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4367" r:id="rId2"/>
    <p:sldId id="4100" r:id="rId3"/>
    <p:sldId id="260" r:id="rId4"/>
    <p:sldId id="261" r:id="rId5"/>
    <p:sldId id="295" r:id="rId6"/>
    <p:sldId id="319" r:id="rId7"/>
    <p:sldId id="294" r:id="rId8"/>
    <p:sldId id="320" r:id="rId9"/>
    <p:sldId id="600" r:id="rId10"/>
    <p:sldId id="599" r:id="rId11"/>
    <p:sldId id="4315" r:id="rId12"/>
    <p:sldId id="4316" r:id="rId13"/>
    <p:sldId id="4193" r:id="rId14"/>
    <p:sldId id="598" r:id="rId15"/>
    <p:sldId id="258" r:id="rId16"/>
    <p:sldId id="4102" r:id="rId17"/>
    <p:sldId id="4104" r:id="rId18"/>
    <p:sldId id="4200" r:id="rId19"/>
    <p:sldId id="4202" r:id="rId20"/>
    <p:sldId id="4211" r:id="rId21"/>
    <p:sldId id="4212" r:id="rId22"/>
    <p:sldId id="293" r:id="rId23"/>
    <p:sldId id="4103" r:id="rId24"/>
    <p:sldId id="283" r:id="rId25"/>
    <p:sldId id="315" r:id="rId26"/>
    <p:sldId id="4368" r:id="rId27"/>
    <p:sldId id="4369" r:id="rId28"/>
    <p:sldId id="4370" r:id="rId29"/>
    <p:sldId id="4371" r:id="rId30"/>
    <p:sldId id="4372" r:id="rId31"/>
    <p:sldId id="4373" r:id="rId32"/>
    <p:sldId id="4375" r:id="rId33"/>
    <p:sldId id="4376" r:id="rId34"/>
    <p:sldId id="262" r:id="rId35"/>
    <p:sldId id="4326" r:id="rId36"/>
    <p:sldId id="4344" r:id="rId37"/>
  </p:sldIdLst>
  <p:sldSz cx="9144000" cy="5143500" type="screen16x9"/>
  <p:notesSz cx="6858000" cy="9144000"/>
  <p:embeddedFontLst>
    <p:embeddedFont>
      <p:font typeface="Aharoni" panose="02010803020104030203" pitchFamily="2" charset="-79"/>
      <p:bold r:id="rId39"/>
    </p:embeddedFont>
    <p:embeddedFont>
      <p:font typeface="Arial Black" panose="020B0A04020102020204" pitchFamily="34" charset="0"/>
      <p:bold r:id="rId40"/>
    </p:embeddedFont>
    <p:embeddedFont>
      <p:font typeface="Arial Rounded MT Bold" panose="020F0704030504030204" pitchFamily="34" charset="0"/>
      <p:regular r:id="rId41"/>
    </p:embeddedFont>
    <p:embeddedFont>
      <p:font typeface="Bookman Old Style" panose="02050604050505020204" pitchFamily="18"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Open Sans Extrabold" panose="020B0906030804020204" pitchFamily="34" charset="0"/>
      <p:bold r:id="rId54"/>
      <p:boldItalic r:id="rId55"/>
    </p:embeddedFont>
    <p:embeddedFont>
      <p:font typeface="Open Sans Semibold" panose="020B0706030804020204" pitchFamily="34" charset="0"/>
      <p:bold r:id="rId56"/>
      <p:boldItalic r:id="rId57"/>
    </p:embeddedFont>
    <p:embeddedFont>
      <p:font typeface="Poppins" panose="000005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1635" autoAdjust="0"/>
  </p:normalViewPr>
  <p:slideViewPr>
    <p:cSldViewPr snapToGrid="0">
      <p:cViewPr varScale="1">
        <p:scale>
          <a:sx n="108" d="100"/>
          <a:sy n="108" d="100"/>
        </p:scale>
        <p:origin x="677"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675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e81b60749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010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02747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08490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820471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9BECCB-3A08-571F-4518-98C6B51BACC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1742292-E6F4-A982-93B5-71B6245C324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FF7FB3C-06EA-A81A-370C-34729A7169A6}"/>
              </a:ext>
            </a:extLst>
          </p:cNvPr>
          <p:cNvSpPr>
            <a:spLocks noGrp="1"/>
          </p:cNvSpPr>
          <p:nvPr>
            <p:ph type="dt" sz="half" idx="10"/>
          </p:nvPr>
        </p:nvSpPr>
        <p:spPr/>
        <p:txBody>
          <a:bodyPr/>
          <a:lstStyle/>
          <a:p>
            <a:fld id="{D6650939-2A54-418C-81D8-BA4E472FD3B8}" type="datetimeFigureOut">
              <a:rPr lang="ru-RU" smtClean="0"/>
              <a:t>25.08.2025</a:t>
            </a:fld>
            <a:endParaRPr lang="ru-RU"/>
          </a:p>
        </p:txBody>
      </p:sp>
      <p:sp>
        <p:nvSpPr>
          <p:cNvPr id="5" name="Espaço Reservado para Rodapé 4">
            <a:extLst>
              <a:ext uri="{FF2B5EF4-FFF2-40B4-BE49-F238E27FC236}">
                <a16:creationId xmlns:a16="http://schemas.microsoft.com/office/drawing/2014/main" id="{A62BA086-3A58-FF8E-EDB0-26949D247DE1}"/>
              </a:ext>
            </a:extLst>
          </p:cNvPr>
          <p:cNvSpPr>
            <a:spLocks noGrp="1"/>
          </p:cNvSpPr>
          <p:nvPr>
            <p:ph type="ftr" sz="quarter" idx="11"/>
          </p:nvPr>
        </p:nvSpPr>
        <p:spPr/>
        <p:txBody>
          <a:bodyPr/>
          <a:lstStyle/>
          <a:p>
            <a:endParaRPr lang="ru-RU"/>
          </a:p>
        </p:txBody>
      </p:sp>
      <p:sp>
        <p:nvSpPr>
          <p:cNvPr id="6" name="Espaço Reservado para Número de Slide 5">
            <a:extLst>
              <a:ext uri="{FF2B5EF4-FFF2-40B4-BE49-F238E27FC236}">
                <a16:creationId xmlns:a16="http://schemas.microsoft.com/office/drawing/2014/main" id="{EE1EB3FD-3057-1438-9B16-4E3986EC7893}"/>
              </a:ext>
            </a:extLst>
          </p:cNvPr>
          <p:cNvSpPr>
            <a:spLocks noGrp="1"/>
          </p:cNvSpPr>
          <p:nvPr>
            <p:ph type="sldNum" sz="quarter" idx="12"/>
          </p:nvPr>
        </p:nvSpPr>
        <p:spPr/>
        <p:txBody>
          <a:bodyPr/>
          <a:lstStyle/>
          <a:p>
            <a:fld id="{868241B4-30B2-4EB1-AF9A-2788D5DA1B36}" type="slidenum">
              <a:rPr lang="ru-RU" smtClean="0"/>
              <a:t>‹nº›</a:t>
            </a:fld>
            <a:endParaRPr lang="ru-RU"/>
          </a:p>
        </p:txBody>
      </p:sp>
    </p:spTree>
    <p:extLst>
      <p:ext uri="{BB962C8B-B14F-4D97-AF65-F5344CB8AC3E}">
        <p14:creationId xmlns:p14="http://schemas.microsoft.com/office/powerpoint/2010/main" val="76268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날짜 개체 틀 3"/>
          <p:cNvSpPr>
            <a:spLocks noGrp="1"/>
          </p:cNvSpPr>
          <p:nvPr>
            <p:ph type="dt" sz="half" idx="10"/>
          </p:nvPr>
        </p:nvSpPr>
        <p:spPr/>
        <p:txBody>
          <a:bodyPr/>
          <a:lstStyle/>
          <a:p>
            <a:fld id="{FB0B8B92-DAE9-45DC-B730-D6B2D40A7276}" type="datetimeFigureOut">
              <a:rPr lang="ko-KR" altLang="en-US" smtClean="0"/>
              <a:t>2025-08-25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CB728EE-0DA3-4909-8C1D-E5B970BD4949}" type="slidenum">
              <a:rPr lang="ko-KR" altLang="en-US" smtClean="0"/>
              <a:t>‹nº›</a:t>
            </a:fld>
            <a:endParaRPr lang="ko-KR" altLang="en-US"/>
          </a:p>
        </p:txBody>
      </p:sp>
      <p:sp>
        <p:nvSpPr>
          <p:cNvPr id="11" name="그림 개체 틀 10"/>
          <p:cNvSpPr>
            <a:spLocks noGrp="1"/>
          </p:cNvSpPr>
          <p:nvPr>
            <p:ph type="pic" sz="quarter" idx="13"/>
          </p:nvPr>
        </p:nvSpPr>
        <p:spPr>
          <a:xfrm>
            <a:off x="5729651" y="687040"/>
            <a:ext cx="2406204" cy="2406204"/>
          </a:xfrm>
          <a:custGeom>
            <a:avLst/>
            <a:gdLst>
              <a:gd name="connsiteX0" fmla="*/ 1417415 w 2834830"/>
              <a:gd name="connsiteY0" fmla="*/ 0 h 2834830"/>
              <a:gd name="connsiteX1" fmla="*/ 2834830 w 2834830"/>
              <a:gd name="connsiteY1" fmla="*/ 1417415 h 2834830"/>
              <a:gd name="connsiteX2" fmla="*/ 1417415 w 2834830"/>
              <a:gd name="connsiteY2" fmla="*/ 2834830 h 2834830"/>
              <a:gd name="connsiteX3" fmla="*/ 0 w 2834830"/>
              <a:gd name="connsiteY3" fmla="*/ 1417415 h 2834830"/>
              <a:gd name="connsiteX4" fmla="*/ 1417415 w 2834830"/>
              <a:gd name="connsiteY4" fmla="*/ 0 h 2834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830" h="2834830">
                <a:moveTo>
                  <a:pt x="1417415" y="0"/>
                </a:moveTo>
                <a:cubicBezTo>
                  <a:pt x="2200232" y="0"/>
                  <a:pt x="2834830" y="634598"/>
                  <a:pt x="2834830" y="1417415"/>
                </a:cubicBezTo>
                <a:cubicBezTo>
                  <a:pt x="2834830" y="2200232"/>
                  <a:pt x="2200232" y="2834830"/>
                  <a:pt x="1417415" y="2834830"/>
                </a:cubicBezTo>
                <a:cubicBezTo>
                  <a:pt x="634598" y="2834830"/>
                  <a:pt x="0" y="2200232"/>
                  <a:pt x="0" y="1417415"/>
                </a:cubicBezTo>
                <a:cubicBezTo>
                  <a:pt x="0" y="634598"/>
                  <a:pt x="634598" y="0"/>
                  <a:pt x="1417415" y="0"/>
                </a:cubicBezTo>
                <a:close/>
              </a:path>
            </a:pathLst>
          </a:custGeom>
          <a:effectLst>
            <a:outerShdw blurRad="635000" dist="444500" dir="8100000" algn="tr" rotWithShape="0">
              <a:prstClr val="black">
                <a:alpha val="45000"/>
              </a:prstClr>
            </a:outerShdw>
          </a:effectLst>
        </p:spPr>
        <p:txBody>
          <a:bodyPr vert="horz" wrap="square" lIns="91440" tIns="45720" rIns="91440" bIns="45720" rtlCol="0">
            <a:noAutofit/>
          </a:bodyPr>
          <a:lstStyle>
            <a:lvl1pPr>
              <a:defRPr lang="ko-KR" altLang="en-US"/>
            </a:lvl1pPr>
          </a:lstStyle>
          <a:p>
            <a:pPr lvl="0"/>
            <a:endParaRPr lang="ko-KR" altLang="en-US"/>
          </a:p>
        </p:txBody>
      </p:sp>
      <p:sp>
        <p:nvSpPr>
          <p:cNvPr id="14" name="그림 개체 틀 13"/>
          <p:cNvSpPr>
            <a:spLocks noGrp="1"/>
          </p:cNvSpPr>
          <p:nvPr>
            <p:ph type="pic" sz="quarter" idx="14"/>
          </p:nvPr>
        </p:nvSpPr>
        <p:spPr>
          <a:xfrm>
            <a:off x="3515967" y="2551314"/>
            <a:ext cx="1584670" cy="1584670"/>
          </a:xfrm>
          <a:custGeom>
            <a:avLst/>
            <a:gdLst>
              <a:gd name="connsiteX0" fmla="*/ 851455 w 1702910"/>
              <a:gd name="connsiteY0" fmla="*/ 0 h 1702910"/>
              <a:gd name="connsiteX1" fmla="*/ 1702910 w 1702910"/>
              <a:gd name="connsiteY1" fmla="*/ 851455 h 1702910"/>
              <a:gd name="connsiteX2" fmla="*/ 851455 w 1702910"/>
              <a:gd name="connsiteY2" fmla="*/ 1702910 h 1702910"/>
              <a:gd name="connsiteX3" fmla="*/ 0 w 1702910"/>
              <a:gd name="connsiteY3" fmla="*/ 851455 h 1702910"/>
              <a:gd name="connsiteX4" fmla="*/ 851455 w 1702910"/>
              <a:gd name="connsiteY4" fmla="*/ 0 h 1702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910" h="1702910">
                <a:moveTo>
                  <a:pt x="851455" y="0"/>
                </a:moveTo>
                <a:cubicBezTo>
                  <a:pt x="1321701" y="0"/>
                  <a:pt x="1702910" y="381209"/>
                  <a:pt x="1702910" y="851455"/>
                </a:cubicBezTo>
                <a:cubicBezTo>
                  <a:pt x="1702910" y="1321701"/>
                  <a:pt x="1321701" y="1702910"/>
                  <a:pt x="851455" y="1702910"/>
                </a:cubicBezTo>
                <a:cubicBezTo>
                  <a:pt x="381209" y="1702910"/>
                  <a:pt x="0" y="1321701"/>
                  <a:pt x="0" y="851455"/>
                </a:cubicBezTo>
                <a:cubicBezTo>
                  <a:pt x="0" y="381209"/>
                  <a:pt x="381209" y="0"/>
                  <a:pt x="851455" y="0"/>
                </a:cubicBezTo>
                <a:close/>
              </a:path>
            </a:pathLst>
          </a:custGeom>
          <a:effectLst>
            <a:outerShdw blurRad="508000" dist="279400" dir="8100000" algn="tr" rotWithShape="0">
              <a:prstClr val="black">
                <a:alpha val="42000"/>
              </a:prstClr>
            </a:outerShdw>
          </a:effectLst>
        </p:spPr>
        <p:txBody>
          <a:bodyPr vert="horz" wrap="square" lIns="91440" tIns="45720" rIns="91440" bIns="45720" rtlCol="0">
            <a:noAutofit/>
          </a:bodyPr>
          <a:lstStyle>
            <a:lvl1pPr>
              <a:defRPr lang="ko-KR" altLang="en-US"/>
            </a:lvl1pPr>
          </a:lstStyle>
          <a:p>
            <a:pPr lvl="0"/>
            <a:endParaRPr lang="ko-KR" altLang="en-US"/>
          </a:p>
        </p:txBody>
      </p:sp>
      <p:sp>
        <p:nvSpPr>
          <p:cNvPr id="17" name="그림 개체 틀 16"/>
          <p:cNvSpPr>
            <a:spLocks noGrp="1"/>
          </p:cNvSpPr>
          <p:nvPr>
            <p:ph type="pic" sz="quarter" idx="15"/>
          </p:nvPr>
        </p:nvSpPr>
        <p:spPr>
          <a:xfrm>
            <a:off x="7489909" y="3447612"/>
            <a:ext cx="1037795" cy="1037795"/>
          </a:xfrm>
          <a:custGeom>
            <a:avLst/>
            <a:gdLst>
              <a:gd name="connsiteX0" fmla="*/ 691863 w 1383726"/>
              <a:gd name="connsiteY0" fmla="*/ 0 h 1383726"/>
              <a:gd name="connsiteX1" fmla="*/ 1383726 w 1383726"/>
              <a:gd name="connsiteY1" fmla="*/ 691863 h 1383726"/>
              <a:gd name="connsiteX2" fmla="*/ 691863 w 1383726"/>
              <a:gd name="connsiteY2" fmla="*/ 1383726 h 1383726"/>
              <a:gd name="connsiteX3" fmla="*/ 0 w 1383726"/>
              <a:gd name="connsiteY3" fmla="*/ 691863 h 1383726"/>
              <a:gd name="connsiteX4" fmla="*/ 691863 w 1383726"/>
              <a:gd name="connsiteY4" fmla="*/ 0 h 138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726" h="1383726">
                <a:moveTo>
                  <a:pt x="691863" y="0"/>
                </a:moveTo>
                <a:cubicBezTo>
                  <a:pt x="1073968" y="0"/>
                  <a:pt x="1383726" y="309758"/>
                  <a:pt x="1383726" y="691863"/>
                </a:cubicBezTo>
                <a:cubicBezTo>
                  <a:pt x="1383726" y="1073968"/>
                  <a:pt x="1073968" y="1383726"/>
                  <a:pt x="691863" y="1383726"/>
                </a:cubicBezTo>
                <a:cubicBezTo>
                  <a:pt x="309758" y="1383726"/>
                  <a:pt x="0" y="1073968"/>
                  <a:pt x="0" y="691863"/>
                </a:cubicBezTo>
                <a:cubicBezTo>
                  <a:pt x="0" y="309758"/>
                  <a:pt x="309758" y="0"/>
                  <a:pt x="691863" y="0"/>
                </a:cubicBezTo>
                <a:close/>
              </a:path>
            </a:pathLst>
          </a:custGeom>
          <a:effectLst>
            <a:outerShdw blurRad="508000" dist="254000" dir="8100000" algn="tr" rotWithShape="0">
              <a:prstClr val="black">
                <a:alpha val="42000"/>
              </a:prstClr>
            </a:outerShdw>
          </a:effectLst>
        </p:spPr>
        <p:txBody>
          <a:bodyPr vert="horz" wrap="square" lIns="91440" tIns="45720" rIns="91440" bIns="45720" rtlCol="0">
            <a:noAutofit/>
          </a:bodyPr>
          <a:lstStyle>
            <a:lvl1pPr>
              <a:defRPr lang="ko-KR" altLang="en-US"/>
            </a:lvl1pPr>
          </a:lstStyle>
          <a:p>
            <a:pPr lvl="0"/>
            <a:endParaRPr lang="ko-KR" altLang="en-US"/>
          </a:p>
        </p:txBody>
      </p:sp>
      <p:sp>
        <p:nvSpPr>
          <p:cNvPr id="2" name="제목 1"/>
          <p:cNvSpPr>
            <a:spLocks noGrp="1"/>
          </p:cNvSpPr>
          <p:nvPr>
            <p:ph type="title" hasCustomPrompt="1"/>
          </p:nvPr>
        </p:nvSpPr>
        <p:spPr>
          <a:xfrm>
            <a:off x="628650" y="532742"/>
            <a:ext cx="4471987" cy="1660390"/>
          </a:xfrm>
        </p:spPr>
        <p:txBody>
          <a:bodyPr anchor="t">
            <a:normAutofit/>
          </a:bodyPr>
          <a:lstStyle>
            <a:lvl1pPr>
              <a:lnSpc>
                <a:spcPct val="100000"/>
              </a:lnSpc>
              <a:defRPr sz="4200" baseline="0">
                <a:solidFill>
                  <a:schemeClr val="bg1"/>
                </a:solidFill>
                <a:latin typeface="+mj-lt"/>
              </a:defRPr>
            </a:lvl1pPr>
          </a:lstStyle>
          <a:p>
            <a:r>
              <a:rPr lang="en-US" altLang="ko-KR"/>
              <a:t>Insert Title Here</a:t>
            </a:r>
            <a:endParaRPr lang="ko-KR" altLang="en-US"/>
          </a:p>
        </p:txBody>
      </p:sp>
    </p:spTree>
    <p:extLst>
      <p:ext uri="{BB962C8B-B14F-4D97-AF65-F5344CB8AC3E}">
        <p14:creationId xmlns:p14="http://schemas.microsoft.com/office/powerpoint/2010/main" val="57595892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92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785812" y="2418159"/>
            <a:ext cx="2412617" cy="1519238"/>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20" name="Text Placeholder 19"/>
          <p:cNvSpPr>
            <a:spLocks noGrp="1"/>
          </p:cNvSpPr>
          <p:nvPr>
            <p:ph type="body" sz="quarter" idx="13" hasCustomPrompt="1"/>
          </p:nvPr>
        </p:nvSpPr>
        <p:spPr>
          <a:xfrm>
            <a:off x="785813" y="1593229"/>
            <a:ext cx="2839879" cy="332456"/>
          </a:xfrm>
        </p:spPr>
        <p:txBody>
          <a:bodyPr>
            <a:noAutofit/>
          </a:bodyPr>
          <a:lstStyle>
            <a:lvl1pPr marL="0" indent="0">
              <a:buNone/>
              <a:defRPr sz="27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21" name="Text Placeholder 19"/>
          <p:cNvSpPr>
            <a:spLocks noGrp="1"/>
          </p:cNvSpPr>
          <p:nvPr>
            <p:ph type="body" sz="quarter" idx="14" hasCustomPrompt="1"/>
          </p:nvPr>
        </p:nvSpPr>
        <p:spPr>
          <a:xfrm>
            <a:off x="785813" y="1925684"/>
            <a:ext cx="2839879" cy="332456"/>
          </a:xfrm>
        </p:spPr>
        <p:txBody>
          <a:bodyPr>
            <a:noAutofit/>
          </a:bodyPr>
          <a:lstStyle>
            <a:lvl1pPr marL="0" indent="0">
              <a:buNone/>
              <a:defRPr sz="2700">
                <a:solidFill>
                  <a:srgbClr val="0070C0"/>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365529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Pyrami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010161" y="3434614"/>
            <a:ext cx="1843257" cy="349533"/>
          </a:xfrm>
        </p:spPr>
        <p:txBody>
          <a:bodyPr>
            <a:normAutofit/>
          </a:bodyPr>
          <a:lstStyle>
            <a:lvl1pPr marL="0" indent="0">
              <a:buNone/>
              <a:defRPr sz="1800" b="1">
                <a:solidFill>
                  <a:schemeClr val="tx1"/>
                </a:solidFill>
              </a:defRPr>
            </a:lvl1pPr>
          </a:lstStyle>
          <a:p>
            <a:pPr lvl="0"/>
            <a:r>
              <a:rPr lang="en-US" dirty="0"/>
              <a:t>INVESTMENT</a:t>
            </a:r>
            <a:endParaRPr lang="ru-RU" dirty="0"/>
          </a:p>
        </p:txBody>
      </p:sp>
      <p:sp>
        <p:nvSpPr>
          <p:cNvPr id="10" name="Text Placeholder 9"/>
          <p:cNvSpPr>
            <a:spLocks noGrp="1"/>
          </p:cNvSpPr>
          <p:nvPr>
            <p:ph type="body" sz="quarter" idx="11" hasCustomPrompt="1"/>
          </p:nvPr>
        </p:nvSpPr>
        <p:spPr>
          <a:xfrm>
            <a:off x="1010161" y="3784657"/>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2" name="Text Placeholder 7"/>
          <p:cNvSpPr>
            <a:spLocks noGrp="1"/>
          </p:cNvSpPr>
          <p:nvPr>
            <p:ph type="body" sz="quarter" idx="12" hasCustomPrompt="1"/>
          </p:nvPr>
        </p:nvSpPr>
        <p:spPr>
          <a:xfrm>
            <a:off x="1248966" y="2203847"/>
            <a:ext cx="1843257" cy="349533"/>
          </a:xfrm>
        </p:spPr>
        <p:txBody>
          <a:bodyPr>
            <a:normAutofit/>
          </a:bodyPr>
          <a:lstStyle>
            <a:lvl1pPr marL="0" indent="0">
              <a:buNone/>
              <a:defRPr sz="1800" b="1">
                <a:solidFill>
                  <a:schemeClr val="tx1"/>
                </a:solidFill>
              </a:defRPr>
            </a:lvl1pPr>
          </a:lstStyle>
          <a:p>
            <a:pPr lvl="0"/>
            <a:r>
              <a:rPr lang="en-US" dirty="0"/>
              <a:t>STRATEGY</a:t>
            </a:r>
            <a:endParaRPr lang="ru-RU" dirty="0"/>
          </a:p>
        </p:txBody>
      </p:sp>
      <p:sp>
        <p:nvSpPr>
          <p:cNvPr id="13" name="Text Placeholder 9"/>
          <p:cNvSpPr>
            <a:spLocks noGrp="1"/>
          </p:cNvSpPr>
          <p:nvPr>
            <p:ph type="body" sz="quarter" idx="13" hasCustomPrompt="1"/>
          </p:nvPr>
        </p:nvSpPr>
        <p:spPr>
          <a:xfrm>
            <a:off x="1248967" y="2553890"/>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
        <p:nvSpPr>
          <p:cNvPr id="14" name="Text Placeholder 7"/>
          <p:cNvSpPr>
            <a:spLocks noGrp="1"/>
          </p:cNvSpPr>
          <p:nvPr>
            <p:ph type="body" sz="quarter" idx="14" hasCustomPrompt="1"/>
          </p:nvPr>
        </p:nvSpPr>
        <p:spPr>
          <a:xfrm>
            <a:off x="1506141" y="987372"/>
            <a:ext cx="1843257" cy="349533"/>
          </a:xfrm>
        </p:spPr>
        <p:txBody>
          <a:bodyPr>
            <a:normAutofit/>
          </a:bodyPr>
          <a:lstStyle>
            <a:lvl1pPr marL="0" indent="0">
              <a:buNone/>
              <a:defRPr sz="1800" b="1">
                <a:solidFill>
                  <a:schemeClr val="tx1"/>
                </a:solidFill>
              </a:defRPr>
            </a:lvl1pPr>
          </a:lstStyle>
          <a:p>
            <a:pPr lvl="0"/>
            <a:r>
              <a:rPr lang="en-US" dirty="0"/>
              <a:t>STARTUP</a:t>
            </a:r>
            <a:endParaRPr lang="ru-RU" dirty="0"/>
          </a:p>
        </p:txBody>
      </p:sp>
      <p:sp>
        <p:nvSpPr>
          <p:cNvPr id="15" name="Text Placeholder 9"/>
          <p:cNvSpPr>
            <a:spLocks noGrp="1"/>
          </p:cNvSpPr>
          <p:nvPr>
            <p:ph type="body" sz="quarter" idx="15" hasCustomPrompt="1"/>
          </p:nvPr>
        </p:nvSpPr>
        <p:spPr>
          <a:xfrm>
            <a:off x="1506142" y="1337415"/>
            <a:ext cx="2339237" cy="734275"/>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a:t>
            </a:r>
            <a:endParaRPr lang="ru-RU" dirty="0"/>
          </a:p>
        </p:txBody>
      </p:sp>
    </p:spTree>
    <p:extLst>
      <p:ext uri="{BB962C8B-B14F-4D97-AF65-F5344CB8AC3E}">
        <p14:creationId xmlns:p14="http://schemas.microsoft.com/office/powerpoint/2010/main" val="316471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hank You Slide 0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AEA7F8-4AB3-E241-A4B8-7B08C5F56CB7}"/>
              </a:ext>
            </a:extLst>
          </p:cNvPr>
          <p:cNvSpPr>
            <a:spLocks noGrp="1"/>
          </p:cNvSpPr>
          <p:nvPr>
            <p:ph type="pic" sz="quarter" idx="11"/>
          </p:nvPr>
        </p:nvSpPr>
        <p:spPr>
          <a:xfrm>
            <a:off x="4297969" y="1006"/>
            <a:ext cx="4845564" cy="4858820"/>
          </a:xfrm>
          <a:custGeom>
            <a:avLst/>
            <a:gdLst>
              <a:gd name="connsiteX0" fmla="*/ 1815913 w 12918140"/>
              <a:gd name="connsiteY0" fmla="*/ 0 h 12956852"/>
              <a:gd name="connsiteX1" fmla="*/ 12918140 w 12918140"/>
              <a:gd name="connsiteY1" fmla="*/ 0 h 12956852"/>
              <a:gd name="connsiteX2" fmla="*/ 12918140 w 12918140"/>
              <a:gd name="connsiteY2" fmla="*/ 11173307 h 12956852"/>
              <a:gd name="connsiteX3" fmla="*/ 7912548 w 12918140"/>
              <a:gd name="connsiteY3" fmla="*/ 12956852 h 12956852"/>
              <a:gd name="connsiteX4" fmla="*/ 0 w 12918140"/>
              <a:gd name="connsiteY4" fmla="*/ 5044243 h 12956852"/>
              <a:gd name="connsiteX5" fmla="*/ 1815913 w 12918140"/>
              <a:gd name="connsiteY5" fmla="*/ 0 h 12956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8140" h="12956852">
                <a:moveTo>
                  <a:pt x="1815913" y="0"/>
                </a:moveTo>
                <a:lnTo>
                  <a:pt x="12918140" y="0"/>
                </a:lnTo>
                <a:lnTo>
                  <a:pt x="12918140" y="11173307"/>
                </a:lnTo>
                <a:cubicBezTo>
                  <a:pt x="11554336" y="12288022"/>
                  <a:pt x="9811908" y="12956852"/>
                  <a:pt x="7912548" y="12956852"/>
                </a:cubicBezTo>
                <a:cubicBezTo>
                  <a:pt x="3542151" y="12956852"/>
                  <a:pt x="0" y="9413427"/>
                  <a:pt x="0" y="5044243"/>
                </a:cubicBezTo>
                <a:cubicBezTo>
                  <a:pt x="0" y="3127430"/>
                  <a:pt x="682524" y="1370041"/>
                  <a:pt x="1815913" y="0"/>
                </a:cubicBezTo>
                <a:close/>
              </a:path>
            </a:pathLst>
          </a:custGeom>
          <a:solidFill>
            <a:schemeClr val="bg2">
              <a:lumMod val="95000"/>
            </a:schemeClr>
          </a:solidFill>
        </p:spPr>
        <p:txBody>
          <a:bodyPr wrap="square" anchor="ctr">
            <a:noAutofit/>
          </a:bodyPr>
          <a:lstStyle>
            <a:lvl1pPr marL="0" indent="0" algn="ctr">
              <a:buNone/>
              <a:defRPr sz="900"/>
            </a:lvl1pPr>
          </a:lstStyle>
          <a:p>
            <a:endParaRPr lang="en-US"/>
          </a:p>
        </p:txBody>
      </p:sp>
    </p:spTree>
    <p:extLst>
      <p:ext uri="{BB962C8B-B14F-4D97-AF65-F5344CB8AC3E}">
        <p14:creationId xmlns:p14="http://schemas.microsoft.com/office/powerpoint/2010/main" val="485305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217394BF-E694-4F68-861B-0208C767FBFE}"/>
              </a:ext>
            </a:extLst>
          </p:cNvPr>
          <p:cNvSpPr>
            <a:spLocks noGrp="1"/>
          </p:cNvSpPr>
          <p:nvPr>
            <p:ph type="pic" sz="quarter" idx="10"/>
          </p:nvPr>
        </p:nvSpPr>
        <p:spPr>
          <a:xfrm>
            <a:off x="2618550" y="735806"/>
            <a:ext cx="1674844" cy="3633422"/>
          </a:xfrm>
          <a:custGeom>
            <a:avLst/>
            <a:gdLst>
              <a:gd name="connsiteX0" fmla="*/ 182633 w 1639888"/>
              <a:gd name="connsiteY0" fmla="*/ 0 h 3557588"/>
              <a:gd name="connsiteX1" fmla="*/ 331022 w 1639888"/>
              <a:gd name="connsiteY1" fmla="*/ 0 h 3557588"/>
              <a:gd name="connsiteX2" fmla="*/ 365265 w 1639888"/>
              <a:gd name="connsiteY2" fmla="*/ 34281 h 3557588"/>
              <a:gd name="connsiteX3" fmla="*/ 365265 w 1639888"/>
              <a:gd name="connsiteY3" fmla="*/ 38090 h 3557588"/>
              <a:gd name="connsiteX4" fmla="*/ 460386 w 1639888"/>
              <a:gd name="connsiteY4" fmla="*/ 133314 h 3557588"/>
              <a:gd name="connsiteX5" fmla="*/ 1183307 w 1639888"/>
              <a:gd name="connsiteY5" fmla="*/ 133314 h 3557588"/>
              <a:gd name="connsiteX6" fmla="*/ 1278428 w 1639888"/>
              <a:gd name="connsiteY6" fmla="*/ 38090 h 3557588"/>
              <a:gd name="connsiteX7" fmla="*/ 1278428 w 1639888"/>
              <a:gd name="connsiteY7" fmla="*/ 34281 h 3557588"/>
              <a:gd name="connsiteX8" fmla="*/ 1308867 w 1639888"/>
              <a:gd name="connsiteY8" fmla="*/ 0 h 3557588"/>
              <a:gd name="connsiteX9" fmla="*/ 1461060 w 1639888"/>
              <a:gd name="connsiteY9" fmla="*/ 0 h 3557588"/>
              <a:gd name="connsiteX10" fmla="*/ 1639888 w 1639888"/>
              <a:gd name="connsiteY10" fmla="*/ 182831 h 3557588"/>
              <a:gd name="connsiteX11" fmla="*/ 1639888 w 1639888"/>
              <a:gd name="connsiteY11" fmla="*/ 3378566 h 3557588"/>
              <a:gd name="connsiteX12" fmla="*/ 1461060 w 1639888"/>
              <a:gd name="connsiteY12" fmla="*/ 3557588 h 3557588"/>
              <a:gd name="connsiteX13" fmla="*/ 182633 w 1639888"/>
              <a:gd name="connsiteY13" fmla="*/ 3557588 h 3557588"/>
              <a:gd name="connsiteX14" fmla="*/ 0 w 1639888"/>
              <a:gd name="connsiteY14" fmla="*/ 3378566 h 3557588"/>
              <a:gd name="connsiteX15" fmla="*/ 0 w 1639888"/>
              <a:gd name="connsiteY15" fmla="*/ 182831 h 3557588"/>
              <a:gd name="connsiteX16" fmla="*/ 182633 w 1639888"/>
              <a:gd name="connsiteY16" fmla="*/ 0 h 355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9888" h="3557588">
                <a:moveTo>
                  <a:pt x="182633" y="0"/>
                </a:moveTo>
                <a:cubicBezTo>
                  <a:pt x="182633" y="0"/>
                  <a:pt x="182633" y="0"/>
                  <a:pt x="331022" y="0"/>
                </a:cubicBezTo>
                <a:cubicBezTo>
                  <a:pt x="350046" y="0"/>
                  <a:pt x="365265" y="15236"/>
                  <a:pt x="365265" y="34281"/>
                </a:cubicBezTo>
                <a:cubicBezTo>
                  <a:pt x="365265" y="34281"/>
                  <a:pt x="365265" y="34281"/>
                  <a:pt x="365265" y="38090"/>
                </a:cubicBezTo>
                <a:cubicBezTo>
                  <a:pt x="365265" y="87607"/>
                  <a:pt x="407119" y="133314"/>
                  <a:pt x="460386" y="133314"/>
                </a:cubicBezTo>
                <a:cubicBezTo>
                  <a:pt x="460386" y="133314"/>
                  <a:pt x="460386" y="133314"/>
                  <a:pt x="1183307" y="133314"/>
                </a:cubicBezTo>
                <a:cubicBezTo>
                  <a:pt x="1236575" y="133314"/>
                  <a:pt x="1278428" y="87607"/>
                  <a:pt x="1278428" y="38090"/>
                </a:cubicBezTo>
                <a:cubicBezTo>
                  <a:pt x="1278428" y="38090"/>
                  <a:pt x="1278428" y="38090"/>
                  <a:pt x="1278428" y="34281"/>
                </a:cubicBezTo>
                <a:cubicBezTo>
                  <a:pt x="1278428" y="15236"/>
                  <a:pt x="1293647" y="0"/>
                  <a:pt x="1308867" y="0"/>
                </a:cubicBezTo>
                <a:cubicBezTo>
                  <a:pt x="1308867" y="0"/>
                  <a:pt x="1308867" y="0"/>
                  <a:pt x="1461060" y="0"/>
                </a:cubicBezTo>
                <a:cubicBezTo>
                  <a:pt x="1559986" y="0"/>
                  <a:pt x="1639888" y="79989"/>
                  <a:pt x="1639888" y="182831"/>
                </a:cubicBezTo>
                <a:cubicBezTo>
                  <a:pt x="1639888" y="182831"/>
                  <a:pt x="1639888" y="182831"/>
                  <a:pt x="1639888" y="3378566"/>
                </a:cubicBezTo>
                <a:cubicBezTo>
                  <a:pt x="1639888" y="3477600"/>
                  <a:pt x="1559986" y="3557588"/>
                  <a:pt x="1461060" y="3557588"/>
                </a:cubicBezTo>
                <a:cubicBezTo>
                  <a:pt x="1461060" y="3557588"/>
                  <a:pt x="1461060" y="3557588"/>
                  <a:pt x="182633" y="3557588"/>
                </a:cubicBezTo>
                <a:cubicBezTo>
                  <a:pt x="83707" y="3557588"/>
                  <a:pt x="0" y="3477600"/>
                  <a:pt x="0" y="3378566"/>
                </a:cubicBezTo>
                <a:cubicBezTo>
                  <a:pt x="0" y="3378566"/>
                  <a:pt x="0" y="3378566"/>
                  <a:pt x="0" y="182831"/>
                </a:cubicBezTo>
                <a:cubicBezTo>
                  <a:pt x="0" y="79989"/>
                  <a:pt x="83707" y="0"/>
                  <a:pt x="182633" y="0"/>
                </a:cubicBezTo>
                <a:close/>
              </a:path>
            </a:pathLst>
          </a:custGeom>
        </p:spPr>
        <p:txBody>
          <a:bodyPr wrap="square">
            <a:noAutofit/>
          </a:bodyPr>
          <a:lstStyle/>
          <a:p>
            <a:endParaRPr lang="ru-RU"/>
          </a:p>
        </p:txBody>
      </p:sp>
    </p:spTree>
    <p:extLst>
      <p:ext uri="{BB962C8B-B14F-4D97-AF65-F5344CB8AC3E}">
        <p14:creationId xmlns:p14="http://schemas.microsoft.com/office/powerpoint/2010/main" val="1664707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785812" y="2418159"/>
            <a:ext cx="2839879" cy="1519238"/>
          </a:xfrm>
        </p:spPr>
        <p:txBody>
          <a:bodyPr>
            <a:noAutofit/>
          </a:bodyPr>
          <a:lstStyle>
            <a:lvl1pPr marL="0" indent="0">
              <a:buNone/>
              <a:defRPr sz="900"/>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ru-RU" dirty="0"/>
          </a:p>
        </p:txBody>
      </p:sp>
      <p:sp>
        <p:nvSpPr>
          <p:cNvPr id="8" name="Text Placeholder 19"/>
          <p:cNvSpPr>
            <a:spLocks noGrp="1"/>
          </p:cNvSpPr>
          <p:nvPr>
            <p:ph type="body" sz="quarter" idx="13" hasCustomPrompt="1"/>
          </p:nvPr>
        </p:nvSpPr>
        <p:spPr>
          <a:xfrm>
            <a:off x="785813" y="1593229"/>
            <a:ext cx="2839879" cy="332456"/>
          </a:xfrm>
        </p:spPr>
        <p:txBody>
          <a:bodyPr>
            <a:noAutofit/>
          </a:bodyPr>
          <a:lstStyle>
            <a:lvl1pPr marL="0" indent="0">
              <a:buNone/>
              <a:defRPr sz="27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YOUR</a:t>
            </a:r>
            <a:endParaRPr lang="ru-RU" dirty="0"/>
          </a:p>
        </p:txBody>
      </p:sp>
      <p:sp>
        <p:nvSpPr>
          <p:cNvPr id="9" name="Text Placeholder 19"/>
          <p:cNvSpPr>
            <a:spLocks noGrp="1"/>
          </p:cNvSpPr>
          <p:nvPr>
            <p:ph type="body" sz="quarter" idx="14" hasCustomPrompt="1"/>
          </p:nvPr>
        </p:nvSpPr>
        <p:spPr>
          <a:xfrm>
            <a:off x="785813" y="1925684"/>
            <a:ext cx="2839879" cy="332456"/>
          </a:xfrm>
        </p:spPr>
        <p:txBody>
          <a:bodyPr>
            <a:noAutofit/>
          </a:bodyPr>
          <a:lstStyle>
            <a:lvl1pPr marL="0" indent="0">
              <a:buNone/>
              <a:defRPr sz="2700" b="1">
                <a:solidFill>
                  <a:srgbClr val="0070C0"/>
                </a:solidFill>
                <a:latin typeface="+mj-lt"/>
                <a:ea typeface="Open Sans Extrabold" panose="020B0906030804020204" pitchFamily="34" charset="0"/>
                <a:cs typeface="Open Sans Extrabold" panose="020B0906030804020204" pitchFamily="34" charset="0"/>
              </a:defRPr>
            </a:lvl1pPr>
          </a:lstStyle>
          <a:p>
            <a:pPr lvl="0"/>
            <a:r>
              <a:rPr lang="en-US" dirty="0"/>
              <a:t>TITLE</a:t>
            </a:r>
            <a:endParaRPr lang="ru-RU" dirty="0"/>
          </a:p>
        </p:txBody>
      </p:sp>
    </p:spTree>
    <p:extLst>
      <p:ext uri="{BB962C8B-B14F-4D97-AF65-F5344CB8AC3E}">
        <p14:creationId xmlns:p14="http://schemas.microsoft.com/office/powerpoint/2010/main" val="2807243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3 Options">
    <p:spTree>
      <p:nvGrpSpPr>
        <p:cNvPr id="1" name=""/>
        <p:cNvGrpSpPr/>
        <p:nvPr/>
      </p:nvGrpSpPr>
      <p:grpSpPr>
        <a:xfrm>
          <a:off x="0" y="0"/>
          <a:ext cx="0" cy="0"/>
          <a:chOff x="0" y="0"/>
          <a:chExt cx="0" cy="0"/>
        </a:xfrm>
      </p:grpSpPr>
      <p:sp>
        <p:nvSpPr>
          <p:cNvPr id="7" name="Text Placeholder 33"/>
          <p:cNvSpPr>
            <a:spLocks noGrp="1"/>
          </p:cNvSpPr>
          <p:nvPr>
            <p:ph type="body" sz="quarter" idx="11" hasCustomPrompt="1"/>
          </p:nvPr>
        </p:nvSpPr>
        <p:spPr>
          <a:xfrm>
            <a:off x="5478304" y="1170383"/>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36"/>
          <p:cNvSpPr>
            <a:spLocks noGrp="1"/>
          </p:cNvSpPr>
          <p:nvPr>
            <p:ph type="body" sz="quarter" idx="14" hasCustomPrompt="1"/>
          </p:nvPr>
        </p:nvSpPr>
        <p:spPr>
          <a:xfrm>
            <a:off x="5478304" y="864392"/>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01</a:t>
            </a:r>
            <a:endParaRPr lang="ru-RU" dirty="0"/>
          </a:p>
        </p:txBody>
      </p:sp>
      <p:sp>
        <p:nvSpPr>
          <p:cNvPr id="9" name="Text Placeholder 33"/>
          <p:cNvSpPr>
            <a:spLocks noGrp="1"/>
          </p:cNvSpPr>
          <p:nvPr>
            <p:ph type="body" sz="quarter" idx="15" hasCustomPrompt="1"/>
          </p:nvPr>
        </p:nvSpPr>
        <p:spPr>
          <a:xfrm>
            <a:off x="5478304" y="2516978"/>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 Placeholder 36"/>
          <p:cNvSpPr>
            <a:spLocks noGrp="1"/>
          </p:cNvSpPr>
          <p:nvPr>
            <p:ph type="body" sz="quarter" idx="16" hasCustomPrompt="1"/>
          </p:nvPr>
        </p:nvSpPr>
        <p:spPr>
          <a:xfrm>
            <a:off x="5478304" y="2210987"/>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02</a:t>
            </a:r>
            <a:endParaRPr lang="ru-RU" dirty="0"/>
          </a:p>
        </p:txBody>
      </p:sp>
      <p:sp>
        <p:nvSpPr>
          <p:cNvPr id="11" name="Text Placeholder 33"/>
          <p:cNvSpPr>
            <a:spLocks noGrp="1"/>
          </p:cNvSpPr>
          <p:nvPr>
            <p:ph type="body" sz="quarter" idx="17" hasCustomPrompt="1"/>
          </p:nvPr>
        </p:nvSpPr>
        <p:spPr>
          <a:xfrm>
            <a:off x="5478304" y="3863573"/>
            <a:ext cx="2891790" cy="726282"/>
          </a:xfrm>
          <a:prstGeom prst="rect">
            <a:avLst/>
          </a:prstGeom>
        </p:spPr>
        <p:txBody>
          <a:bodyPr>
            <a:noAutofit/>
          </a:bodyPr>
          <a:lstStyle>
            <a:lvl1pPr marL="0" indent="0">
              <a:buNone/>
              <a:defRPr sz="825">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2" name="Text Placeholder 36"/>
          <p:cNvSpPr>
            <a:spLocks noGrp="1"/>
          </p:cNvSpPr>
          <p:nvPr>
            <p:ph type="body" sz="quarter" idx="18" hasCustomPrompt="1"/>
          </p:nvPr>
        </p:nvSpPr>
        <p:spPr>
          <a:xfrm>
            <a:off x="5478304" y="3557582"/>
            <a:ext cx="1898810" cy="406004"/>
          </a:xfrm>
          <a:prstGeom prst="rect">
            <a:avLst/>
          </a:prstGeom>
        </p:spPr>
        <p:txBody>
          <a:bodyPr>
            <a:noAutofit/>
          </a:bodyPr>
          <a:lstStyle>
            <a:lvl1pPr marL="0" indent="0" algn="l">
              <a:buNone/>
              <a:defRPr kumimoji="0" lang="en-US" sz="1500" b="1" i="0" u="none" strike="noStrike" kern="1200" cap="none" normalizeH="0" baseline="0" dirty="0" smtClean="0">
                <a:ln>
                  <a:noFill/>
                </a:ln>
                <a:solidFill>
                  <a:schemeClr val="tx1"/>
                </a:solidFill>
                <a:effectLst/>
                <a:latin typeface="Open Sans" panose="020B0606030504020204" pitchFamily="34" charset="0"/>
                <a:ea typeface="+mn-ea"/>
                <a:cs typeface="+mn-cs"/>
              </a:defRPr>
            </a:lvl1pPr>
            <a:lvl2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2pPr>
            <a:lvl3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3pPr>
            <a:lvl4pPr>
              <a:defRPr kumimoji="0" lang="en-US" sz="1800" b="1" i="0" u="none" strike="noStrike" kern="1200" cap="none" normalizeH="0" baseline="0" dirty="0" smtClean="0">
                <a:ln>
                  <a:noFill/>
                </a:ln>
                <a:solidFill>
                  <a:srgbClr val="FE2635"/>
                </a:solidFill>
                <a:effectLst/>
                <a:latin typeface="Open Sans" panose="020B0606030504020204" pitchFamily="34" charset="0"/>
                <a:ea typeface="+mn-ea"/>
                <a:cs typeface="+mn-cs"/>
              </a:defRPr>
            </a:lvl4pPr>
            <a:lvl5pPr>
              <a:defRPr kumimoji="0" lang="ru-RU" sz="1800" b="1" i="0" u="none" strike="noStrike" kern="1200" cap="none" normalizeH="0" baseline="0" dirty="0">
                <a:ln>
                  <a:noFill/>
                </a:ln>
                <a:solidFill>
                  <a:srgbClr val="FE2635"/>
                </a:solidFill>
                <a:effectLst/>
                <a:latin typeface="Open Sans" panose="020B0606030504020204" pitchFamily="34" charset="0"/>
                <a:ea typeface="+mn-ea"/>
                <a:cs typeface="+mn-cs"/>
              </a:defRPr>
            </a:lvl5pPr>
          </a:lstStyle>
          <a:p>
            <a:pPr lvl="0"/>
            <a:r>
              <a:rPr lang="en-US" dirty="0"/>
              <a:t>INFODATA 03</a:t>
            </a:r>
            <a:endParaRPr lang="ru-RU" dirty="0"/>
          </a:p>
        </p:txBody>
      </p:sp>
    </p:spTree>
    <p:extLst>
      <p:ext uri="{BB962C8B-B14F-4D97-AF65-F5344CB8AC3E}">
        <p14:creationId xmlns:p14="http://schemas.microsoft.com/office/powerpoint/2010/main" val="213504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21">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9" r:id="rId16"/>
    <p:sldLayoutId id="2147483671" r:id="rId17"/>
    <p:sldLayoutId id="2147483672" r:id="rId18"/>
    <p:sldLayoutId id="214748367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hyperlink" Target="https://www.planalto.gov.br/ccivil_03/_ato2019-2022/2021/lei/l14133.htm#art12vii"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www.planalto.gov.br/ccivil_03/_ato2019-2022/2021/lei/l14133.htm#art12vii" TargetMode="External"/><Relationship Id="rId2" Type="http://schemas.openxmlformats.org/officeDocument/2006/relationships/hyperlink" Target="https://www.planalto.gov.br/ccivil_03/_ato2019-2022/2021/lei/l14133.htm#art24" TargetMode="Externa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https://www.planalto.gov.br/ccivil_03/_ato2019-2022/2021/Lei/L14133.htm#art12vii"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630033" y="1373038"/>
            <a:ext cx="6622823" cy="1800463"/>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pt-BR" sz="3500" b="1" dirty="0">
                <a:solidFill>
                  <a:srgbClr val="FF6C00"/>
                </a:solidFill>
                <a:latin typeface="Arial" panose="020B0604020202020204" pitchFamily="34" charset="0"/>
                <a:ea typeface="Montserrat"/>
                <a:cs typeface="Arial" panose="020B0604020202020204" pitchFamily="34" charset="0"/>
                <a:sym typeface="Montserrat"/>
              </a:rPr>
              <a:t>Inteligência Artificial nas Licitações;</a:t>
            </a:r>
          </a:p>
          <a:p>
            <a:pPr marL="0" lvl="0" indent="0" rtl="0">
              <a:spcBef>
                <a:spcPts val="0"/>
              </a:spcBef>
              <a:spcAft>
                <a:spcPts val="0"/>
              </a:spcAft>
              <a:buNone/>
            </a:pPr>
            <a:r>
              <a:rPr lang="pt-BR" sz="3500" b="1" dirty="0">
                <a:solidFill>
                  <a:srgbClr val="FF6C00"/>
                </a:solidFill>
                <a:latin typeface="Arial" panose="020B0604020202020204" pitchFamily="34" charset="0"/>
                <a:ea typeface="Montserrat"/>
                <a:cs typeface="Arial" panose="020B0604020202020204" pitchFamily="34" charset="0"/>
                <a:sym typeface="Montserrat"/>
              </a:rPr>
              <a:t>Plano de Contratação Anual</a:t>
            </a:r>
            <a:r>
              <a:rPr lang="pt-BR" sz="3500" b="1" dirty="0">
                <a:solidFill>
                  <a:srgbClr val="FF6C00"/>
                </a:solidFill>
                <a:latin typeface="Aharoni" panose="02010803020104030203" pitchFamily="2" charset="-79"/>
                <a:ea typeface="Montserrat"/>
                <a:cs typeface="Aharoni" panose="02010803020104030203" pitchFamily="2" charset="-79"/>
                <a:sym typeface="Montserrat"/>
              </a:rPr>
              <a:t>;</a:t>
            </a:r>
            <a:endParaRPr sz="3500" b="1" dirty="0">
              <a:solidFill>
                <a:srgbClr val="FF6C00"/>
              </a:solidFill>
              <a:latin typeface="Aharoni" panose="02010803020104030203" pitchFamily="2" charset="-79"/>
              <a:ea typeface="Montserrat"/>
              <a:cs typeface="Aharoni" panose="02010803020104030203" pitchFamily="2" charset="-79"/>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41063" y="1792006"/>
            <a:ext cx="857250" cy="1543050"/>
            <a:chOff x="5551488" y="2841625"/>
            <a:chExt cx="1143000" cy="2057400"/>
          </a:xfrm>
          <a:solidFill>
            <a:srgbClr val="D06B06"/>
          </a:solidFill>
        </p:grpSpPr>
        <p:sp>
          <p:nvSpPr>
            <p:cNvPr id="6" name="Freeform 6"/>
            <p:cNvSpPr>
              <a:spLocks/>
            </p:cNvSpPr>
            <p:nvPr/>
          </p:nvSpPr>
          <p:spPr bwMode="auto">
            <a:xfrm>
              <a:off x="5551488" y="2841625"/>
              <a:ext cx="571500" cy="2057400"/>
            </a:xfrm>
            <a:custGeom>
              <a:avLst/>
              <a:gdLst>
                <a:gd name="T0" fmla="*/ 0 w 150"/>
                <a:gd name="T1" fmla="*/ 0 h 540"/>
                <a:gd name="T2" fmla="*/ 0 w 150"/>
                <a:gd name="T3" fmla="*/ 387 h 540"/>
                <a:gd name="T4" fmla="*/ 150 w 150"/>
                <a:gd name="T5" fmla="*/ 540 h 540"/>
                <a:gd name="T6" fmla="*/ 150 w 150"/>
                <a:gd name="T7" fmla="*/ 39 h 540"/>
                <a:gd name="T8" fmla="*/ 0 w 150"/>
                <a:gd name="T9" fmla="*/ 0 h 540"/>
              </a:gdLst>
              <a:ahLst/>
              <a:cxnLst>
                <a:cxn ang="0">
                  <a:pos x="T0" y="T1"/>
                </a:cxn>
                <a:cxn ang="0">
                  <a:pos x="T2" y="T3"/>
                </a:cxn>
                <a:cxn ang="0">
                  <a:pos x="T4" y="T5"/>
                </a:cxn>
                <a:cxn ang="0">
                  <a:pos x="T6" y="T7"/>
                </a:cxn>
                <a:cxn ang="0">
                  <a:pos x="T8" y="T9"/>
                </a:cxn>
              </a:cxnLst>
              <a:rect l="0" t="0" r="r" b="b"/>
              <a:pathLst>
                <a:path w="150" h="540">
                  <a:moveTo>
                    <a:pt x="0" y="0"/>
                  </a:moveTo>
                  <a:cubicBezTo>
                    <a:pt x="0" y="387"/>
                    <a:pt x="0" y="387"/>
                    <a:pt x="0" y="387"/>
                  </a:cubicBezTo>
                  <a:cubicBezTo>
                    <a:pt x="150" y="540"/>
                    <a:pt x="150" y="540"/>
                    <a:pt x="150" y="540"/>
                  </a:cubicBezTo>
                  <a:cubicBezTo>
                    <a:pt x="150" y="39"/>
                    <a:pt x="150" y="39"/>
                    <a:pt x="150" y="39"/>
                  </a:cubicBezTo>
                  <a:cubicBezTo>
                    <a:pt x="96" y="39"/>
                    <a:pt x="45" y="24"/>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6122988" y="2841625"/>
              <a:ext cx="571500" cy="2057400"/>
            </a:xfrm>
            <a:custGeom>
              <a:avLst/>
              <a:gdLst>
                <a:gd name="T0" fmla="*/ 0 w 150"/>
                <a:gd name="T1" fmla="*/ 39 h 540"/>
                <a:gd name="T2" fmla="*/ 0 w 150"/>
                <a:gd name="T3" fmla="*/ 540 h 540"/>
                <a:gd name="T4" fmla="*/ 150 w 150"/>
                <a:gd name="T5" fmla="*/ 387 h 540"/>
                <a:gd name="T6" fmla="*/ 150 w 150"/>
                <a:gd name="T7" fmla="*/ 0 h 540"/>
                <a:gd name="T8" fmla="*/ 0 w 150"/>
                <a:gd name="T9" fmla="*/ 39 h 540"/>
              </a:gdLst>
              <a:ahLst/>
              <a:cxnLst>
                <a:cxn ang="0">
                  <a:pos x="T0" y="T1"/>
                </a:cxn>
                <a:cxn ang="0">
                  <a:pos x="T2" y="T3"/>
                </a:cxn>
                <a:cxn ang="0">
                  <a:pos x="T4" y="T5"/>
                </a:cxn>
                <a:cxn ang="0">
                  <a:pos x="T6" y="T7"/>
                </a:cxn>
                <a:cxn ang="0">
                  <a:pos x="T8" y="T9"/>
                </a:cxn>
              </a:cxnLst>
              <a:rect l="0" t="0" r="r" b="b"/>
              <a:pathLst>
                <a:path w="150" h="540">
                  <a:moveTo>
                    <a:pt x="0" y="39"/>
                  </a:moveTo>
                  <a:cubicBezTo>
                    <a:pt x="0" y="540"/>
                    <a:pt x="0" y="540"/>
                    <a:pt x="0" y="540"/>
                  </a:cubicBezTo>
                  <a:cubicBezTo>
                    <a:pt x="150" y="387"/>
                    <a:pt x="150" y="387"/>
                    <a:pt x="150" y="387"/>
                  </a:cubicBezTo>
                  <a:cubicBezTo>
                    <a:pt x="150" y="0"/>
                    <a:pt x="150" y="0"/>
                    <a:pt x="150" y="0"/>
                  </a:cubicBezTo>
                  <a:cubicBezTo>
                    <a:pt x="106" y="24"/>
                    <a:pt x="55" y="39"/>
                    <a:pt x="0"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19" name="Group 18"/>
          <p:cNvGrpSpPr/>
          <p:nvPr/>
        </p:nvGrpSpPr>
        <p:grpSpPr>
          <a:xfrm>
            <a:off x="5026888" y="1032387"/>
            <a:ext cx="1550194" cy="1294210"/>
            <a:chOff x="6732588" y="1828800"/>
            <a:chExt cx="2066925" cy="1725613"/>
          </a:xfrm>
          <a:solidFill>
            <a:srgbClr val="FF0000"/>
          </a:solidFill>
        </p:grpSpPr>
        <p:sp>
          <p:nvSpPr>
            <p:cNvPr id="8" name="Freeform 8"/>
            <p:cNvSpPr>
              <a:spLocks/>
            </p:cNvSpPr>
            <p:nvPr/>
          </p:nvSpPr>
          <p:spPr bwMode="auto">
            <a:xfrm>
              <a:off x="6732588" y="2395538"/>
              <a:ext cx="2066925" cy="1158875"/>
            </a:xfrm>
            <a:custGeom>
              <a:avLst/>
              <a:gdLst>
                <a:gd name="T0" fmla="*/ 0 w 543"/>
                <a:gd name="T1" fmla="*/ 111 h 304"/>
                <a:gd name="T2" fmla="*/ 335 w 543"/>
                <a:gd name="T3" fmla="*/ 304 h 304"/>
                <a:gd name="T4" fmla="*/ 543 w 543"/>
                <a:gd name="T5" fmla="*/ 251 h 304"/>
                <a:gd name="T6" fmla="*/ 109 w 543"/>
                <a:gd name="T7" fmla="*/ 0 h 304"/>
                <a:gd name="T8" fmla="*/ 0 w 543"/>
                <a:gd name="T9" fmla="*/ 111 h 304"/>
              </a:gdLst>
              <a:ahLst/>
              <a:cxnLst>
                <a:cxn ang="0">
                  <a:pos x="T0" y="T1"/>
                </a:cxn>
                <a:cxn ang="0">
                  <a:pos x="T2" y="T3"/>
                </a:cxn>
                <a:cxn ang="0">
                  <a:pos x="T4" y="T5"/>
                </a:cxn>
                <a:cxn ang="0">
                  <a:pos x="T6" y="T7"/>
                </a:cxn>
                <a:cxn ang="0">
                  <a:pos x="T8" y="T9"/>
                </a:cxn>
              </a:cxnLst>
              <a:rect l="0" t="0" r="r" b="b"/>
              <a:pathLst>
                <a:path w="543" h="304">
                  <a:moveTo>
                    <a:pt x="0" y="111"/>
                  </a:moveTo>
                  <a:cubicBezTo>
                    <a:pt x="335" y="304"/>
                    <a:pt x="335" y="304"/>
                    <a:pt x="335" y="304"/>
                  </a:cubicBezTo>
                  <a:cubicBezTo>
                    <a:pt x="543" y="251"/>
                    <a:pt x="543" y="251"/>
                    <a:pt x="543" y="251"/>
                  </a:cubicBezTo>
                  <a:cubicBezTo>
                    <a:pt x="109" y="0"/>
                    <a:pt x="109" y="0"/>
                    <a:pt x="109" y="0"/>
                  </a:cubicBezTo>
                  <a:cubicBezTo>
                    <a:pt x="82" y="47"/>
                    <a:pt x="44" y="85"/>
                    <a:pt x="0"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7146925" y="1828800"/>
              <a:ext cx="1652587" cy="1524000"/>
            </a:xfrm>
            <a:custGeom>
              <a:avLst/>
              <a:gdLst>
                <a:gd name="T0" fmla="*/ 0 w 434"/>
                <a:gd name="T1" fmla="*/ 149 h 400"/>
                <a:gd name="T2" fmla="*/ 434 w 434"/>
                <a:gd name="T3" fmla="*/ 400 h 400"/>
                <a:gd name="T4" fmla="*/ 376 w 434"/>
                <a:gd name="T5" fmla="*/ 194 h 400"/>
                <a:gd name="T6" fmla="*/ 41 w 434"/>
                <a:gd name="T7" fmla="*/ 0 h 400"/>
                <a:gd name="T8" fmla="*/ 0 w 434"/>
                <a:gd name="T9" fmla="*/ 149 h 400"/>
              </a:gdLst>
              <a:ahLst/>
              <a:cxnLst>
                <a:cxn ang="0">
                  <a:pos x="T0" y="T1"/>
                </a:cxn>
                <a:cxn ang="0">
                  <a:pos x="T2" y="T3"/>
                </a:cxn>
                <a:cxn ang="0">
                  <a:pos x="T4" y="T5"/>
                </a:cxn>
                <a:cxn ang="0">
                  <a:pos x="T6" y="T7"/>
                </a:cxn>
                <a:cxn ang="0">
                  <a:pos x="T8" y="T9"/>
                </a:cxn>
              </a:cxnLst>
              <a:rect l="0" t="0" r="r" b="b"/>
              <a:pathLst>
                <a:path w="434" h="400">
                  <a:moveTo>
                    <a:pt x="0" y="149"/>
                  </a:moveTo>
                  <a:cubicBezTo>
                    <a:pt x="434" y="400"/>
                    <a:pt x="434" y="400"/>
                    <a:pt x="434" y="400"/>
                  </a:cubicBezTo>
                  <a:cubicBezTo>
                    <a:pt x="376" y="194"/>
                    <a:pt x="376" y="194"/>
                    <a:pt x="376" y="194"/>
                  </a:cubicBezTo>
                  <a:cubicBezTo>
                    <a:pt x="41" y="0"/>
                    <a:pt x="41" y="0"/>
                    <a:pt x="41" y="0"/>
                  </a:cubicBezTo>
                  <a:cubicBezTo>
                    <a:pt x="40" y="51"/>
                    <a:pt x="27" y="102"/>
                    <a:pt x="0"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1" name="Group 20"/>
          <p:cNvGrpSpPr/>
          <p:nvPr/>
        </p:nvGrpSpPr>
        <p:grpSpPr>
          <a:xfrm>
            <a:off x="2562295" y="1032387"/>
            <a:ext cx="1550194" cy="1294210"/>
            <a:chOff x="3446463" y="1828800"/>
            <a:chExt cx="2066925" cy="1725613"/>
          </a:xfrm>
          <a:solidFill>
            <a:srgbClr val="00B050"/>
          </a:solidFill>
        </p:grpSpPr>
        <p:sp>
          <p:nvSpPr>
            <p:cNvPr id="10" name="Freeform 10"/>
            <p:cNvSpPr>
              <a:spLocks/>
            </p:cNvSpPr>
            <p:nvPr/>
          </p:nvSpPr>
          <p:spPr bwMode="auto">
            <a:xfrm>
              <a:off x="3446463" y="2395538"/>
              <a:ext cx="2066925" cy="1158875"/>
            </a:xfrm>
            <a:custGeom>
              <a:avLst/>
              <a:gdLst>
                <a:gd name="T0" fmla="*/ 543 w 543"/>
                <a:gd name="T1" fmla="*/ 111 h 304"/>
                <a:gd name="T2" fmla="*/ 208 w 543"/>
                <a:gd name="T3" fmla="*/ 304 h 304"/>
                <a:gd name="T4" fmla="*/ 0 w 543"/>
                <a:gd name="T5" fmla="*/ 251 h 304"/>
                <a:gd name="T6" fmla="*/ 434 w 543"/>
                <a:gd name="T7" fmla="*/ 0 h 304"/>
                <a:gd name="T8" fmla="*/ 543 w 543"/>
                <a:gd name="T9" fmla="*/ 111 h 304"/>
              </a:gdLst>
              <a:ahLst/>
              <a:cxnLst>
                <a:cxn ang="0">
                  <a:pos x="T0" y="T1"/>
                </a:cxn>
                <a:cxn ang="0">
                  <a:pos x="T2" y="T3"/>
                </a:cxn>
                <a:cxn ang="0">
                  <a:pos x="T4" y="T5"/>
                </a:cxn>
                <a:cxn ang="0">
                  <a:pos x="T6" y="T7"/>
                </a:cxn>
                <a:cxn ang="0">
                  <a:pos x="T8" y="T9"/>
                </a:cxn>
              </a:cxnLst>
              <a:rect l="0" t="0" r="r" b="b"/>
              <a:pathLst>
                <a:path w="543" h="304">
                  <a:moveTo>
                    <a:pt x="543" y="111"/>
                  </a:moveTo>
                  <a:cubicBezTo>
                    <a:pt x="208" y="304"/>
                    <a:pt x="208" y="304"/>
                    <a:pt x="208" y="304"/>
                  </a:cubicBezTo>
                  <a:cubicBezTo>
                    <a:pt x="0" y="251"/>
                    <a:pt x="0" y="251"/>
                    <a:pt x="0" y="251"/>
                  </a:cubicBezTo>
                  <a:cubicBezTo>
                    <a:pt x="434" y="0"/>
                    <a:pt x="434" y="0"/>
                    <a:pt x="434" y="0"/>
                  </a:cubicBezTo>
                  <a:cubicBezTo>
                    <a:pt x="462" y="47"/>
                    <a:pt x="499" y="85"/>
                    <a:pt x="543"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446463" y="1828800"/>
              <a:ext cx="1652587" cy="1524000"/>
            </a:xfrm>
            <a:custGeom>
              <a:avLst/>
              <a:gdLst>
                <a:gd name="T0" fmla="*/ 434 w 434"/>
                <a:gd name="T1" fmla="*/ 149 h 400"/>
                <a:gd name="T2" fmla="*/ 0 w 434"/>
                <a:gd name="T3" fmla="*/ 400 h 400"/>
                <a:gd name="T4" fmla="*/ 58 w 434"/>
                <a:gd name="T5" fmla="*/ 194 h 400"/>
                <a:gd name="T6" fmla="*/ 393 w 434"/>
                <a:gd name="T7" fmla="*/ 0 h 400"/>
                <a:gd name="T8" fmla="*/ 434 w 434"/>
                <a:gd name="T9" fmla="*/ 149 h 400"/>
              </a:gdLst>
              <a:ahLst/>
              <a:cxnLst>
                <a:cxn ang="0">
                  <a:pos x="T0" y="T1"/>
                </a:cxn>
                <a:cxn ang="0">
                  <a:pos x="T2" y="T3"/>
                </a:cxn>
                <a:cxn ang="0">
                  <a:pos x="T4" y="T5"/>
                </a:cxn>
                <a:cxn ang="0">
                  <a:pos x="T6" y="T7"/>
                </a:cxn>
                <a:cxn ang="0">
                  <a:pos x="T8" y="T9"/>
                </a:cxn>
              </a:cxnLst>
              <a:rect l="0" t="0" r="r" b="b"/>
              <a:pathLst>
                <a:path w="434" h="400">
                  <a:moveTo>
                    <a:pt x="434" y="149"/>
                  </a:moveTo>
                  <a:cubicBezTo>
                    <a:pt x="0" y="400"/>
                    <a:pt x="0" y="400"/>
                    <a:pt x="0" y="400"/>
                  </a:cubicBezTo>
                  <a:cubicBezTo>
                    <a:pt x="58" y="194"/>
                    <a:pt x="58" y="194"/>
                    <a:pt x="58" y="194"/>
                  </a:cubicBezTo>
                  <a:cubicBezTo>
                    <a:pt x="393" y="0"/>
                    <a:pt x="393" y="0"/>
                    <a:pt x="393" y="0"/>
                  </a:cubicBezTo>
                  <a:cubicBezTo>
                    <a:pt x="394" y="51"/>
                    <a:pt x="407" y="102"/>
                    <a:pt x="434"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13" name="Rectangle 13"/>
          <p:cNvSpPr>
            <a:spLocks noChangeArrowheads="1"/>
          </p:cNvSpPr>
          <p:nvPr/>
        </p:nvSpPr>
        <p:spPr bwMode="auto">
          <a:xfrm rot="1791082">
            <a:off x="5379425" y="1772695"/>
            <a:ext cx="134406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REALIDADE</a:t>
            </a:r>
            <a:endParaRPr lang="ru-RU" altLang="ru-RU" sz="1350" dirty="0"/>
          </a:p>
        </p:txBody>
      </p:sp>
      <p:sp>
        <p:nvSpPr>
          <p:cNvPr id="14" name="Rectangle 14"/>
          <p:cNvSpPr>
            <a:spLocks noChangeArrowheads="1"/>
          </p:cNvSpPr>
          <p:nvPr/>
        </p:nvSpPr>
        <p:spPr bwMode="auto">
          <a:xfrm rot="19848560">
            <a:off x="2699389" y="1724263"/>
            <a:ext cx="107240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EXPECTATIVA</a:t>
            </a:r>
            <a:endParaRPr lang="ru-RU" altLang="ru-RU" sz="1350" dirty="0"/>
          </a:p>
        </p:txBody>
      </p:sp>
      <p:sp>
        <p:nvSpPr>
          <p:cNvPr id="18" name="Freeform 18"/>
          <p:cNvSpPr>
            <a:spLocks noEditPoints="1"/>
          </p:cNvSpPr>
          <p:nvPr/>
        </p:nvSpPr>
        <p:spPr bwMode="auto">
          <a:xfrm>
            <a:off x="4289728" y="3966496"/>
            <a:ext cx="488156" cy="504825"/>
          </a:xfrm>
          <a:custGeom>
            <a:avLst/>
            <a:gdLst>
              <a:gd name="T0" fmla="*/ 64 w 171"/>
              <a:gd name="T1" fmla="*/ 19 h 177"/>
              <a:gd name="T2" fmla="*/ 150 w 171"/>
              <a:gd name="T3" fmla="*/ 71 h 177"/>
              <a:gd name="T4" fmla="*/ 171 w 171"/>
              <a:gd name="T5" fmla="*/ 114 h 177"/>
              <a:gd name="T6" fmla="*/ 153 w 171"/>
              <a:gd name="T7" fmla="*/ 114 h 177"/>
              <a:gd name="T8" fmla="*/ 153 w 171"/>
              <a:gd name="T9" fmla="*/ 143 h 177"/>
              <a:gd name="T10" fmla="*/ 144 w 171"/>
              <a:gd name="T11" fmla="*/ 153 h 177"/>
              <a:gd name="T12" fmla="*/ 124 w 171"/>
              <a:gd name="T13" fmla="*/ 153 h 177"/>
              <a:gd name="T14" fmla="*/ 124 w 171"/>
              <a:gd name="T15" fmla="*/ 177 h 177"/>
              <a:gd name="T16" fmla="*/ 46 w 171"/>
              <a:gd name="T17" fmla="*/ 177 h 177"/>
              <a:gd name="T18" fmla="*/ 46 w 171"/>
              <a:gd name="T19" fmla="*/ 152 h 177"/>
              <a:gd name="T20" fmla="*/ 38 w 171"/>
              <a:gd name="T21" fmla="*/ 134 h 177"/>
              <a:gd name="T22" fmla="*/ 96 w 171"/>
              <a:gd name="T23" fmla="*/ 80 h 177"/>
              <a:gd name="T24" fmla="*/ 96 w 171"/>
              <a:gd name="T25" fmla="*/ 68 h 177"/>
              <a:gd name="T26" fmla="*/ 82 w 171"/>
              <a:gd name="T27" fmla="*/ 63 h 177"/>
              <a:gd name="T28" fmla="*/ 80 w 171"/>
              <a:gd name="T29" fmla="*/ 58 h 177"/>
              <a:gd name="T30" fmla="*/ 86 w 171"/>
              <a:gd name="T31" fmla="*/ 45 h 177"/>
              <a:gd name="T32" fmla="*/ 77 w 171"/>
              <a:gd name="T33" fmla="*/ 36 h 177"/>
              <a:gd name="T34" fmla="*/ 64 w 171"/>
              <a:gd name="T35" fmla="*/ 42 h 177"/>
              <a:gd name="T36" fmla="*/ 59 w 171"/>
              <a:gd name="T37" fmla="*/ 40 h 177"/>
              <a:gd name="T38" fmla="*/ 54 w 171"/>
              <a:gd name="T39" fmla="*/ 27 h 177"/>
              <a:gd name="T40" fmla="*/ 42 w 171"/>
              <a:gd name="T41" fmla="*/ 27 h 177"/>
              <a:gd name="T42" fmla="*/ 37 w 171"/>
              <a:gd name="T43" fmla="*/ 40 h 177"/>
              <a:gd name="T44" fmla="*/ 32 w 171"/>
              <a:gd name="T45" fmla="*/ 42 h 177"/>
              <a:gd name="T46" fmla="*/ 19 w 171"/>
              <a:gd name="T47" fmla="*/ 36 h 177"/>
              <a:gd name="T48" fmla="*/ 10 w 171"/>
              <a:gd name="T49" fmla="*/ 45 h 177"/>
              <a:gd name="T50" fmla="*/ 16 w 171"/>
              <a:gd name="T51" fmla="*/ 58 h 177"/>
              <a:gd name="T52" fmla="*/ 14 w 171"/>
              <a:gd name="T53" fmla="*/ 63 h 177"/>
              <a:gd name="T54" fmla="*/ 0 w 171"/>
              <a:gd name="T55" fmla="*/ 68 h 177"/>
              <a:gd name="T56" fmla="*/ 0 w 171"/>
              <a:gd name="T57" fmla="*/ 80 h 177"/>
              <a:gd name="T58" fmla="*/ 14 w 171"/>
              <a:gd name="T59" fmla="*/ 86 h 177"/>
              <a:gd name="T60" fmla="*/ 16 w 171"/>
              <a:gd name="T61" fmla="*/ 90 h 177"/>
              <a:gd name="T62" fmla="*/ 10 w 171"/>
              <a:gd name="T63" fmla="*/ 104 h 177"/>
              <a:gd name="T64" fmla="*/ 19 w 171"/>
              <a:gd name="T65" fmla="*/ 112 h 177"/>
              <a:gd name="T66" fmla="*/ 32 w 171"/>
              <a:gd name="T67" fmla="*/ 107 h 177"/>
              <a:gd name="T68" fmla="*/ 37 w 171"/>
              <a:gd name="T69" fmla="*/ 108 h 177"/>
              <a:gd name="T70" fmla="*/ 42 w 171"/>
              <a:gd name="T71" fmla="*/ 122 h 177"/>
              <a:gd name="T72" fmla="*/ 54 w 171"/>
              <a:gd name="T73" fmla="*/ 122 h 177"/>
              <a:gd name="T74" fmla="*/ 59 w 171"/>
              <a:gd name="T75" fmla="*/ 108 h 177"/>
              <a:gd name="T76" fmla="*/ 64 w 171"/>
              <a:gd name="T77" fmla="*/ 107 h 177"/>
              <a:gd name="T78" fmla="*/ 77 w 171"/>
              <a:gd name="T79" fmla="*/ 112 h 177"/>
              <a:gd name="T80" fmla="*/ 86 w 171"/>
              <a:gd name="T81" fmla="*/ 104 h 177"/>
              <a:gd name="T82" fmla="*/ 80 w 171"/>
              <a:gd name="T83" fmla="*/ 90 h 177"/>
              <a:gd name="T84" fmla="*/ 82 w 171"/>
              <a:gd name="T85" fmla="*/ 86 h 177"/>
              <a:gd name="T86" fmla="*/ 96 w 171"/>
              <a:gd name="T87" fmla="*/ 80 h 177"/>
              <a:gd name="T88" fmla="*/ 48 w 171"/>
              <a:gd name="T89" fmla="*/ 54 h 177"/>
              <a:gd name="T90" fmla="*/ 28 w 171"/>
              <a:gd name="T91" fmla="*/ 74 h 177"/>
              <a:gd name="T92" fmla="*/ 48 w 171"/>
              <a:gd name="T93" fmla="*/ 94 h 177"/>
              <a:gd name="T94" fmla="*/ 68 w 171"/>
              <a:gd name="T95" fmla="*/ 74 h 177"/>
              <a:gd name="T96" fmla="*/ 48 w 171"/>
              <a:gd name="T97" fmla="*/ 54 h 177"/>
              <a:gd name="T98" fmla="*/ 124 w 171"/>
              <a:gd name="T99" fmla="*/ 153 h 177"/>
              <a:gd name="T100" fmla="*/ 113 w 171"/>
              <a:gd name="T101" fmla="*/ 15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77">
                <a:moveTo>
                  <a:pt x="64" y="19"/>
                </a:moveTo>
                <a:cubicBezTo>
                  <a:pt x="159" y="0"/>
                  <a:pt x="150" y="71"/>
                  <a:pt x="150" y="71"/>
                </a:cubicBezTo>
                <a:cubicBezTo>
                  <a:pt x="171" y="114"/>
                  <a:pt x="171" y="114"/>
                  <a:pt x="171" y="114"/>
                </a:cubicBezTo>
                <a:cubicBezTo>
                  <a:pt x="153" y="114"/>
                  <a:pt x="153" y="114"/>
                  <a:pt x="153" y="114"/>
                </a:cubicBezTo>
                <a:cubicBezTo>
                  <a:pt x="153" y="143"/>
                  <a:pt x="153" y="143"/>
                  <a:pt x="153" y="143"/>
                </a:cubicBezTo>
                <a:cubicBezTo>
                  <a:pt x="153" y="148"/>
                  <a:pt x="149" y="153"/>
                  <a:pt x="144" y="153"/>
                </a:cubicBezTo>
                <a:cubicBezTo>
                  <a:pt x="124" y="153"/>
                  <a:pt x="124" y="153"/>
                  <a:pt x="124" y="153"/>
                </a:cubicBezTo>
                <a:cubicBezTo>
                  <a:pt x="124" y="177"/>
                  <a:pt x="124" y="177"/>
                  <a:pt x="124" y="177"/>
                </a:cubicBezTo>
                <a:moveTo>
                  <a:pt x="46" y="177"/>
                </a:moveTo>
                <a:cubicBezTo>
                  <a:pt x="46" y="152"/>
                  <a:pt x="46" y="152"/>
                  <a:pt x="46" y="152"/>
                </a:cubicBezTo>
                <a:cubicBezTo>
                  <a:pt x="38" y="134"/>
                  <a:pt x="38" y="134"/>
                  <a:pt x="38" y="134"/>
                </a:cubicBezTo>
                <a:moveTo>
                  <a:pt x="96" y="80"/>
                </a:moveTo>
                <a:cubicBezTo>
                  <a:pt x="96" y="68"/>
                  <a:pt x="96" y="68"/>
                  <a:pt x="96" y="68"/>
                </a:cubicBezTo>
                <a:cubicBezTo>
                  <a:pt x="82" y="63"/>
                  <a:pt x="82" y="63"/>
                  <a:pt x="82" y="63"/>
                </a:cubicBezTo>
                <a:cubicBezTo>
                  <a:pt x="82" y="61"/>
                  <a:pt x="81" y="60"/>
                  <a:pt x="80" y="58"/>
                </a:cubicBezTo>
                <a:cubicBezTo>
                  <a:pt x="86" y="45"/>
                  <a:pt x="86" y="45"/>
                  <a:pt x="86" y="45"/>
                </a:cubicBezTo>
                <a:cubicBezTo>
                  <a:pt x="77" y="36"/>
                  <a:pt x="77" y="36"/>
                  <a:pt x="77" y="36"/>
                </a:cubicBezTo>
                <a:cubicBezTo>
                  <a:pt x="64" y="42"/>
                  <a:pt x="64" y="42"/>
                  <a:pt x="64" y="42"/>
                </a:cubicBezTo>
                <a:cubicBezTo>
                  <a:pt x="63" y="42"/>
                  <a:pt x="61" y="41"/>
                  <a:pt x="59" y="40"/>
                </a:cubicBezTo>
                <a:cubicBezTo>
                  <a:pt x="54" y="27"/>
                  <a:pt x="54" y="27"/>
                  <a:pt x="54" y="27"/>
                </a:cubicBezTo>
                <a:cubicBezTo>
                  <a:pt x="42" y="27"/>
                  <a:pt x="42" y="27"/>
                  <a:pt x="42" y="27"/>
                </a:cubicBezTo>
                <a:cubicBezTo>
                  <a:pt x="37" y="40"/>
                  <a:pt x="37" y="40"/>
                  <a:pt x="37" y="40"/>
                </a:cubicBezTo>
                <a:cubicBezTo>
                  <a:pt x="35" y="41"/>
                  <a:pt x="33" y="42"/>
                  <a:pt x="32" y="42"/>
                </a:cubicBezTo>
                <a:cubicBezTo>
                  <a:pt x="19" y="36"/>
                  <a:pt x="19" y="36"/>
                  <a:pt x="19" y="36"/>
                </a:cubicBezTo>
                <a:cubicBezTo>
                  <a:pt x="10" y="45"/>
                  <a:pt x="10" y="45"/>
                  <a:pt x="10" y="45"/>
                </a:cubicBezTo>
                <a:cubicBezTo>
                  <a:pt x="16" y="58"/>
                  <a:pt x="16" y="58"/>
                  <a:pt x="16" y="58"/>
                </a:cubicBezTo>
                <a:cubicBezTo>
                  <a:pt x="15" y="60"/>
                  <a:pt x="15" y="61"/>
                  <a:pt x="14" y="63"/>
                </a:cubicBezTo>
                <a:cubicBezTo>
                  <a:pt x="0" y="68"/>
                  <a:pt x="0" y="68"/>
                  <a:pt x="0" y="68"/>
                </a:cubicBezTo>
                <a:cubicBezTo>
                  <a:pt x="0" y="80"/>
                  <a:pt x="0" y="80"/>
                  <a:pt x="0" y="80"/>
                </a:cubicBezTo>
                <a:cubicBezTo>
                  <a:pt x="14" y="86"/>
                  <a:pt x="14" y="86"/>
                  <a:pt x="14" y="86"/>
                </a:cubicBezTo>
                <a:cubicBezTo>
                  <a:pt x="15" y="87"/>
                  <a:pt x="15" y="89"/>
                  <a:pt x="16" y="90"/>
                </a:cubicBezTo>
                <a:cubicBezTo>
                  <a:pt x="10" y="104"/>
                  <a:pt x="10" y="104"/>
                  <a:pt x="10" y="104"/>
                </a:cubicBezTo>
                <a:cubicBezTo>
                  <a:pt x="19" y="112"/>
                  <a:pt x="19" y="112"/>
                  <a:pt x="19" y="112"/>
                </a:cubicBezTo>
                <a:cubicBezTo>
                  <a:pt x="32" y="107"/>
                  <a:pt x="32" y="107"/>
                  <a:pt x="32" y="107"/>
                </a:cubicBezTo>
                <a:cubicBezTo>
                  <a:pt x="33" y="107"/>
                  <a:pt x="35" y="108"/>
                  <a:pt x="37" y="108"/>
                </a:cubicBezTo>
                <a:cubicBezTo>
                  <a:pt x="42" y="122"/>
                  <a:pt x="42" y="122"/>
                  <a:pt x="42" y="122"/>
                </a:cubicBezTo>
                <a:cubicBezTo>
                  <a:pt x="54" y="122"/>
                  <a:pt x="54" y="122"/>
                  <a:pt x="54" y="122"/>
                </a:cubicBezTo>
                <a:cubicBezTo>
                  <a:pt x="59" y="108"/>
                  <a:pt x="59" y="108"/>
                  <a:pt x="59" y="108"/>
                </a:cubicBezTo>
                <a:cubicBezTo>
                  <a:pt x="61" y="108"/>
                  <a:pt x="63" y="107"/>
                  <a:pt x="64" y="107"/>
                </a:cubicBezTo>
                <a:cubicBezTo>
                  <a:pt x="77" y="112"/>
                  <a:pt x="77" y="112"/>
                  <a:pt x="77" y="112"/>
                </a:cubicBezTo>
                <a:cubicBezTo>
                  <a:pt x="86" y="104"/>
                  <a:pt x="86" y="104"/>
                  <a:pt x="86" y="104"/>
                </a:cubicBezTo>
                <a:cubicBezTo>
                  <a:pt x="80" y="90"/>
                  <a:pt x="80" y="90"/>
                  <a:pt x="80" y="90"/>
                </a:cubicBezTo>
                <a:cubicBezTo>
                  <a:pt x="81" y="89"/>
                  <a:pt x="81" y="87"/>
                  <a:pt x="82" y="86"/>
                </a:cubicBezTo>
                <a:lnTo>
                  <a:pt x="96" y="80"/>
                </a:lnTo>
                <a:close/>
                <a:moveTo>
                  <a:pt x="48" y="54"/>
                </a:moveTo>
                <a:cubicBezTo>
                  <a:pt x="37" y="54"/>
                  <a:pt x="28" y="63"/>
                  <a:pt x="28" y="74"/>
                </a:cubicBezTo>
                <a:cubicBezTo>
                  <a:pt x="28" y="85"/>
                  <a:pt x="37" y="94"/>
                  <a:pt x="48" y="94"/>
                </a:cubicBezTo>
                <a:cubicBezTo>
                  <a:pt x="59" y="94"/>
                  <a:pt x="68" y="85"/>
                  <a:pt x="68" y="74"/>
                </a:cubicBezTo>
                <a:cubicBezTo>
                  <a:pt x="68" y="63"/>
                  <a:pt x="59" y="54"/>
                  <a:pt x="48" y="54"/>
                </a:cubicBezTo>
                <a:close/>
                <a:moveTo>
                  <a:pt x="124" y="153"/>
                </a:moveTo>
                <a:cubicBezTo>
                  <a:pt x="113" y="153"/>
                  <a:pt x="113" y="153"/>
                  <a:pt x="113" y="153"/>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4" name="TextBox 23"/>
          <p:cNvSpPr txBox="1"/>
          <p:nvPr/>
        </p:nvSpPr>
        <p:spPr>
          <a:xfrm>
            <a:off x="3110252" y="3367018"/>
            <a:ext cx="2847109" cy="369332"/>
          </a:xfrm>
          <a:prstGeom prst="rect">
            <a:avLst/>
          </a:prstGeom>
          <a:noFill/>
        </p:spPr>
        <p:txBody>
          <a:bodyPr wrap="square" rtlCol="0">
            <a:spAutoFit/>
          </a:bodyPr>
          <a:lstStyle/>
          <a:p>
            <a:pPr algn="ctr"/>
            <a:r>
              <a:rPr lang="en-US" sz="1800" dirty="0" err="1">
                <a:latin typeface="Aharoni" panose="02010803020104030203" pitchFamily="2" charset="-79"/>
                <a:cs typeface="Aharoni" panose="02010803020104030203" pitchFamily="2" charset="-79"/>
              </a:rPr>
              <a:t>Cadeira</a:t>
            </a:r>
            <a:r>
              <a:rPr lang="en-US" sz="1800" dirty="0">
                <a:latin typeface="Aharoni" panose="02010803020104030203" pitchFamily="2" charset="-79"/>
                <a:cs typeface="Aharoni" panose="02010803020104030203" pitchFamily="2" charset="-79"/>
              </a:rPr>
              <a:t> de </a:t>
            </a:r>
            <a:r>
              <a:rPr lang="en-US" sz="1800" dirty="0" err="1">
                <a:latin typeface="Aharoni" panose="02010803020104030203" pitchFamily="2" charset="-79"/>
                <a:cs typeface="Aharoni" panose="02010803020104030203" pitchFamily="2" charset="-79"/>
              </a:rPr>
              <a:t>qualidade</a:t>
            </a:r>
            <a:r>
              <a:rPr lang="en-US" sz="1800" dirty="0">
                <a:latin typeface="Aharoni" panose="02010803020104030203" pitchFamily="2" charset="-79"/>
                <a:cs typeface="Aharoni" panose="02010803020104030203" pitchFamily="2" charset="-79"/>
              </a:rPr>
              <a:t>…</a:t>
            </a:r>
            <a:endParaRPr lang="ru-RU" sz="1800" dirty="0">
              <a:latin typeface="Arial Black" panose="020B0A04020102020204" pitchFamily="34" charset="0"/>
              <a:cs typeface="Aharoni" panose="02010803020104030203" pitchFamily="2" charset="-79"/>
            </a:endParaRPr>
          </a:p>
        </p:txBody>
      </p:sp>
      <p:sp>
        <p:nvSpPr>
          <p:cNvPr id="25" name="Oval 147"/>
          <p:cNvSpPr>
            <a:spLocks noChangeArrowheads="1"/>
          </p:cNvSpPr>
          <p:nvPr/>
        </p:nvSpPr>
        <p:spPr bwMode="auto">
          <a:xfrm>
            <a:off x="3718562" y="151563"/>
            <a:ext cx="1706876" cy="1709068"/>
          </a:xfrm>
          <a:prstGeom prst="ellipse">
            <a:avLst/>
          </a:prstGeom>
          <a:solidFill>
            <a:schemeClr val="bg2">
              <a:lumMod val="90000"/>
              <a:lumOff val="10000"/>
            </a:schemeClr>
          </a:solidFill>
          <a:ln>
            <a:noFill/>
          </a:ln>
          <a:effectLst>
            <a:outerShdw blurRad="355600" dist="114300" dir="2700000" sx="103000" sy="103000" algn="tl" rotWithShape="0">
              <a:srgbClr val="000000">
                <a:alpha val="31000"/>
              </a:srgbClr>
            </a:outerShdw>
          </a:effectLst>
        </p:spPr>
        <p:txBody>
          <a:bodyPr vert="horz" wrap="square" lIns="68580" tIns="34290" rIns="68580" bIns="34290" numCol="1" anchor="t" anchorCtr="0" compatLnSpc="1">
            <a:prstTxWarp prst="textNoShape">
              <a:avLst/>
            </a:prstTxWarp>
          </a:bodyPr>
          <a:lstStyle/>
          <a:p>
            <a:endParaRPr lang="ru-RU" sz="1050"/>
          </a:p>
        </p:txBody>
      </p:sp>
      <p:sp>
        <p:nvSpPr>
          <p:cNvPr id="26" name="Freeform 151"/>
          <p:cNvSpPr>
            <a:spLocks noEditPoints="1"/>
          </p:cNvSpPr>
          <p:nvPr/>
        </p:nvSpPr>
        <p:spPr bwMode="auto">
          <a:xfrm>
            <a:off x="4293081" y="414796"/>
            <a:ext cx="565637" cy="637168"/>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7" name="TextBox 26"/>
          <p:cNvSpPr txBox="1"/>
          <p:nvPr/>
        </p:nvSpPr>
        <p:spPr>
          <a:xfrm>
            <a:off x="3728289" y="1069396"/>
            <a:ext cx="1642316" cy="577081"/>
          </a:xfrm>
          <a:prstGeom prst="rect">
            <a:avLst/>
          </a:prstGeom>
          <a:noFill/>
        </p:spPr>
        <p:txBody>
          <a:bodyPr wrap="square" rtlCol="0">
            <a:spAutoFit/>
          </a:bodyPr>
          <a:lstStyle/>
          <a:p>
            <a:pPr algn="ctr"/>
            <a:r>
              <a:rPr lang="en-US" sz="1050" b="1" dirty="0" err="1">
                <a:latin typeface="Open Sans" panose="020B0606030504020204" pitchFamily="34" charset="0"/>
                <a:ea typeface="Open Sans" panose="020B0606030504020204" pitchFamily="34" charset="0"/>
                <a:cs typeface="Open Sans" panose="020B0606030504020204" pitchFamily="34" charset="0"/>
              </a:rPr>
              <a:t>Enquanto</a:t>
            </a:r>
            <a:r>
              <a:rPr lang="en-US" sz="1050" b="1" dirty="0">
                <a:latin typeface="Open Sans" panose="020B0606030504020204" pitchFamily="34" charset="0"/>
                <a:ea typeface="Open Sans" panose="020B0606030504020204" pitchFamily="34" charset="0"/>
                <a:cs typeface="Open Sans" panose="020B0606030504020204" pitchFamily="34" charset="0"/>
              </a:rPr>
              <a:t> </a:t>
            </a:r>
            <a:r>
              <a:rPr lang="en-US" sz="1050" b="1" dirty="0" err="1">
                <a:latin typeface="Open Sans" panose="020B0606030504020204" pitchFamily="34" charset="0"/>
                <a:ea typeface="Open Sans" panose="020B0606030504020204" pitchFamily="34" charset="0"/>
                <a:cs typeface="Open Sans" panose="020B0606030504020204" pitchFamily="34" charset="0"/>
              </a:rPr>
              <a:t>isso</a:t>
            </a:r>
            <a:r>
              <a:rPr lang="en-US" sz="1050" b="1" dirty="0">
                <a:latin typeface="Open Sans" panose="020B0606030504020204" pitchFamily="34" charset="0"/>
                <a:ea typeface="Open Sans" panose="020B0606030504020204" pitchFamily="34" charset="0"/>
                <a:cs typeface="Open Sans" panose="020B0606030504020204" pitchFamily="34" charset="0"/>
              </a:rPr>
              <a:t>, </a:t>
            </a:r>
          </a:p>
          <a:p>
            <a:pPr algn="ctr"/>
            <a:r>
              <a:rPr lang="en-US" sz="1050" b="1" dirty="0">
                <a:latin typeface="Open Sans" panose="020B0606030504020204" pitchFamily="34" charset="0"/>
                <a:ea typeface="Open Sans" panose="020B0606030504020204" pitchFamily="34" charset="0"/>
                <a:cs typeface="Open Sans" panose="020B0606030504020204" pitchFamily="34" charset="0"/>
              </a:rPr>
              <a:t>no “</a:t>
            </a:r>
            <a:r>
              <a:rPr lang="en-US" sz="1050" b="1" dirty="0" err="1">
                <a:latin typeface="Open Sans" panose="020B0606030504020204" pitchFamily="34" charset="0"/>
                <a:ea typeface="Open Sans" panose="020B0606030504020204" pitchFamily="34" charset="0"/>
                <a:cs typeface="Open Sans" panose="020B0606030504020204" pitchFamily="34" charset="0"/>
              </a:rPr>
              <a:t>termo</a:t>
            </a:r>
            <a:r>
              <a:rPr lang="en-US" sz="1050" b="1" dirty="0">
                <a:latin typeface="Open Sans" panose="020B0606030504020204" pitchFamily="34" charset="0"/>
                <a:ea typeface="Open Sans" panose="020B0606030504020204" pitchFamily="34" charset="0"/>
                <a:cs typeface="Open Sans" panose="020B0606030504020204" pitchFamily="34" charset="0"/>
              </a:rPr>
              <a:t> de </a:t>
            </a:r>
            <a:r>
              <a:rPr lang="en-US" sz="1050" b="1" dirty="0" err="1">
                <a:latin typeface="Open Sans" panose="020B0606030504020204" pitchFamily="34" charset="0"/>
                <a:ea typeface="Open Sans" panose="020B0606030504020204" pitchFamily="34" charset="0"/>
                <a:cs typeface="Open Sans" panose="020B0606030504020204" pitchFamily="34" charset="0"/>
              </a:rPr>
              <a:t>referência</a:t>
            </a:r>
            <a:r>
              <a:rPr lang="en-US" sz="1050" b="1" dirty="0">
                <a:latin typeface="Open Sans" panose="020B0606030504020204" pitchFamily="34" charset="0"/>
                <a:ea typeface="Open Sans" panose="020B0606030504020204" pitchFamily="34" charset="0"/>
                <a:cs typeface="Open Sans" panose="020B0606030504020204" pitchFamily="34" charset="0"/>
              </a:rPr>
              <a:t>”</a:t>
            </a:r>
            <a:endParaRPr lang="ru-RU" sz="105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m 3">
            <a:extLst>
              <a:ext uri="{FF2B5EF4-FFF2-40B4-BE49-F238E27FC236}">
                <a16:creationId xmlns:a16="http://schemas.microsoft.com/office/drawing/2014/main" id="{54599EC8-0B12-A768-321C-94E505374868}"/>
              </a:ext>
            </a:extLst>
          </p:cNvPr>
          <p:cNvPicPr>
            <a:picLocks noChangeAspect="1"/>
          </p:cNvPicPr>
          <p:nvPr/>
        </p:nvPicPr>
        <p:blipFill>
          <a:blip r:embed="rId3"/>
          <a:stretch>
            <a:fillRect/>
          </a:stretch>
        </p:blipFill>
        <p:spPr>
          <a:xfrm>
            <a:off x="299123" y="1251224"/>
            <a:ext cx="2119985" cy="29775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m 11">
            <a:extLst>
              <a:ext uri="{FF2B5EF4-FFF2-40B4-BE49-F238E27FC236}">
                <a16:creationId xmlns:a16="http://schemas.microsoft.com/office/drawing/2014/main" id="{5859CBC9-6CCB-0B13-69FE-D6A98F248AED}"/>
              </a:ext>
            </a:extLst>
          </p:cNvPr>
          <p:cNvPicPr>
            <a:picLocks noChangeAspect="1"/>
          </p:cNvPicPr>
          <p:nvPr/>
        </p:nvPicPr>
        <p:blipFill>
          <a:blip r:embed="rId4"/>
          <a:stretch>
            <a:fillRect/>
          </a:stretch>
        </p:blipFill>
        <p:spPr>
          <a:xfrm>
            <a:off x="6691194" y="1176085"/>
            <a:ext cx="2014988" cy="3052647"/>
          </a:xfrm>
          <a:prstGeom prst="ellipse">
            <a:avLst/>
          </a:prstGeom>
          <a:ln>
            <a:noFill/>
          </a:ln>
          <a:effectLst>
            <a:softEdge rad="112500"/>
          </a:effectLst>
        </p:spPr>
      </p:pic>
    </p:spTree>
    <p:extLst>
      <p:ext uri="{BB962C8B-B14F-4D97-AF65-F5344CB8AC3E}">
        <p14:creationId xmlns:p14="http://schemas.microsoft.com/office/powerpoint/2010/main" val="36488327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1" fill="hold" grpId="0" nodeType="afterEffect" p14:presetBounceEnd="67000">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14:bounceEnd="67000">
                                          <p:cBhvr additive="base">
                                            <p:cTn id="13"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14" dur="1000" fill="hold"/>
                                            <p:tgtEl>
                                              <p:spTgt spid="2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14:presetBounceEnd="67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67000">
                                          <p:cBhvr additive="base">
                                            <p:cTn id="1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14:presetBounceEnd="67000">
                                      <p:stCondLst>
                                        <p:cond delay="150"/>
                                      </p:stCondLst>
                                      <p:childTnLst>
                                        <p:set>
                                          <p:cBhvr>
                                            <p:cTn id="20" dur="1" fill="hold">
                                              <p:stCondLst>
                                                <p:cond delay="0"/>
                                              </p:stCondLst>
                                            </p:cTn>
                                            <p:tgtEl>
                                              <p:spTgt spid="21"/>
                                            </p:tgtEl>
                                            <p:attrNameLst>
                                              <p:attrName>style.visibility</p:attrName>
                                            </p:attrNameLst>
                                          </p:cBhvr>
                                          <p:to>
                                            <p:strVal val="visible"/>
                                          </p:to>
                                        </p:set>
                                        <p:anim calcmode="lin" valueType="num" p14:bounceEnd="67000">
                                          <p:cBhvr additive="base">
                                            <p:cTn id="21"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7000">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14:bounceEnd="67000">
                                          <p:cBhvr additive="base">
                                            <p:cTn id="25" dur="1000" fill="hold"/>
                                            <p:tgtEl>
                                              <p:spTgt spid="20"/>
                                            </p:tgtEl>
                                            <p:attrNameLst>
                                              <p:attrName>ppt_x</p:attrName>
                                            </p:attrNameLst>
                                          </p:cBhvr>
                                          <p:tavLst>
                                            <p:tav tm="0">
                                              <p:val>
                                                <p:strVal val="#ppt_x"/>
                                              </p:val>
                                            </p:tav>
                                            <p:tav tm="100000">
                                              <p:val>
                                                <p:strVal val="#ppt_x"/>
                                              </p:val>
                                            </p:tav>
                                          </p:tavLst>
                                        </p:anim>
                                        <p:anim calcmode="lin" valueType="num" p14:bounceEnd="67000">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14:presetBounceEnd="67000">
                                      <p:stCondLst>
                                        <p:cond delay="450"/>
                                      </p:stCondLst>
                                      <p:childTnLst>
                                        <p:set>
                                          <p:cBhvr>
                                            <p:cTn id="28" dur="1" fill="hold">
                                              <p:stCondLst>
                                                <p:cond delay="0"/>
                                              </p:stCondLst>
                                            </p:cTn>
                                            <p:tgtEl>
                                              <p:spTgt spid="19"/>
                                            </p:tgtEl>
                                            <p:attrNameLst>
                                              <p:attrName>style.visibility</p:attrName>
                                            </p:attrNameLst>
                                          </p:cBhvr>
                                          <p:to>
                                            <p:strVal val="visible"/>
                                          </p:to>
                                        </p:set>
                                        <p:anim calcmode="lin" valueType="num" p14:bounceEnd="67000">
                                          <p:cBhvr additive="base">
                                            <p:cTn id="29" dur="1000" fill="hold"/>
                                            <p:tgtEl>
                                              <p:spTgt spid="19"/>
                                            </p:tgtEl>
                                            <p:attrNameLst>
                                              <p:attrName>ppt_x</p:attrName>
                                            </p:attrNameLst>
                                          </p:cBhvr>
                                          <p:tavLst>
                                            <p:tav tm="0">
                                              <p:val>
                                                <p:strVal val="1+#ppt_w/2"/>
                                              </p:val>
                                            </p:tav>
                                            <p:tav tm="100000">
                                              <p:val>
                                                <p:strVal val="#ppt_x"/>
                                              </p:val>
                                            </p:tav>
                                          </p:tavLst>
                                        </p:anim>
                                        <p:anim calcmode="lin" valueType="num" p14:bounceEnd="67000">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2" presetClass="entr" presetSubtype="4" fill="hold" grpId="0" nodeType="withEffect" p14:presetBounceEnd="67000">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14:bounceEnd="67000">
                                          <p:cBhvr additive="base">
                                            <p:cTn id="48" dur="1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24" grpId="0"/>
          <p:bldP spid="25"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ppt_x"/>
                                              </p:val>
                                            </p:tav>
                                            <p:tav tm="100000">
                                              <p:val>
                                                <p:strVal val="#ppt_x"/>
                                              </p:val>
                                            </p:tav>
                                          </p:tavLst>
                                        </p:anim>
                                        <p:anim calcmode="lin" valueType="num">
                                          <p:cBhvr additive="base">
                                            <p:cTn id="14" dur="1000" fill="hold"/>
                                            <p:tgtEl>
                                              <p:spTgt spid="2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ppt_x"/>
                                              </p:val>
                                            </p:tav>
                                            <p:tav tm="100000">
                                              <p:val>
                                                <p:strVal val="#ppt_x"/>
                                              </p:val>
                                            </p:tav>
                                          </p:tavLst>
                                        </p:anim>
                                        <p:anim calcmode="lin" valueType="num">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1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0-#ppt_w/2"/>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45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1+#ppt_w/2"/>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00" fill="hold"/>
                                            <p:tgtEl>
                                              <p:spTgt spid="24"/>
                                            </p:tgtEl>
                                            <p:attrNameLst>
                                              <p:attrName>ppt_x</p:attrName>
                                            </p:attrNameLst>
                                          </p:cBhvr>
                                          <p:tavLst>
                                            <p:tav tm="0">
                                              <p:val>
                                                <p:strVal val="#ppt_x"/>
                                              </p:val>
                                            </p:tav>
                                            <p:tav tm="100000">
                                              <p:val>
                                                <p:strVal val="#ppt_x"/>
                                              </p:val>
                                            </p:tav>
                                          </p:tavLst>
                                        </p:anim>
                                        <p:anim calcmode="lin" valueType="num">
                                          <p:cBhvr additive="base">
                                            <p:cTn id="4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24" grpId="0"/>
          <p:bldP spid="25" grpId="0" animBg="1"/>
          <p:bldP spid="26" grpId="0" animBg="1"/>
          <p:bldP spid="2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41063" y="1792006"/>
            <a:ext cx="857250" cy="1543050"/>
            <a:chOff x="5551488" y="2841625"/>
            <a:chExt cx="1143000" cy="2057400"/>
          </a:xfrm>
          <a:solidFill>
            <a:srgbClr val="D06B06"/>
          </a:solidFill>
        </p:grpSpPr>
        <p:sp>
          <p:nvSpPr>
            <p:cNvPr id="6" name="Freeform 6"/>
            <p:cNvSpPr>
              <a:spLocks/>
            </p:cNvSpPr>
            <p:nvPr/>
          </p:nvSpPr>
          <p:spPr bwMode="auto">
            <a:xfrm>
              <a:off x="5551488" y="2841625"/>
              <a:ext cx="571500" cy="2057400"/>
            </a:xfrm>
            <a:custGeom>
              <a:avLst/>
              <a:gdLst>
                <a:gd name="T0" fmla="*/ 0 w 150"/>
                <a:gd name="T1" fmla="*/ 0 h 540"/>
                <a:gd name="T2" fmla="*/ 0 w 150"/>
                <a:gd name="T3" fmla="*/ 387 h 540"/>
                <a:gd name="T4" fmla="*/ 150 w 150"/>
                <a:gd name="T5" fmla="*/ 540 h 540"/>
                <a:gd name="T6" fmla="*/ 150 w 150"/>
                <a:gd name="T7" fmla="*/ 39 h 540"/>
                <a:gd name="T8" fmla="*/ 0 w 150"/>
                <a:gd name="T9" fmla="*/ 0 h 540"/>
              </a:gdLst>
              <a:ahLst/>
              <a:cxnLst>
                <a:cxn ang="0">
                  <a:pos x="T0" y="T1"/>
                </a:cxn>
                <a:cxn ang="0">
                  <a:pos x="T2" y="T3"/>
                </a:cxn>
                <a:cxn ang="0">
                  <a:pos x="T4" y="T5"/>
                </a:cxn>
                <a:cxn ang="0">
                  <a:pos x="T6" y="T7"/>
                </a:cxn>
                <a:cxn ang="0">
                  <a:pos x="T8" y="T9"/>
                </a:cxn>
              </a:cxnLst>
              <a:rect l="0" t="0" r="r" b="b"/>
              <a:pathLst>
                <a:path w="150" h="540">
                  <a:moveTo>
                    <a:pt x="0" y="0"/>
                  </a:moveTo>
                  <a:cubicBezTo>
                    <a:pt x="0" y="387"/>
                    <a:pt x="0" y="387"/>
                    <a:pt x="0" y="387"/>
                  </a:cubicBezTo>
                  <a:cubicBezTo>
                    <a:pt x="150" y="540"/>
                    <a:pt x="150" y="540"/>
                    <a:pt x="150" y="540"/>
                  </a:cubicBezTo>
                  <a:cubicBezTo>
                    <a:pt x="150" y="39"/>
                    <a:pt x="150" y="39"/>
                    <a:pt x="150" y="39"/>
                  </a:cubicBezTo>
                  <a:cubicBezTo>
                    <a:pt x="96" y="39"/>
                    <a:pt x="45" y="24"/>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6122988" y="2841625"/>
              <a:ext cx="571500" cy="2057400"/>
            </a:xfrm>
            <a:custGeom>
              <a:avLst/>
              <a:gdLst>
                <a:gd name="T0" fmla="*/ 0 w 150"/>
                <a:gd name="T1" fmla="*/ 39 h 540"/>
                <a:gd name="T2" fmla="*/ 0 w 150"/>
                <a:gd name="T3" fmla="*/ 540 h 540"/>
                <a:gd name="T4" fmla="*/ 150 w 150"/>
                <a:gd name="T5" fmla="*/ 387 h 540"/>
                <a:gd name="T6" fmla="*/ 150 w 150"/>
                <a:gd name="T7" fmla="*/ 0 h 540"/>
                <a:gd name="T8" fmla="*/ 0 w 150"/>
                <a:gd name="T9" fmla="*/ 39 h 540"/>
              </a:gdLst>
              <a:ahLst/>
              <a:cxnLst>
                <a:cxn ang="0">
                  <a:pos x="T0" y="T1"/>
                </a:cxn>
                <a:cxn ang="0">
                  <a:pos x="T2" y="T3"/>
                </a:cxn>
                <a:cxn ang="0">
                  <a:pos x="T4" y="T5"/>
                </a:cxn>
                <a:cxn ang="0">
                  <a:pos x="T6" y="T7"/>
                </a:cxn>
                <a:cxn ang="0">
                  <a:pos x="T8" y="T9"/>
                </a:cxn>
              </a:cxnLst>
              <a:rect l="0" t="0" r="r" b="b"/>
              <a:pathLst>
                <a:path w="150" h="540">
                  <a:moveTo>
                    <a:pt x="0" y="39"/>
                  </a:moveTo>
                  <a:cubicBezTo>
                    <a:pt x="0" y="540"/>
                    <a:pt x="0" y="540"/>
                    <a:pt x="0" y="540"/>
                  </a:cubicBezTo>
                  <a:cubicBezTo>
                    <a:pt x="150" y="387"/>
                    <a:pt x="150" y="387"/>
                    <a:pt x="150" y="387"/>
                  </a:cubicBezTo>
                  <a:cubicBezTo>
                    <a:pt x="150" y="0"/>
                    <a:pt x="150" y="0"/>
                    <a:pt x="150" y="0"/>
                  </a:cubicBezTo>
                  <a:cubicBezTo>
                    <a:pt x="106" y="24"/>
                    <a:pt x="55" y="39"/>
                    <a:pt x="0"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19" name="Group 18"/>
          <p:cNvGrpSpPr/>
          <p:nvPr/>
        </p:nvGrpSpPr>
        <p:grpSpPr>
          <a:xfrm>
            <a:off x="5026888" y="1032387"/>
            <a:ext cx="1550194" cy="1294210"/>
            <a:chOff x="6732588" y="1828800"/>
            <a:chExt cx="2066925" cy="1725613"/>
          </a:xfrm>
          <a:solidFill>
            <a:srgbClr val="FF0000"/>
          </a:solidFill>
        </p:grpSpPr>
        <p:sp>
          <p:nvSpPr>
            <p:cNvPr id="8" name="Freeform 8"/>
            <p:cNvSpPr>
              <a:spLocks/>
            </p:cNvSpPr>
            <p:nvPr/>
          </p:nvSpPr>
          <p:spPr bwMode="auto">
            <a:xfrm>
              <a:off x="6732588" y="2395538"/>
              <a:ext cx="2066925" cy="1158875"/>
            </a:xfrm>
            <a:custGeom>
              <a:avLst/>
              <a:gdLst>
                <a:gd name="T0" fmla="*/ 0 w 543"/>
                <a:gd name="T1" fmla="*/ 111 h 304"/>
                <a:gd name="T2" fmla="*/ 335 w 543"/>
                <a:gd name="T3" fmla="*/ 304 h 304"/>
                <a:gd name="T4" fmla="*/ 543 w 543"/>
                <a:gd name="T5" fmla="*/ 251 h 304"/>
                <a:gd name="T6" fmla="*/ 109 w 543"/>
                <a:gd name="T7" fmla="*/ 0 h 304"/>
                <a:gd name="T8" fmla="*/ 0 w 543"/>
                <a:gd name="T9" fmla="*/ 111 h 304"/>
              </a:gdLst>
              <a:ahLst/>
              <a:cxnLst>
                <a:cxn ang="0">
                  <a:pos x="T0" y="T1"/>
                </a:cxn>
                <a:cxn ang="0">
                  <a:pos x="T2" y="T3"/>
                </a:cxn>
                <a:cxn ang="0">
                  <a:pos x="T4" y="T5"/>
                </a:cxn>
                <a:cxn ang="0">
                  <a:pos x="T6" y="T7"/>
                </a:cxn>
                <a:cxn ang="0">
                  <a:pos x="T8" y="T9"/>
                </a:cxn>
              </a:cxnLst>
              <a:rect l="0" t="0" r="r" b="b"/>
              <a:pathLst>
                <a:path w="543" h="304">
                  <a:moveTo>
                    <a:pt x="0" y="111"/>
                  </a:moveTo>
                  <a:cubicBezTo>
                    <a:pt x="335" y="304"/>
                    <a:pt x="335" y="304"/>
                    <a:pt x="335" y="304"/>
                  </a:cubicBezTo>
                  <a:cubicBezTo>
                    <a:pt x="543" y="251"/>
                    <a:pt x="543" y="251"/>
                    <a:pt x="543" y="251"/>
                  </a:cubicBezTo>
                  <a:cubicBezTo>
                    <a:pt x="109" y="0"/>
                    <a:pt x="109" y="0"/>
                    <a:pt x="109" y="0"/>
                  </a:cubicBezTo>
                  <a:cubicBezTo>
                    <a:pt x="82" y="47"/>
                    <a:pt x="44" y="85"/>
                    <a:pt x="0"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7146925" y="1828800"/>
              <a:ext cx="1652587" cy="1524000"/>
            </a:xfrm>
            <a:custGeom>
              <a:avLst/>
              <a:gdLst>
                <a:gd name="T0" fmla="*/ 0 w 434"/>
                <a:gd name="T1" fmla="*/ 149 h 400"/>
                <a:gd name="T2" fmla="*/ 434 w 434"/>
                <a:gd name="T3" fmla="*/ 400 h 400"/>
                <a:gd name="T4" fmla="*/ 376 w 434"/>
                <a:gd name="T5" fmla="*/ 194 h 400"/>
                <a:gd name="T6" fmla="*/ 41 w 434"/>
                <a:gd name="T7" fmla="*/ 0 h 400"/>
                <a:gd name="T8" fmla="*/ 0 w 434"/>
                <a:gd name="T9" fmla="*/ 149 h 400"/>
              </a:gdLst>
              <a:ahLst/>
              <a:cxnLst>
                <a:cxn ang="0">
                  <a:pos x="T0" y="T1"/>
                </a:cxn>
                <a:cxn ang="0">
                  <a:pos x="T2" y="T3"/>
                </a:cxn>
                <a:cxn ang="0">
                  <a:pos x="T4" y="T5"/>
                </a:cxn>
                <a:cxn ang="0">
                  <a:pos x="T6" y="T7"/>
                </a:cxn>
                <a:cxn ang="0">
                  <a:pos x="T8" y="T9"/>
                </a:cxn>
              </a:cxnLst>
              <a:rect l="0" t="0" r="r" b="b"/>
              <a:pathLst>
                <a:path w="434" h="400">
                  <a:moveTo>
                    <a:pt x="0" y="149"/>
                  </a:moveTo>
                  <a:cubicBezTo>
                    <a:pt x="434" y="400"/>
                    <a:pt x="434" y="400"/>
                    <a:pt x="434" y="400"/>
                  </a:cubicBezTo>
                  <a:cubicBezTo>
                    <a:pt x="376" y="194"/>
                    <a:pt x="376" y="194"/>
                    <a:pt x="376" y="194"/>
                  </a:cubicBezTo>
                  <a:cubicBezTo>
                    <a:pt x="41" y="0"/>
                    <a:pt x="41" y="0"/>
                    <a:pt x="41" y="0"/>
                  </a:cubicBezTo>
                  <a:cubicBezTo>
                    <a:pt x="40" y="51"/>
                    <a:pt x="27" y="102"/>
                    <a:pt x="0"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1" name="Group 20"/>
          <p:cNvGrpSpPr/>
          <p:nvPr/>
        </p:nvGrpSpPr>
        <p:grpSpPr>
          <a:xfrm>
            <a:off x="2562295" y="1032387"/>
            <a:ext cx="1550194" cy="1294210"/>
            <a:chOff x="3446463" y="1828800"/>
            <a:chExt cx="2066925" cy="1725613"/>
          </a:xfrm>
          <a:solidFill>
            <a:srgbClr val="00B050"/>
          </a:solidFill>
        </p:grpSpPr>
        <p:sp>
          <p:nvSpPr>
            <p:cNvPr id="10" name="Freeform 10"/>
            <p:cNvSpPr>
              <a:spLocks/>
            </p:cNvSpPr>
            <p:nvPr/>
          </p:nvSpPr>
          <p:spPr bwMode="auto">
            <a:xfrm>
              <a:off x="3446463" y="2395538"/>
              <a:ext cx="2066925" cy="1158875"/>
            </a:xfrm>
            <a:custGeom>
              <a:avLst/>
              <a:gdLst>
                <a:gd name="T0" fmla="*/ 543 w 543"/>
                <a:gd name="T1" fmla="*/ 111 h 304"/>
                <a:gd name="T2" fmla="*/ 208 w 543"/>
                <a:gd name="T3" fmla="*/ 304 h 304"/>
                <a:gd name="T4" fmla="*/ 0 w 543"/>
                <a:gd name="T5" fmla="*/ 251 h 304"/>
                <a:gd name="T6" fmla="*/ 434 w 543"/>
                <a:gd name="T7" fmla="*/ 0 h 304"/>
                <a:gd name="T8" fmla="*/ 543 w 543"/>
                <a:gd name="T9" fmla="*/ 111 h 304"/>
              </a:gdLst>
              <a:ahLst/>
              <a:cxnLst>
                <a:cxn ang="0">
                  <a:pos x="T0" y="T1"/>
                </a:cxn>
                <a:cxn ang="0">
                  <a:pos x="T2" y="T3"/>
                </a:cxn>
                <a:cxn ang="0">
                  <a:pos x="T4" y="T5"/>
                </a:cxn>
                <a:cxn ang="0">
                  <a:pos x="T6" y="T7"/>
                </a:cxn>
                <a:cxn ang="0">
                  <a:pos x="T8" y="T9"/>
                </a:cxn>
              </a:cxnLst>
              <a:rect l="0" t="0" r="r" b="b"/>
              <a:pathLst>
                <a:path w="543" h="304">
                  <a:moveTo>
                    <a:pt x="543" y="111"/>
                  </a:moveTo>
                  <a:cubicBezTo>
                    <a:pt x="208" y="304"/>
                    <a:pt x="208" y="304"/>
                    <a:pt x="208" y="304"/>
                  </a:cubicBezTo>
                  <a:cubicBezTo>
                    <a:pt x="0" y="251"/>
                    <a:pt x="0" y="251"/>
                    <a:pt x="0" y="251"/>
                  </a:cubicBezTo>
                  <a:cubicBezTo>
                    <a:pt x="434" y="0"/>
                    <a:pt x="434" y="0"/>
                    <a:pt x="434" y="0"/>
                  </a:cubicBezTo>
                  <a:cubicBezTo>
                    <a:pt x="462" y="47"/>
                    <a:pt x="499" y="85"/>
                    <a:pt x="543"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446463" y="1828800"/>
              <a:ext cx="1652587" cy="1524000"/>
            </a:xfrm>
            <a:custGeom>
              <a:avLst/>
              <a:gdLst>
                <a:gd name="T0" fmla="*/ 434 w 434"/>
                <a:gd name="T1" fmla="*/ 149 h 400"/>
                <a:gd name="T2" fmla="*/ 0 w 434"/>
                <a:gd name="T3" fmla="*/ 400 h 400"/>
                <a:gd name="T4" fmla="*/ 58 w 434"/>
                <a:gd name="T5" fmla="*/ 194 h 400"/>
                <a:gd name="T6" fmla="*/ 393 w 434"/>
                <a:gd name="T7" fmla="*/ 0 h 400"/>
                <a:gd name="T8" fmla="*/ 434 w 434"/>
                <a:gd name="T9" fmla="*/ 149 h 400"/>
              </a:gdLst>
              <a:ahLst/>
              <a:cxnLst>
                <a:cxn ang="0">
                  <a:pos x="T0" y="T1"/>
                </a:cxn>
                <a:cxn ang="0">
                  <a:pos x="T2" y="T3"/>
                </a:cxn>
                <a:cxn ang="0">
                  <a:pos x="T4" y="T5"/>
                </a:cxn>
                <a:cxn ang="0">
                  <a:pos x="T6" y="T7"/>
                </a:cxn>
                <a:cxn ang="0">
                  <a:pos x="T8" y="T9"/>
                </a:cxn>
              </a:cxnLst>
              <a:rect l="0" t="0" r="r" b="b"/>
              <a:pathLst>
                <a:path w="434" h="400">
                  <a:moveTo>
                    <a:pt x="434" y="149"/>
                  </a:moveTo>
                  <a:cubicBezTo>
                    <a:pt x="0" y="400"/>
                    <a:pt x="0" y="400"/>
                    <a:pt x="0" y="400"/>
                  </a:cubicBezTo>
                  <a:cubicBezTo>
                    <a:pt x="58" y="194"/>
                    <a:pt x="58" y="194"/>
                    <a:pt x="58" y="194"/>
                  </a:cubicBezTo>
                  <a:cubicBezTo>
                    <a:pt x="393" y="0"/>
                    <a:pt x="393" y="0"/>
                    <a:pt x="393" y="0"/>
                  </a:cubicBezTo>
                  <a:cubicBezTo>
                    <a:pt x="394" y="51"/>
                    <a:pt x="407" y="102"/>
                    <a:pt x="434"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13" name="Rectangle 13"/>
          <p:cNvSpPr>
            <a:spLocks noChangeArrowheads="1"/>
          </p:cNvSpPr>
          <p:nvPr/>
        </p:nvSpPr>
        <p:spPr bwMode="auto">
          <a:xfrm rot="1791082">
            <a:off x="5379425" y="1772695"/>
            <a:ext cx="134406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REALIDADE</a:t>
            </a:r>
            <a:endParaRPr lang="ru-RU" altLang="ru-RU" sz="1350" dirty="0"/>
          </a:p>
        </p:txBody>
      </p:sp>
      <p:sp>
        <p:nvSpPr>
          <p:cNvPr id="14" name="Rectangle 14"/>
          <p:cNvSpPr>
            <a:spLocks noChangeArrowheads="1"/>
          </p:cNvSpPr>
          <p:nvPr/>
        </p:nvSpPr>
        <p:spPr bwMode="auto">
          <a:xfrm rot="19848560">
            <a:off x="2699389" y="1724263"/>
            <a:ext cx="107240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EXPECTATIVA</a:t>
            </a:r>
            <a:endParaRPr lang="ru-RU" altLang="ru-RU" sz="1350" dirty="0"/>
          </a:p>
        </p:txBody>
      </p:sp>
      <p:sp>
        <p:nvSpPr>
          <p:cNvPr id="18" name="Freeform 18"/>
          <p:cNvSpPr>
            <a:spLocks noEditPoints="1"/>
          </p:cNvSpPr>
          <p:nvPr/>
        </p:nvSpPr>
        <p:spPr bwMode="auto">
          <a:xfrm>
            <a:off x="4289728" y="3966496"/>
            <a:ext cx="488156" cy="504825"/>
          </a:xfrm>
          <a:custGeom>
            <a:avLst/>
            <a:gdLst>
              <a:gd name="T0" fmla="*/ 64 w 171"/>
              <a:gd name="T1" fmla="*/ 19 h 177"/>
              <a:gd name="T2" fmla="*/ 150 w 171"/>
              <a:gd name="T3" fmla="*/ 71 h 177"/>
              <a:gd name="T4" fmla="*/ 171 w 171"/>
              <a:gd name="T5" fmla="*/ 114 h 177"/>
              <a:gd name="T6" fmla="*/ 153 w 171"/>
              <a:gd name="T7" fmla="*/ 114 h 177"/>
              <a:gd name="T8" fmla="*/ 153 w 171"/>
              <a:gd name="T9" fmla="*/ 143 h 177"/>
              <a:gd name="T10" fmla="*/ 144 w 171"/>
              <a:gd name="T11" fmla="*/ 153 h 177"/>
              <a:gd name="T12" fmla="*/ 124 w 171"/>
              <a:gd name="T13" fmla="*/ 153 h 177"/>
              <a:gd name="T14" fmla="*/ 124 w 171"/>
              <a:gd name="T15" fmla="*/ 177 h 177"/>
              <a:gd name="T16" fmla="*/ 46 w 171"/>
              <a:gd name="T17" fmla="*/ 177 h 177"/>
              <a:gd name="T18" fmla="*/ 46 w 171"/>
              <a:gd name="T19" fmla="*/ 152 h 177"/>
              <a:gd name="T20" fmla="*/ 38 w 171"/>
              <a:gd name="T21" fmla="*/ 134 h 177"/>
              <a:gd name="T22" fmla="*/ 96 w 171"/>
              <a:gd name="T23" fmla="*/ 80 h 177"/>
              <a:gd name="T24" fmla="*/ 96 w 171"/>
              <a:gd name="T25" fmla="*/ 68 h 177"/>
              <a:gd name="T26" fmla="*/ 82 w 171"/>
              <a:gd name="T27" fmla="*/ 63 h 177"/>
              <a:gd name="T28" fmla="*/ 80 w 171"/>
              <a:gd name="T29" fmla="*/ 58 h 177"/>
              <a:gd name="T30" fmla="*/ 86 w 171"/>
              <a:gd name="T31" fmla="*/ 45 h 177"/>
              <a:gd name="T32" fmla="*/ 77 w 171"/>
              <a:gd name="T33" fmla="*/ 36 h 177"/>
              <a:gd name="T34" fmla="*/ 64 w 171"/>
              <a:gd name="T35" fmla="*/ 42 h 177"/>
              <a:gd name="T36" fmla="*/ 59 w 171"/>
              <a:gd name="T37" fmla="*/ 40 h 177"/>
              <a:gd name="T38" fmla="*/ 54 w 171"/>
              <a:gd name="T39" fmla="*/ 27 h 177"/>
              <a:gd name="T40" fmla="*/ 42 w 171"/>
              <a:gd name="T41" fmla="*/ 27 h 177"/>
              <a:gd name="T42" fmla="*/ 37 w 171"/>
              <a:gd name="T43" fmla="*/ 40 h 177"/>
              <a:gd name="T44" fmla="*/ 32 w 171"/>
              <a:gd name="T45" fmla="*/ 42 h 177"/>
              <a:gd name="T46" fmla="*/ 19 w 171"/>
              <a:gd name="T47" fmla="*/ 36 h 177"/>
              <a:gd name="T48" fmla="*/ 10 w 171"/>
              <a:gd name="T49" fmla="*/ 45 h 177"/>
              <a:gd name="T50" fmla="*/ 16 w 171"/>
              <a:gd name="T51" fmla="*/ 58 h 177"/>
              <a:gd name="T52" fmla="*/ 14 w 171"/>
              <a:gd name="T53" fmla="*/ 63 h 177"/>
              <a:gd name="T54" fmla="*/ 0 w 171"/>
              <a:gd name="T55" fmla="*/ 68 h 177"/>
              <a:gd name="T56" fmla="*/ 0 w 171"/>
              <a:gd name="T57" fmla="*/ 80 h 177"/>
              <a:gd name="T58" fmla="*/ 14 w 171"/>
              <a:gd name="T59" fmla="*/ 86 h 177"/>
              <a:gd name="T60" fmla="*/ 16 w 171"/>
              <a:gd name="T61" fmla="*/ 90 h 177"/>
              <a:gd name="T62" fmla="*/ 10 w 171"/>
              <a:gd name="T63" fmla="*/ 104 h 177"/>
              <a:gd name="T64" fmla="*/ 19 w 171"/>
              <a:gd name="T65" fmla="*/ 112 h 177"/>
              <a:gd name="T66" fmla="*/ 32 w 171"/>
              <a:gd name="T67" fmla="*/ 107 h 177"/>
              <a:gd name="T68" fmla="*/ 37 w 171"/>
              <a:gd name="T69" fmla="*/ 108 h 177"/>
              <a:gd name="T70" fmla="*/ 42 w 171"/>
              <a:gd name="T71" fmla="*/ 122 h 177"/>
              <a:gd name="T72" fmla="*/ 54 w 171"/>
              <a:gd name="T73" fmla="*/ 122 h 177"/>
              <a:gd name="T74" fmla="*/ 59 w 171"/>
              <a:gd name="T75" fmla="*/ 108 h 177"/>
              <a:gd name="T76" fmla="*/ 64 w 171"/>
              <a:gd name="T77" fmla="*/ 107 h 177"/>
              <a:gd name="T78" fmla="*/ 77 w 171"/>
              <a:gd name="T79" fmla="*/ 112 h 177"/>
              <a:gd name="T80" fmla="*/ 86 w 171"/>
              <a:gd name="T81" fmla="*/ 104 h 177"/>
              <a:gd name="T82" fmla="*/ 80 w 171"/>
              <a:gd name="T83" fmla="*/ 90 h 177"/>
              <a:gd name="T84" fmla="*/ 82 w 171"/>
              <a:gd name="T85" fmla="*/ 86 h 177"/>
              <a:gd name="T86" fmla="*/ 96 w 171"/>
              <a:gd name="T87" fmla="*/ 80 h 177"/>
              <a:gd name="T88" fmla="*/ 48 w 171"/>
              <a:gd name="T89" fmla="*/ 54 h 177"/>
              <a:gd name="T90" fmla="*/ 28 w 171"/>
              <a:gd name="T91" fmla="*/ 74 h 177"/>
              <a:gd name="T92" fmla="*/ 48 w 171"/>
              <a:gd name="T93" fmla="*/ 94 h 177"/>
              <a:gd name="T94" fmla="*/ 68 w 171"/>
              <a:gd name="T95" fmla="*/ 74 h 177"/>
              <a:gd name="T96" fmla="*/ 48 w 171"/>
              <a:gd name="T97" fmla="*/ 54 h 177"/>
              <a:gd name="T98" fmla="*/ 124 w 171"/>
              <a:gd name="T99" fmla="*/ 153 h 177"/>
              <a:gd name="T100" fmla="*/ 113 w 171"/>
              <a:gd name="T101" fmla="*/ 15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77">
                <a:moveTo>
                  <a:pt x="64" y="19"/>
                </a:moveTo>
                <a:cubicBezTo>
                  <a:pt x="159" y="0"/>
                  <a:pt x="150" y="71"/>
                  <a:pt x="150" y="71"/>
                </a:cubicBezTo>
                <a:cubicBezTo>
                  <a:pt x="171" y="114"/>
                  <a:pt x="171" y="114"/>
                  <a:pt x="171" y="114"/>
                </a:cubicBezTo>
                <a:cubicBezTo>
                  <a:pt x="153" y="114"/>
                  <a:pt x="153" y="114"/>
                  <a:pt x="153" y="114"/>
                </a:cubicBezTo>
                <a:cubicBezTo>
                  <a:pt x="153" y="143"/>
                  <a:pt x="153" y="143"/>
                  <a:pt x="153" y="143"/>
                </a:cubicBezTo>
                <a:cubicBezTo>
                  <a:pt x="153" y="148"/>
                  <a:pt x="149" y="153"/>
                  <a:pt x="144" y="153"/>
                </a:cubicBezTo>
                <a:cubicBezTo>
                  <a:pt x="124" y="153"/>
                  <a:pt x="124" y="153"/>
                  <a:pt x="124" y="153"/>
                </a:cubicBezTo>
                <a:cubicBezTo>
                  <a:pt x="124" y="177"/>
                  <a:pt x="124" y="177"/>
                  <a:pt x="124" y="177"/>
                </a:cubicBezTo>
                <a:moveTo>
                  <a:pt x="46" y="177"/>
                </a:moveTo>
                <a:cubicBezTo>
                  <a:pt x="46" y="152"/>
                  <a:pt x="46" y="152"/>
                  <a:pt x="46" y="152"/>
                </a:cubicBezTo>
                <a:cubicBezTo>
                  <a:pt x="38" y="134"/>
                  <a:pt x="38" y="134"/>
                  <a:pt x="38" y="134"/>
                </a:cubicBezTo>
                <a:moveTo>
                  <a:pt x="96" y="80"/>
                </a:moveTo>
                <a:cubicBezTo>
                  <a:pt x="96" y="68"/>
                  <a:pt x="96" y="68"/>
                  <a:pt x="96" y="68"/>
                </a:cubicBezTo>
                <a:cubicBezTo>
                  <a:pt x="82" y="63"/>
                  <a:pt x="82" y="63"/>
                  <a:pt x="82" y="63"/>
                </a:cubicBezTo>
                <a:cubicBezTo>
                  <a:pt x="82" y="61"/>
                  <a:pt x="81" y="60"/>
                  <a:pt x="80" y="58"/>
                </a:cubicBezTo>
                <a:cubicBezTo>
                  <a:pt x="86" y="45"/>
                  <a:pt x="86" y="45"/>
                  <a:pt x="86" y="45"/>
                </a:cubicBezTo>
                <a:cubicBezTo>
                  <a:pt x="77" y="36"/>
                  <a:pt x="77" y="36"/>
                  <a:pt x="77" y="36"/>
                </a:cubicBezTo>
                <a:cubicBezTo>
                  <a:pt x="64" y="42"/>
                  <a:pt x="64" y="42"/>
                  <a:pt x="64" y="42"/>
                </a:cubicBezTo>
                <a:cubicBezTo>
                  <a:pt x="63" y="42"/>
                  <a:pt x="61" y="41"/>
                  <a:pt x="59" y="40"/>
                </a:cubicBezTo>
                <a:cubicBezTo>
                  <a:pt x="54" y="27"/>
                  <a:pt x="54" y="27"/>
                  <a:pt x="54" y="27"/>
                </a:cubicBezTo>
                <a:cubicBezTo>
                  <a:pt x="42" y="27"/>
                  <a:pt x="42" y="27"/>
                  <a:pt x="42" y="27"/>
                </a:cubicBezTo>
                <a:cubicBezTo>
                  <a:pt x="37" y="40"/>
                  <a:pt x="37" y="40"/>
                  <a:pt x="37" y="40"/>
                </a:cubicBezTo>
                <a:cubicBezTo>
                  <a:pt x="35" y="41"/>
                  <a:pt x="33" y="42"/>
                  <a:pt x="32" y="42"/>
                </a:cubicBezTo>
                <a:cubicBezTo>
                  <a:pt x="19" y="36"/>
                  <a:pt x="19" y="36"/>
                  <a:pt x="19" y="36"/>
                </a:cubicBezTo>
                <a:cubicBezTo>
                  <a:pt x="10" y="45"/>
                  <a:pt x="10" y="45"/>
                  <a:pt x="10" y="45"/>
                </a:cubicBezTo>
                <a:cubicBezTo>
                  <a:pt x="16" y="58"/>
                  <a:pt x="16" y="58"/>
                  <a:pt x="16" y="58"/>
                </a:cubicBezTo>
                <a:cubicBezTo>
                  <a:pt x="15" y="60"/>
                  <a:pt x="15" y="61"/>
                  <a:pt x="14" y="63"/>
                </a:cubicBezTo>
                <a:cubicBezTo>
                  <a:pt x="0" y="68"/>
                  <a:pt x="0" y="68"/>
                  <a:pt x="0" y="68"/>
                </a:cubicBezTo>
                <a:cubicBezTo>
                  <a:pt x="0" y="80"/>
                  <a:pt x="0" y="80"/>
                  <a:pt x="0" y="80"/>
                </a:cubicBezTo>
                <a:cubicBezTo>
                  <a:pt x="14" y="86"/>
                  <a:pt x="14" y="86"/>
                  <a:pt x="14" y="86"/>
                </a:cubicBezTo>
                <a:cubicBezTo>
                  <a:pt x="15" y="87"/>
                  <a:pt x="15" y="89"/>
                  <a:pt x="16" y="90"/>
                </a:cubicBezTo>
                <a:cubicBezTo>
                  <a:pt x="10" y="104"/>
                  <a:pt x="10" y="104"/>
                  <a:pt x="10" y="104"/>
                </a:cubicBezTo>
                <a:cubicBezTo>
                  <a:pt x="19" y="112"/>
                  <a:pt x="19" y="112"/>
                  <a:pt x="19" y="112"/>
                </a:cubicBezTo>
                <a:cubicBezTo>
                  <a:pt x="32" y="107"/>
                  <a:pt x="32" y="107"/>
                  <a:pt x="32" y="107"/>
                </a:cubicBezTo>
                <a:cubicBezTo>
                  <a:pt x="33" y="107"/>
                  <a:pt x="35" y="108"/>
                  <a:pt x="37" y="108"/>
                </a:cubicBezTo>
                <a:cubicBezTo>
                  <a:pt x="42" y="122"/>
                  <a:pt x="42" y="122"/>
                  <a:pt x="42" y="122"/>
                </a:cubicBezTo>
                <a:cubicBezTo>
                  <a:pt x="54" y="122"/>
                  <a:pt x="54" y="122"/>
                  <a:pt x="54" y="122"/>
                </a:cubicBezTo>
                <a:cubicBezTo>
                  <a:pt x="59" y="108"/>
                  <a:pt x="59" y="108"/>
                  <a:pt x="59" y="108"/>
                </a:cubicBezTo>
                <a:cubicBezTo>
                  <a:pt x="61" y="108"/>
                  <a:pt x="63" y="107"/>
                  <a:pt x="64" y="107"/>
                </a:cubicBezTo>
                <a:cubicBezTo>
                  <a:pt x="77" y="112"/>
                  <a:pt x="77" y="112"/>
                  <a:pt x="77" y="112"/>
                </a:cubicBezTo>
                <a:cubicBezTo>
                  <a:pt x="86" y="104"/>
                  <a:pt x="86" y="104"/>
                  <a:pt x="86" y="104"/>
                </a:cubicBezTo>
                <a:cubicBezTo>
                  <a:pt x="80" y="90"/>
                  <a:pt x="80" y="90"/>
                  <a:pt x="80" y="90"/>
                </a:cubicBezTo>
                <a:cubicBezTo>
                  <a:pt x="81" y="89"/>
                  <a:pt x="81" y="87"/>
                  <a:pt x="82" y="86"/>
                </a:cubicBezTo>
                <a:lnTo>
                  <a:pt x="96" y="80"/>
                </a:lnTo>
                <a:close/>
                <a:moveTo>
                  <a:pt x="48" y="54"/>
                </a:moveTo>
                <a:cubicBezTo>
                  <a:pt x="37" y="54"/>
                  <a:pt x="28" y="63"/>
                  <a:pt x="28" y="74"/>
                </a:cubicBezTo>
                <a:cubicBezTo>
                  <a:pt x="28" y="85"/>
                  <a:pt x="37" y="94"/>
                  <a:pt x="48" y="94"/>
                </a:cubicBezTo>
                <a:cubicBezTo>
                  <a:pt x="59" y="94"/>
                  <a:pt x="68" y="85"/>
                  <a:pt x="68" y="74"/>
                </a:cubicBezTo>
                <a:cubicBezTo>
                  <a:pt x="68" y="63"/>
                  <a:pt x="59" y="54"/>
                  <a:pt x="48" y="54"/>
                </a:cubicBezTo>
                <a:close/>
                <a:moveTo>
                  <a:pt x="124" y="153"/>
                </a:moveTo>
                <a:cubicBezTo>
                  <a:pt x="113" y="153"/>
                  <a:pt x="113" y="153"/>
                  <a:pt x="113" y="153"/>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4" name="TextBox 23"/>
          <p:cNvSpPr txBox="1"/>
          <p:nvPr/>
        </p:nvSpPr>
        <p:spPr>
          <a:xfrm>
            <a:off x="3110252" y="3367018"/>
            <a:ext cx="3061948" cy="369332"/>
          </a:xfrm>
          <a:prstGeom prst="rect">
            <a:avLst/>
          </a:prstGeom>
          <a:noFill/>
        </p:spPr>
        <p:txBody>
          <a:bodyPr wrap="square" rtlCol="0">
            <a:spAutoFit/>
          </a:bodyPr>
          <a:lstStyle/>
          <a:p>
            <a:pPr algn="ctr"/>
            <a:r>
              <a:rPr lang="en-US" sz="1800" dirty="0" err="1">
                <a:latin typeface="Aharoni" panose="02010803020104030203" pitchFamily="2" charset="-79"/>
                <a:cs typeface="Aharoni" panose="02010803020104030203" pitchFamily="2" charset="-79"/>
              </a:rPr>
              <a:t>Sabão</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em</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pó</a:t>
            </a:r>
            <a:r>
              <a:rPr lang="en-US" sz="1800" dirty="0">
                <a:latin typeface="Aharoni" panose="02010803020104030203" pitchFamily="2" charset="-79"/>
                <a:cs typeface="Aharoni" panose="02010803020104030203" pitchFamily="2" charset="-79"/>
              </a:rPr>
              <a:t> </a:t>
            </a:r>
            <a:r>
              <a:rPr lang="en-US" sz="1800" dirty="0" err="1">
                <a:latin typeface="Aharoni" panose="02010803020104030203" pitchFamily="2" charset="-79"/>
                <a:cs typeface="Aharoni" panose="02010803020104030203" pitchFamily="2" charset="-79"/>
              </a:rPr>
              <a:t>excelente</a:t>
            </a:r>
            <a:r>
              <a:rPr lang="en-US" sz="1800" dirty="0">
                <a:latin typeface="Aharoni" panose="02010803020104030203" pitchFamily="2" charset="-79"/>
                <a:cs typeface="Aharoni" panose="02010803020104030203" pitchFamily="2" charset="-79"/>
              </a:rPr>
              <a:t>…</a:t>
            </a:r>
            <a:endParaRPr lang="ru-RU" sz="1800" dirty="0">
              <a:latin typeface="Arial Black" panose="020B0A04020102020204" pitchFamily="34" charset="0"/>
              <a:cs typeface="Aharoni" panose="02010803020104030203" pitchFamily="2" charset="-79"/>
            </a:endParaRPr>
          </a:p>
        </p:txBody>
      </p:sp>
      <p:sp>
        <p:nvSpPr>
          <p:cNvPr id="25" name="Oval 147"/>
          <p:cNvSpPr>
            <a:spLocks noChangeArrowheads="1"/>
          </p:cNvSpPr>
          <p:nvPr/>
        </p:nvSpPr>
        <p:spPr bwMode="auto">
          <a:xfrm>
            <a:off x="3718562" y="151563"/>
            <a:ext cx="1706876" cy="1709068"/>
          </a:xfrm>
          <a:prstGeom prst="ellipse">
            <a:avLst/>
          </a:prstGeom>
          <a:solidFill>
            <a:schemeClr val="bg2">
              <a:lumMod val="90000"/>
              <a:lumOff val="10000"/>
            </a:schemeClr>
          </a:solidFill>
          <a:ln>
            <a:noFill/>
          </a:ln>
          <a:effectLst>
            <a:outerShdw blurRad="355600" dist="114300" dir="2700000" sx="103000" sy="103000" algn="tl" rotWithShape="0">
              <a:srgbClr val="000000">
                <a:alpha val="31000"/>
              </a:srgbClr>
            </a:outerShdw>
          </a:effectLst>
        </p:spPr>
        <p:txBody>
          <a:bodyPr vert="horz" wrap="square" lIns="68580" tIns="34290" rIns="68580" bIns="34290" numCol="1" anchor="t" anchorCtr="0" compatLnSpc="1">
            <a:prstTxWarp prst="textNoShape">
              <a:avLst/>
            </a:prstTxWarp>
          </a:bodyPr>
          <a:lstStyle/>
          <a:p>
            <a:endParaRPr lang="ru-RU" sz="1050"/>
          </a:p>
        </p:txBody>
      </p:sp>
      <p:sp>
        <p:nvSpPr>
          <p:cNvPr id="26" name="Freeform 151"/>
          <p:cNvSpPr>
            <a:spLocks noEditPoints="1"/>
          </p:cNvSpPr>
          <p:nvPr/>
        </p:nvSpPr>
        <p:spPr bwMode="auto">
          <a:xfrm>
            <a:off x="4293081" y="414796"/>
            <a:ext cx="565637" cy="637168"/>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7" name="TextBox 26"/>
          <p:cNvSpPr txBox="1"/>
          <p:nvPr/>
        </p:nvSpPr>
        <p:spPr>
          <a:xfrm>
            <a:off x="3728289" y="1069396"/>
            <a:ext cx="1642316" cy="577081"/>
          </a:xfrm>
          <a:prstGeom prst="rect">
            <a:avLst/>
          </a:prstGeom>
          <a:noFill/>
        </p:spPr>
        <p:txBody>
          <a:bodyPr wrap="square" rtlCol="0">
            <a:spAutoFit/>
          </a:bodyPr>
          <a:lstStyle/>
          <a:p>
            <a:pPr algn="ctr"/>
            <a:r>
              <a:rPr lang="en-US" sz="1050" b="1" dirty="0" err="1">
                <a:latin typeface="Open Sans" panose="020B0606030504020204" pitchFamily="34" charset="0"/>
                <a:ea typeface="Open Sans" panose="020B0606030504020204" pitchFamily="34" charset="0"/>
                <a:cs typeface="Open Sans" panose="020B0606030504020204" pitchFamily="34" charset="0"/>
              </a:rPr>
              <a:t>Enquanto</a:t>
            </a:r>
            <a:r>
              <a:rPr lang="en-US" sz="1050" b="1" dirty="0">
                <a:latin typeface="Open Sans" panose="020B0606030504020204" pitchFamily="34" charset="0"/>
                <a:ea typeface="Open Sans" panose="020B0606030504020204" pitchFamily="34" charset="0"/>
                <a:cs typeface="Open Sans" panose="020B0606030504020204" pitchFamily="34" charset="0"/>
              </a:rPr>
              <a:t> </a:t>
            </a:r>
            <a:r>
              <a:rPr lang="en-US" sz="1050" b="1" dirty="0" err="1">
                <a:latin typeface="Open Sans" panose="020B0606030504020204" pitchFamily="34" charset="0"/>
                <a:ea typeface="Open Sans" panose="020B0606030504020204" pitchFamily="34" charset="0"/>
                <a:cs typeface="Open Sans" panose="020B0606030504020204" pitchFamily="34" charset="0"/>
              </a:rPr>
              <a:t>isso</a:t>
            </a:r>
            <a:r>
              <a:rPr lang="en-US" sz="1050" b="1" dirty="0">
                <a:latin typeface="Open Sans" panose="020B0606030504020204" pitchFamily="34" charset="0"/>
                <a:ea typeface="Open Sans" panose="020B0606030504020204" pitchFamily="34" charset="0"/>
                <a:cs typeface="Open Sans" panose="020B0606030504020204" pitchFamily="34" charset="0"/>
              </a:rPr>
              <a:t>, </a:t>
            </a:r>
          </a:p>
          <a:p>
            <a:pPr algn="ctr"/>
            <a:r>
              <a:rPr lang="en-US" sz="1050" b="1" dirty="0">
                <a:latin typeface="Open Sans" panose="020B0606030504020204" pitchFamily="34" charset="0"/>
                <a:ea typeface="Open Sans" panose="020B0606030504020204" pitchFamily="34" charset="0"/>
                <a:cs typeface="Open Sans" panose="020B0606030504020204" pitchFamily="34" charset="0"/>
              </a:rPr>
              <a:t>no “</a:t>
            </a:r>
            <a:r>
              <a:rPr lang="en-US" sz="1050" b="1" dirty="0" err="1">
                <a:latin typeface="Open Sans" panose="020B0606030504020204" pitchFamily="34" charset="0"/>
                <a:ea typeface="Open Sans" panose="020B0606030504020204" pitchFamily="34" charset="0"/>
                <a:cs typeface="Open Sans" panose="020B0606030504020204" pitchFamily="34" charset="0"/>
              </a:rPr>
              <a:t>termo</a:t>
            </a:r>
            <a:r>
              <a:rPr lang="en-US" sz="1050" b="1" dirty="0">
                <a:latin typeface="Open Sans" panose="020B0606030504020204" pitchFamily="34" charset="0"/>
                <a:ea typeface="Open Sans" panose="020B0606030504020204" pitchFamily="34" charset="0"/>
                <a:cs typeface="Open Sans" panose="020B0606030504020204" pitchFamily="34" charset="0"/>
              </a:rPr>
              <a:t> de </a:t>
            </a:r>
            <a:r>
              <a:rPr lang="en-US" sz="1050" b="1" dirty="0" err="1">
                <a:latin typeface="Open Sans" panose="020B0606030504020204" pitchFamily="34" charset="0"/>
                <a:ea typeface="Open Sans" panose="020B0606030504020204" pitchFamily="34" charset="0"/>
                <a:cs typeface="Open Sans" panose="020B0606030504020204" pitchFamily="34" charset="0"/>
              </a:rPr>
              <a:t>referência</a:t>
            </a:r>
            <a:r>
              <a:rPr lang="en-US" sz="1050" b="1" dirty="0">
                <a:latin typeface="Open Sans" panose="020B0606030504020204" pitchFamily="34" charset="0"/>
                <a:ea typeface="Open Sans" panose="020B0606030504020204" pitchFamily="34" charset="0"/>
                <a:cs typeface="Open Sans" panose="020B0606030504020204" pitchFamily="34" charset="0"/>
              </a:rPr>
              <a:t>”</a:t>
            </a:r>
            <a:endParaRPr lang="ru-RU" sz="105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030" name="Picture 6" descr="Lava-Roupas Pó Omo Lavagem Perfeita Caixa 800g - giassi - Giassi  Supermercados">
            <a:extLst>
              <a:ext uri="{FF2B5EF4-FFF2-40B4-BE49-F238E27FC236}">
                <a16:creationId xmlns:a16="http://schemas.microsoft.com/office/drawing/2014/main" id="{8DFB5552-9ECD-482A-BA5C-283B06F838F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04" t="9321" r="4276" b="12588"/>
          <a:stretch/>
        </p:blipFill>
        <p:spPr bwMode="auto">
          <a:xfrm>
            <a:off x="549709" y="1753801"/>
            <a:ext cx="1781398" cy="2144132"/>
          </a:xfrm>
          <a:prstGeom prst="ellipse">
            <a:avLst/>
          </a:prstGeom>
          <a:noFill/>
          <a:extLst>
            <a:ext uri="{909E8E84-426E-40DD-AFC4-6F175D3DCCD1}">
              <a14:hiddenFill xmlns:a14="http://schemas.microsoft.com/office/drawing/2010/main">
                <a:solidFill>
                  <a:srgbClr val="FFFFFF"/>
                </a:solidFill>
              </a14:hiddenFill>
            </a:ext>
          </a:extLst>
        </p:spPr>
      </p:pic>
      <p:pic>
        <p:nvPicPr>
          <p:cNvPr id="1026" name="Picture 2" descr="Roupa limpinha e cheirosa: sabões por finalidade e os mais vendidos -  Portal Mie">
            <a:extLst>
              <a:ext uri="{FF2B5EF4-FFF2-40B4-BE49-F238E27FC236}">
                <a16:creationId xmlns:a16="http://schemas.microsoft.com/office/drawing/2014/main" id="{BB9D35C2-C331-190E-7BEA-6DA44C5CF8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21" r="18645"/>
          <a:stretch/>
        </p:blipFill>
        <p:spPr bwMode="auto">
          <a:xfrm>
            <a:off x="6659200" y="1618935"/>
            <a:ext cx="2012629" cy="2180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56770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1" fill="hold" grpId="0" nodeType="afterEffect" p14:presetBounceEnd="67000">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14:bounceEnd="67000">
                                          <p:cBhvr additive="base">
                                            <p:cTn id="13"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14" dur="1000" fill="hold"/>
                                            <p:tgtEl>
                                              <p:spTgt spid="2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14:presetBounceEnd="67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67000">
                                          <p:cBhvr additive="base">
                                            <p:cTn id="1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14:presetBounceEnd="67000">
                                      <p:stCondLst>
                                        <p:cond delay="150"/>
                                      </p:stCondLst>
                                      <p:childTnLst>
                                        <p:set>
                                          <p:cBhvr>
                                            <p:cTn id="20" dur="1" fill="hold">
                                              <p:stCondLst>
                                                <p:cond delay="0"/>
                                              </p:stCondLst>
                                            </p:cTn>
                                            <p:tgtEl>
                                              <p:spTgt spid="21"/>
                                            </p:tgtEl>
                                            <p:attrNameLst>
                                              <p:attrName>style.visibility</p:attrName>
                                            </p:attrNameLst>
                                          </p:cBhvr>
                                          <p:to>
                                            <p:strVal val="visible"/>
                                          </p:to>
                                        </p:set>
                                        <p:anim calcmode="lin" valueType="num" p14:bounceEnd="67000">
                                          <p:cBhvr additive="base">
                                            <p:cTn id="21"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7000">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14:bounceEnd="67000">
                                          <p:cBhvr additive="base">
                                            <p:cTn id="25" dur="1000" fill="hold"/>
                                            <p:tgtEl>
                                              <p:spTgt spid="20"/>
                                            </p:tgtEl>
                                            <p:attrNameLst>
                                              <p:attrName>ppt_x</p:attrName>
                                            </p:attrNameLst>
                                          </p:cBhvr>
                                          <p:tavLst>
                                            <p:tav tm="0">
                                              <p:val>
                                                <p:strVal val="#ppt_x"/>
                                              </p:val>
                                            </p:tav>
                                            <p:tav tm="100000">
                                              <p:val>
                                                <p:strVal val="#ppt_x"/>
                                              </p:val>
                                            </p:tav>
                                          </p:tavLst>
                                        </p:anim>
                                        <p:anim calcmode="lin" valueType="num" p14:bounceEnd="67000">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14:presetBounceEnd="67000">
                                      <p:stCondLst>
                                        <p:cond delay="450"/>
                                      </p:stCondLst>
                                      <p:childTnLst>
                                        <p:set>
                                          <p:cBhvr>
                                            <p:cTn id="28" dur="1" fill="hold">
                                              <p:stCondLst>
                                                <p:cond delay="0"/>
                                              </p:stCondLst>
                                            </p:cTn>
                                            <p:tgtEl>
                                              <p:spTgt spid="19"/>
                                            </p:tgtEl>
                                            <p:attrNameLst>
                                              <p:attrName>style.visibility</p:attrName>
                                            </p:attrNameLst>
                                          </p:cBhvr>
                                          <p:to>
                                            <p:strVal val="visible"/>
                                          </p:to>
                                        </p:set>
                                        <p:anim calcmode="lin" valueType="num" p14:bounceEnd="67000">
                                          <p:cBhvr additive="base">
                                            <p:cTn id="29" dur="1000" fill="hold"/>
                                            <p:tgtEl>
                                              <p:spTgt spid="19"/>
                                            </p:tgtEl>
                                            <p:attrNameLst>
                                              <p:attrName>ppt_x</p:attrName>
                                            </p:attrNameLst>
                                          </p:cBhvr>
                                          <p:tavLst>
                                            <p:tav tm="0">
                                              <p:val>
                                                <p:strVal val="1+#ppt_w/2"/>
                                              </p:val>
                                            </p:tav>
                                            <p:tav tm="100000">
                                              <p:val>
                                                <p:strVal val="#ppt_x"/>
                                              </p:val>
                                            </p:tav>
                                          </p:tavLst>
                                        </p:anim>
                                        <p:anim calcmode="lin" valueType="num" p14:bounceEnd="67000">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2" presetClass="entr" presetSubtype="4" fill="hold" grpId="0" nodeType="withEffect" p14:presetBounceEnd="67000">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14:bounceEnd="67000">
                                          <p:cBhvr additive="base">
                                            <p:cTn id="48" dur="1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randombar(horizontal)">
                                          <p:cBhvr>
                                            <p:cTn id="54" dur="500"/>
                                            <p:tgtEl>
                                              <p:spTgt spid="103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p:cTn id="59" dur="500" fill="hold"/>
                                            <p:tgtEl>
                                              <p:spTgt spid="1026"/>
                                            </p:tgtEl>
                                            <p:attrNameLst>
                                              <p:attrName>ppt_w</p:attrName>
                                            </p:attrNameLst>
                                          </p:cBhvr>
                                          <p:tavLst>
                                            <p:tav tm="0">
                                              <p:val>
                                                <p:fltVal val="0"/>
                                              </p:val>
                                            </p:tav>
                                            <p:tav tm="100000">
                                              <p:val>
                                                <p:strVal val="#ppt_w"/>
                                              </p:val>
                                            </p:tav>
                                          </p:tavLst>
                                        </p:anim>
                                        <p:anim calcmode="lin" valueType="num">
                                          <p:cBhvr>
                                            <p:cTn id="60" dur="500" fill="hold"/>
                                            <p:tgtEl>
                                              <p:spTgt spid="1026"/>
                                            </p:tgtEl>
                                            <p:attrNameLst>
                                              <p:attrName>ppt_h</p:attrName>
                                            </p:attrNameLst>
                                          </p:cBhvr>
                                          <p:tavLst>
                                            <p:tav tm="0">
                                              <p:val>
                                                <p:fltVal val="0"/>
                                              </p:val>
                                            </p:tav>
                                            <p:tav tm="100000">
                                              <p:val>
                                                <p:strVal val="#ppt_h"/>
                                              </p:val>
                                            </p:tav>
                                          </p:tavLst>
                                        </p:anim>
                                        <p:animEffect transition="in" filter="fade">
                                          <p:cBhvr>
                                            <p:cTn id="6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24" grpId="0"/>
          <p:bldP spid="25"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ppt_x"/>
                                              </p:val>
                                            </p:tav>
                                            <p:tav tm="100000">
                                              <p:val>
                                                <p:strVal val="#ppt_x"/>
                                              </p:val>
                                            </p:tav>
                                          </p:tavLst>
                                        </p:anim>
                                        <p:anim calcmode="lin" valueType="num">
                                          <p:cBhvr additive="base">
                                            <p:cTn id="14" dur="1000" fill="hold"/>
                                            <p:tgtEl>
                                              <p:spTgt spid="2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ppt_x"/>
                                              </p:val>
                                            </p:tav>
                                            <p:tav tm="100000">
                                              <p:val>
                                                <p:strVal val="#ppt_x"/>
                                              </p:val>
                                            </p:tav>
                                          </p:tavLst>
                                        </p:anim>
                                        <p:anim calcmode="lin" valueType="num">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1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0-#ppt_w/2"/>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45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1+#ppt_w/2"/>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1000" fill="hold"/>
                                            <p:tgtEl>
                                              <p:spTgt spid="24"/>
                                            </p:tgtEl>
                                            <p:attrNameLst>
                                              <p:attrName>ppt_x</p:attrName>
                                            </p:attrNameLst>
                                          </p:cBhvr>
                                          <p:tavLst>
                                            <p:tav tm="0">
                                              <p:val>
                                                <p:strVal val="#ppt_x"/>
                                              </p:val>
                                            </p:tav>
                                            <p:tav tm="100000">
                                              <p:val>
                                                <p:strVal val="#ppt_x"/>
                                              </p:val>
                                            </p:tav>
                                          </p:tavLst>
                                        </p:anim>
                                        <p:anim calcmode="lin" valueType="num">
                                          <p:cBhvr additive="base">
                                            <p:cTn id="49"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randombar(horizontal)">
                                          <p:cBhvr>
                                            <p:cTn id="54" dur="500"/>
                                            <p:tgtEl>
                                              <p:spTgt spid="103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 calcmode="lin" valueType="num">
                                          <p:cBhvr>
                                            <p:cTn id="59" dur="500" fill="hold"/>
                                            <p:tgtEl>
                                              <p:spTgt spid="1026"/>
                                            </p:tgtEl>
                                            <p:attrNameLst>
                                              <p:attrName>ppt_w</p:attrName>
                                            </p:attrNameLst>
                                          </p:cBhvr>
                                          <p:tavLst>
                                            <p:tav tm="0">
                                              <p:val>
                                                <p:fltVal val="0"/>
                                              </p:val>
                                            </p:tav>
                                            <p:tav tm="100000">
                                              <p:val>
                                                <p:strVal val="#ppt_w"/>
                                              </p:val>
                                            </p:tav>
                                          </p:tavLst>
                                        </p:anim>
                                        <p:anim calcmode="lin" valueType="num">
                                          <p:cBhvr>
                                            <p:cTn id="60" dur="500" fill="hold"/>
                                            <p:tgtEl>
                                              <p:spTgt spid="1026"/>
                                            </p:tgtEl>
                                            <p:attrNameLst>
                                              <p:attrName>ppt_h</p:attrName>
                                            </p:attrNameLst>
                                          </p:cBhvr>
                                          <p:tavLst>
                                            <p:tav tm="0">
                                              <p:val>
                                                <p:fltVal val="0"/>
                                              </p:val>
                                            </p:tav>
                                            <p:tav tm="100000">
                                              <p:val>
                                                <p:strVal val="#ppt_h"/>
                                              </p:val>
                                            </p:tav>
                                          </p:tavLst>
                                        </p:anim>
                                        <p:animEffect transition="in" filter="fade">
                                          <p:cBhvr>
                                            <p:cTn id="6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animBg="1"/>
          <p:bldP spid="24" grpId="0"/>
          <p:bldP spid="25" grpId="0" animBg="1"/>
          <p:bldP spid="26" grpId="0" animBg="1"/>
          <p:bldP spid="2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63616" y="2131219"/>
            <a:ext cx="857250" cy="1543050"/>
            <a:chOff x="5551488" y="2841625"/>
            <a:chExt cx="1143000" cy="2057400"/>
          </a:xfrm>
          <a:solidFill>
            <a:srgbClr val="D06B06"/>
          </a:solidFill>
        </p:grpSpPr>
        <p:sp>
          <p:nvSpPr>
            <p:cNvPr id="6" name="Freeform 6"/>
            <p:cNvSpPr>
              <a:spLocks/>
            </p:cNvSpPr>
            <p:nvPr/>
          </p:nvSpPr>
          <p:spPr bwMode="auto">
            <a:xfrm>
              <a:off x="5551488" y="2841625"/>
              <a:ext cx="571500" cy="2057400"/>
            </a:xfrm>
            <a:custGeom>
              <a:avLst/>
              <a:gdLst>
                <a:gd name="T0" fmla="*/ 0 w 150"/>
                <a:gd name="T1" fmla="*/ 0 h 540"/>
                <a:gd name="T2" fmla="*/ 0 w 150"/>
                <a:gd name="T3" fmla="*/ 387 h 540"/>
                <a:gd name="T4" fmla="*/ 150 w 150"/>
                <a:gd name="T5" fmla="*/ 540 h 540"/>
                <a:gd name="T6" fmla="*/ 150 w 150"/>
                <a:gd name="T7" fmla="*/ 39 h 540"/>
                <a:gd name="T8" fmla="*/ 0 w 150"/>
                <a:gd name="T9" fmla="*/ 0 h 540"/>
              </a:gdLst>
              <a:ahLst/>
              <a:cxnLst>
                <a:cxn ang="0">
                  <a:pos x="T0" y="T1"/>
                </a:cxn>
                <a:cxn ang="0">
                  <a:pos x="T2" y="T3"/>
                </a:cxn>
                <a:cxn ang="0">
                  <a:pos x="T4" y="T5"/>
                </a:cxn>
                <a:cxn ang="0">
                  <a:pos x="T6" y="T7"/>
                </a:cxn>
                <a:cxn ang="0">
                  <a:pos x="T8" y="T9"/>
                </a:cxn>
              </a:cxnLst>
              <a:rect l="0" t="0" r="r" b="b"/>
              <a:pathLst>
                <a:path w="150" h="540">
                  <a:moveTo>
                    <a:pt x="0" y="0"/>
                  </a:moveTo>
                  <a:cubicBezTo>
                    <a:pt x="0" y="387"/>
                    <a:pt x="0" y="387"/>
                    <a:pt x="0" y="387"/>
                  </a:cubicBezTo>
                  <a:cubicBezTo>
                    <a:pt x="150" y="540"/>
                    <a:pt x="150" y="540"/>
                    <a:pt x="150" y="540"/>
                  </a:cubicBezTo>
                  <a:cubicBezTo>
                    <a:pt x="150" y="39"/>
                    <a:pt x="150" y="39"/>
                    <a:pt x="150" y="39"/>
                  </a:cubicBezTo>
                  <a:cubicBezTo>
                    <a:pt x="96" y="39"/>
                    <a:pt x="45" y="24"/>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6122988" y="2841625"/>
              <a:ext cx="571500" cy="2057400"/>
            </a:xfrm>
            <a:custGeom>
              <a:avLst/>
              <a:gdLst>
                <a:gd name="T0" fmla="*/ 0 w 150"/>
                <a:gd name="T1" fmla="*/ 39 h 540"/>
                <a:gd name="T2" fmla="*/ 0 w 150"/>
                <a:gd name="T3" fmla="*/ 540 h 540"/>
                <a:gd name="T4" fmla="*/ 150 w 150"/>
                <a:gd name="T5" fmla="*/ 387 h 540"/>
                <a:gd name="T6" fmla="*/ 150 w 150"/>
                <a:gd name="T7" fmla="*/ 0 h 540"/>
                <a:gd name="T8" fmla="*/ 0 w 150"/>
                <a:gd name="T9" fmla="*/ 39 h 540"/>
              </a:gdLst>
              <a:ahLst/>
              <a:cxnLst>
                <a:cxn ang="0">
                  <a:pos x="T0" y="T1"/>
                </a:cxn>
                <a:cxn ang="0">
                  <a:pos x="T2" y="T3"/>
                </a:cxn>
                <a:cxn ang="0">
                  <a:pos x="T4" y="T5"/>
                </a:cxn>
                <a:cxn ang="0">
                  <a:pos x="T6" y="T7"/>
                </a:cxn>
                <a:cxn ang="0">
                  <a:pos x="T8" y="T9"/>
                </a:cxn>
              </a:cxnLst>
              <a:rect l="0" t="0" r="r" b="b"/>
              <a:pathLst>
                <a:path w="150" h="540">
                  <a:moveTo>
                    <a:pt x="0" y="39"/>
                  </a:moveTo>
                  <a:cubicBezTo>
                    <a:pt x="0" y="540"/>
                    <a:pt x="0" y="540"/>
                    <a:pt x="0" y="540"/>
                  </a:cubicBezTo>
                  <a:cubicBezTo>
                    <a:pt x="150" y="387"/>
                    <a:pt x="150" y="387"/>
                    <a:pt x="150" y="387"/>
                  </a:cubicBezTo>
                  <a:cubicBezTo>
                    <a:pt x="150" y="0"/>
                    <a:pt x="150" y="0"/>
                    <a:pt x="150" y="0"/>
                  </a:cubicBezTo>
                  <a:cubicBezTo>
                    <a:pt x="106" y="24"/>
                    <a:pt x="55" y="39"/>
                    <a:pt x="0"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19" name="Group 18"/>
          <p:cNvGrpSpPr/>
          <p:nvPr/>
        </p:nvGrpSpPr>
        <p:grpSpPr>
          <a:xfrm>
            <a:off x="5049441" y="1371600"/>
            <a:ext cx="1550194" cy="1294210"/>
            <a:chOff x="6732588" y="1828800"/>
            <a:chExt cx="2066925" cy="1725613"/>
          </a:xfrm>
          <a:solidFill>
            <a:srgbClr val="FF0000"/>
          </a:solidFill>
        </p:grpSpPr>
        <p:sp>
          <p:nvSpPr>
            <p:cNvPr id="8" name="Freeform 8"/>
            <p:cNvSpPr>
              <a:spLocks/>
            </p:cNvSpPr>
            <p:nvPr/>
          </p:nvSpPr>
          <p:spPr bwMode="auto">
            <a:xfrm>
              <a:off x="6732588" y="2395538"/>
              <a:ext cx="2066925" cy="1158875"/>
            </a:xfrm>
            <a:custGeom>
              <a:avLst/>
              <a:gdLst>
                <a:gd name="T0" fmla="*/ 0 w 543"/>
                <a:gd name="T1" fmla="*/ 111 h 304"/>
                <a:gd name="T2" fmla="*/ 335 w 543"/>
                <a:gd name="T3" fmla="*/ 304 h 304"/>
                <a:gd name="T4" fmla="*/ 543 w 543"/>
                <a:gd name="T5" fmla="*/ 251 h 304"/>
                <a:gd name="T6" fmla="*/ 109 w 543"/>
                <a:gd name="T7" fmla="*/ 0 h 304"/>
                <a:gd name="T8" fmla="*/ 0 w 543"/>
                <a:gd name="T9" fmla="*/ 111 h 304"/>
              </a:gdLst>
              <a:ahLst/>
              <a:cxnLst>
                <a:cxn ang="0">
                  <a:pos x="T0" y="T1"/>
                </a:cxn>
                <a:cxn ang="0">
                  <a:pos x="T2" y="T3"/>
                </a:cxn>
                <a:cxn ang="0">
                  <a:pos x="T4" y="T5"/>
                </a:cxn>
                <a:cxn ang="0">
                  <a:pos x="T6" y="T7"/>
                </a:cxn>
                <a:cxn ang="0">
                  <a:pos x="T8" y="T9"/>
                </a:cxn>
              </a:cxnLst>
              <a:rect l="0" t="0" r="r" b="b"/>
              <a:pathLst>
                <a:path w="543" h="304">
                  <a:moveTo>
                    <a:pt x="0" y="111"/>
                  </a:moveTo>
                  <a:cubicBezTo>
                    <a:pt x="335" y="304"/>
                    <a:pt x="335" y="304"/>
                    <a:pt x="335" y="304"/>
                  </a:cubicBezTo>
                  <a:cubicBezTo>
                    <a:pt x="543" y="251"/>
                    <a:pt x="543" y="251"/>
                    <a:pt x="543" y="251"/>
                  </a:cubicBezTo>
                  <a:cubicBezTo>
                    <a:pt x="109" y="0"/>
                    <a:pt x="109" y="0"/>
                    <a:pt x="109" y="0"/>
                  </a:cubicBezTo>
                  <a:cubicBezTo>
                    <a:pt x="82" y="47"/>
                    <a:pt x="44" y="85"/>
                    <a:pt x="0"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7146925" y="1828800"/>
              <a:ext cx="1652587" cy="1524000"/>
            </a:xfrm>
            <a:custGeom>
              <a:avLst/>
              <a:gdLst>
                <a:gd name="T0" fmla="*/ 0 w 434"/>
                <a:gd name="T1" fmla="*/ 149 h 400"/>
                <a:gd name="T2" fmla="*/ 434 w 434"/>
                <a:gd name="T3" fmla="*/ 400 h 400"/>
                <a:gd name="T4" fmla="*/ 376 w 434"/>
                <a:gd name="T5" fmla="*/ 194 h 400"/>
                <a:gd name="T6" fmla="*/ 41 w 434"/>
                <a:gd name="T7" fmla="*/ 0 h 400"/>
                <a:gd name="T8" fmla="*/ 0 w 434"/>
                <a:gd name="T9" fmla="*/ 149 h 400"/>
              </a:gdLst>
              <a:ahLst/>
              <a:cxnLst>
                <a:cxn ang="0">
                  <a:pos x="T0" y="T1"/>
                </a:cxn>
                <a:cxn ang="0">
                  <a:pos x="T2" y="T3"/>
                </a:cxn>
                <a:cxn ang="0">
                  <a:pos x="T4" y="T5"/>
                </a:cxn>
                <a:cxn ang="0">
                  <a:pos x="T6" y="T7"/>
                </a:cxn>
                <a:cxn ang="0">
                  <a:pos x="T8" y="T9"/>
                </a:cxn>
              </a:cxnLst>
              <a:rect l="0" t="0" r="r" b="b"/>
              <a:pathLst>
                <a:path w="434" h="400">
                  <a:moveTo>
                    <a:pt x="0" y="149"/>
                  </a:moveTo>
                  <a:cubicBezTo>
                    <a:pt x="434" y="400"/>
                    <a:pt x="434" y="400"/>
                    <a:pt x="434" y="400"/>
                  </a:cubicBezTo>
                  <a:cubicBezTo>
                    <a:pt x="376" y="194"/>
                    <a:pt x="376" y="194"/>
                    <a:pt x="376" y="194"/>
                  </a:cubicBezTo>
                  <a:cubicBezTo>
                    <a:pt x="41" y="0"/>
                    <a:pt x="41" y="0"/>
                    <a:pt x="41" y="0"/>
                  </a:cubicBezTo>
                  <a:cubicBezTo>
                    <a:pt x="40" y="51"/>
                    <a:pt x="27" y="102"/>
                    <a:pt x="0"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1" name="Group 20"/>
          <p:cNvGrpSpPr/>
          <p:nvPr/>
        </p:nvGrpSpPr>
        <p:grpSpPr>
          <a:xfrm>
            <a:off x="2584848" y="1371600"/>
            <a:ext cx="1550194" cy="1294210"/>
            <a:chOff x="3446463" y="1828800"/>
            <a:chExt cx="2066925" cy="1725613"/>
          </a:xfrm>
          <a:solidFill>
            <a:srgbClr val="00B050"/>
          </a:solidFill>
        </p:grpSpPr>
        <p:sp>
          <p:nvSpPr>
            <p:cNvPr id="10" name="Freeform 10"/>
            <p:cNvSpPr>
              <a:spLocks/>
            </p:cNvSpPr>
            <p:nvPr/>
          </p:nvSpPr>
          <p:spPr bwMode="auto">
            <a:xfrm>
              <a:off x="3446463" y="2395538"/>
              <a:ext cx="2066925" cy="1158875"/>
            </a:xfrm>
            <a:custGeom>
              <a:avLst/>
              <a:gdLst>
                <a:gd name="T0" fmla="*/ 543 w 543"/>
                <a:gd name="T1" fmla="*/ 111 h 304"/>
                <a:gd name="T2" fmla="*/ 208 w 543"/>
                <a:gd name="T3" fmla="*/ 304 h 304"/>
                <a:gd name="T4" fmla="*/ 0 w 543"/>
                <a:gd name="T5" fmla="*/ 251 h 304"/>
                <a:gd name="T6" fmla="*/ 434 w 543"/>
                <a:gd name="T7" fmla="*/ 0 h 304"/>
                <a:gd name="T8" fmla="*/ 543 w 543"/>
                <a:gd name="T9" fmla="*/ 111 h 304"/>
              </a:gdLst>
              <a:ahLst/>
              <a:cxnLst>
                <a:cxn ang="0">
                  <a:pos x="T0" y="T1"/>
                </a:cxn>
                <a:cxn ang="0">
                  <a:pos x="T2" y="T3"/>
                </a:cxn>
                <a:cxn ang="0">
                  <a:pos x="T4" y="T5"/>
                </a:cxn>
                <a:cxn ang="0">
                  <a:pos x="T6" y="T7"/>
                </a:cxn>
                <a:cxn ang="0">
                  <a:pos x="T8" y="T9"/>
                </a:cxn>
              </a:cxnLst>
              <a:rect l="0" t="0" r="r" b="b"/>
              <a:pathLst>
                <a:path w="543" h="304">
                  <a:moveTo>
                    <a:pt x="543" y="111"/>
                  </a:moveTo>
                  <a:cubicBezTo>
                    <a:pt x="208" y="304"/>
                    <a:pt x="208" y="304"/>
                    <a:pt x="208" y="304"/>
                  </a:cubicBezTo>
                  <a:cubicBezTo>
                    <a:pt x="0" y="251"/>
                    <a:pt x="0" y="251"/>
                    <a:pt x="0" y="251"/>
                  </a:cubicBezTo>
                  <a:cubicBezTo>
                    <a:pt x="434" y="0"/>
                    <a:pt x="434" y="0"/>
                    <a:pt x="434" y="0"/>
                  </a:cubicBezTo>
                  <a:cubicBezTo>
                    <a:pt x="462" y="47"/>
                    <a:pt x="499" y="85"/>
                    <a:pt x="543"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446463" y="1828800"/>
              <a:ext cx="1652587" cy="1524000"/>
            </a:xfrm>
            <a:custGeom>
              <a:avLst/>
              <a:gdLst>
                <a:gd name="T0" fmla="*/ 434 w 434"/>
                <a:gd name="T1" fmla="*/ 149 h 400"/>
                <a:gd name="T2" fmla="*/ 0 w 434"/>
                <a:gd name="T3" fmla="*/ 400 h 400"/>
                <a:gd name="T4" fmla="*/ 58 w 434"/>
                <a:gd name="T5" fmla="*/ 194 h 400"/>
                <a:gd name="T6" fmla="*/ 393 w 434"/>
                <a:gd name="T7" fmla="*/ 0 h 400"/>
                <a:gd name="T8" fmla="*/ 434 w 434"/>
                <a:gd name="T9" fmla="*/ 149 h 400"/>
              </a:gdLst>
              <a:ahLst/>
              <a:cxnLst>
                <a:cxn ang="0">
                  <a:pos x="T0" y="T1"/>
                </a:cxn>
                <a:cxn ang="0">
                  <a:pos x="T2" y="T3"/>
                </a:cxn>
                <a:cxn ang="0">
                  <a:pos x="T4" y="T5"/>
                </a:cxn>
                <a:cxn ang="0">
                  <a:pos x="T6" y="T7"/>
                </a:cxn>
                <a:cxn ang="0">
                  <a:pos x="T8" y="T9"/>
                </a:cxn>
              </a:cxnLst>
              <a:rect l="0" t="0" r="r" b="b"/>
              <a:pathLst>
                <a:path w="434" h="400">
                  <a:moveTo>
                    <a:pt x="434" y="149"/>
                  </a:moveTo>
                  <a:cubicBezTo>
                    <a:pt x="0" y="400"/>
                    <a:pt x="0" y="400"/>
                    <a:pt x="0" y="400"/>
                  </a:cubicBezTo>
                  <a:cubicBezTo>
                    <a:pt x="58" y="194"/>
                    <a:pt x="58" y="194"/>
                    <a:pt x="58" y="194"/>
                  </a:cubicBezTo>
                  <a:cubicBezTo>
                    <a:pt x="393" y="0"/>
                    <a:pt x="393" y="0"/>
                    <a:pt x="393" y="0"/>
                  </a:cubicBezTo>
                  <a:cubicBezTo>
                    <a:pt x="394" y="51"/>
                    <a:pt x="407" y="102"/>
                    <a:pt x="434"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13" name="Rectangle 13"/>
          <p:cNvSpPr>
            <a:spLocks noChangeArrowheads="1"/>
          </p:cNvSpPr>
          <p:nvPr/>
        </p:nvSpPr>
        <p:spPr bwMode="auto">
          <a:xfrm rot="1791082">
            <a:off x="5401978" y="2111908"/>
            <a:ext cx="134406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REALIDADE</a:t>
            </a:r>
            <a:endParaRPr lang="ru-RU" altLang="ru-RU" sz="1350" dirty="0"/>
          </a:p>
        </p:txBody>
      </p:sp>
      <p:sp>
        <p:nvSpPr>
          <p:cNvPr id="14" name="Rectangle 14"/>
          <p:cNvSpPr>
            <a:spLocks noChangeArrowheads="1"/>
          </p:cNvSpPr>
          <p:nvPr/>
        </p:nvSpPr>
        <p:spPr bwMode="auto">
          <a:xfrm rot="19848560">
            <a:off x="2721942" y="2063476"/>
            <a:ext cx="107240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EXPECTATIVA</a:t>
            </a:r>
            <a:endParaRPr lang="ru-RU" altLang="ru-RU" sz="1350" dirty="0"/>
          </a:p>
        </p:txBody>
      </p:sp>
      <p:sp>
        <p:nvSpPr>
          <p:cNvPr id="18" name="Freeform 18"/>
          <p:cNvSpPr>
            <a:spLocks noEditPoints="1"/>
          </p:cNvSpPr>
          <p:nvPr/>
        </p:nvSpPr>
        <p:spPr bwMode="auto">
          <a:xfrm>
            <a:off x="4312281" y="4305709"/>
            <a:ext cx="488156" cy="504825"/>
          </a:xfrm>
          <a:custGeom>
            <a:avLst/>
            <a:gdLst>
              <a:gd name="T0" fmla="*/ 64 w 171"/>
              <a:gd name="T1" fmla="*/ 19 h 177"/>
              <a:gd name="T2" fmla="*/ 150 w 171"/>
              <a:gd name="T3" fmla="*/ 71 h 177"/>
              <a:gd name="T4" fmla="*/ 171 w 171"/>
              <a:gd name="T5" fmla="*/ 114 h 177"/>
              <a:gd name="T6" fmla="*/ 153 w 171"/>
              <a:gd name="T7" fmla="*/ 114 h 177"/>
              <a:gd name="T8" fmla="*/ 153 w 171"/>
              <a:gd name="T9" fmla="*/ 143 h 177"/>
              <a:gd name="T10" fmla="*/ 144 w 171"/>
              <a:gd name="T11" fmla="*/ 153 h 177"/>
              <a:gd name="T12" fmla="*/ 124 w 171"/>
              <a:gd name="T13" fmla="*/ 153 h 177"/>
              <a:gd name="T14" fmla="*/ 124 w 171"/>
              <a:gd name="T15" fmla="*/ 177 h 177"/>
              <a:gd name="T16" fmla="*/ 46 w 171"/>
              <a:gd name="T17" fmla="*/ 177 h 177"/>
              <a:gd name="T18" fmla="*/ 46 w 171"/>
              <a:gd name="T19" fmla="*/ 152 h 177"/>
              <a:gd name="T20" fmla="*/ 38 w 171"/>
              <a:gd name="T21" fmla="*/ 134 h 177"/>
              <a:gd name="T22" fmla="*/ 96 w 171"/>
              <a:gd name="T23" fmla="*/ 80 h 177"/>
              <a:gd name="T24" fmla="*/ 96 w 171"/>
              <a:gd name="T25" fmla="*/ 68 h 177"/>
              <a:gd name="T26" fmla="*/ 82 w 171"/>
              <a:gd name="T27" fmla="*/ 63 h 177"/>
              <a:gd name="T28" fmla="*/ 80 w 171"/>
              <a:gd name="T29" fmla="*/ 58 h 177"/>
              <a:gd name="T30" fmla="*/ 86 w 171"/>
              <a:gd name="T31" fmla="*/ 45 h 177"/>
              <a:gd name="T32" fmla="*/ 77 w 171"/>
              <a:gd name="T33" fmla="*/ 36 h 177"/>
              <a:gd name="T34" fmla="*/ 64 w 171"/>
              <a:gd name="T35" fmla="*/ 42 h 177"/>
              <a:gd name="T36" fmla="*/ 59 w 171"/>
              <a:gd name="T37" fmla="*/ 40 h 177"/>
              <a:gd name="T38" fmla="*/ 54 w 171"/>
              <a:gd name="T39" fmla="*/ 27 h 177"/>
              <a:gd name="T40" fmla="*/ 42 w 171"/>
              <a:gd name="T41" fmla="*/ 27 h 177"/>
              <a:gd name="T42" fmla="*/ 37 w 171"/>
              <a:gd name="T43" fmla="*/ 40 h 177"/>
              <a:gd name="T44" fmla="*/ 32 w 171"/>
              <a:gd name="T45" fmla="*/ 42 h 177"/>
              <a:gd name="T46" fmla="*/ 19 w 171"/>
              <a:gd name="T47" fmla="*/ 36 h 177"/>
              <a:gd name="T48" fmla="*/ 10 w 171"/>
              <a:gd name="T49" fmla="*/ 45 h 177"/>
              <a:gd name="T50" fmla="*/ 16 w 171"/>
              <a:gd name="T51" fmla="*/ 58 h 177"/>
              <a:gd name="T52" fmla="*/ 14 w 171"/>
              <a:gd name="T53" fmla="*/ 63 h 177"/>
              <a:gd name="T54" fmla="*/ 0 w 171"/>
              <a:gd name="T55" fmla="*/ 68 h 177"/>
              <a:gd name="T56" fmla="*/ 0 w 171"/>
              <a:gd name="T57" fmla="*/ 80 h 177"/>
              <a:gd name="T58" fmla="*/ 14 w 171"/>
              <a:gd name="T59" fmla="*/ 86 h 177"/>
              <a:gd name="T60" fmla="*/ 16 w 171"/>
              <a:gd name="T61" fmla="*/ 90 h 177"/>
              <a:gd name="T62" fmla="*/ 10 w 171"/>
              <a:gd name="T63" fmla="*/ 104 h 177"/>
              <a:gd name="T64" fmla="*/ 19 w 171"/>
              <a:gd name="T65" fmla="*/ 112 h 177"/>
              <a:gd name="T66" fmla="*/ 32 w 171"/>
              <a:gd name="T67" fmla="*/ 107 h 177"/>
              <a:gd name="T68" fmla="*/ 37 w 171"/>
              <a:gd name="T69" fmla="*/ 108 h 177"/>
              <a:gd name="T70" fmla="*/ 42 w 171"/>
              <a:gd name="T71" fmla="*/ 122 h 177"/>
              <a:gd name="T72" fmla="*/ 54 w 171"/>
              <a:gd name="T73" fmla="*/ 122 h 177"/>
              <a:gd name="T74" fmla="*/ 59 w 171"/>
              <a:gd name="T75" fmla="*/ 108 h 177"/>
              <a:gd name="T76" fmla="*/ 64 w 171"/>
              <a:gd name="T77" fmla="*/ 107 h 177"/>
              <a:gd name="T78" fmla="*/ 77 w 171"/>
              <a:gd name="T79" fmla="*/ 112 h 177"/>
              <a:gd name="T80" fmla="*/ 86 w 171"/>
              <a:gd name="T81" fmla="*/ 104 h 177"/>
              <a:gd name="T82" fmla="*/ 80 w 171"/>
              <a:gd name="T83" fmla="*/ 90 h 177"/>
              <a:gd name="T84" fmla="*/ 82 w 171"/>
              <a:gd name="T85" fmla="*/ 86 h 177"/>
              <a:gd name="T86" fmla="*/ 96 w 171"/>
              <a:gd name="T87" fmla="*/ 80 h 177"/>
              <a:gd name="T88" fmla="*/ 48 w 171"/>
              <a:gd name="T89" fmla="*/ 54 h 177"/>
              <a:gd name="T90" fmla="*/ 28 w 171"/>
              <a:gd name="T91" fmla="*/ 74 h 177"/>
              <a:gd name="T92" fmla="*/ 48 w 171"/>
              <a:gd name="T93" fmla="*/ 94 h 177"/>
              <a:gd name="T94" fmla="*/ 68 w 171"/>
              <a:gd name="T95" fmla="*/ 74 h 177"/>
              <a:gd name="T96" fmla="*/ 48 w 171"/>
              <a:gd name="T97" fmla="*/ 54 h 177"/>
              <a:gd name="T98" fmla="*/ 124 w 171"/>
              <a:gd name="T99" fmla="*/ 153 h 177"/>
              <a:gd name="T100" fmla="*/ 113 w 171"/>
              <a:gd name="T101" fmla="*/ 15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77">
                <a:moveTo>
                  <a:pt x="64" y="19"/>
                </a:moveTo>
                <a:cubicBezTo>
                  <a:pt x="159" y="0"/>
                  <a:pt x="150" y="71"/>
                  <a:pt x="150" y="71"/>
                </a:cubicBezTo>
                <a:cubicBezTo>
                  <a:pt x="171" y="114"/>
                  <a:pt x="171" y="114"/>
                  <a:pt x="171" y="114"/>
                </a:cubicBezTo>
                <a:cubicBezTo>
                  <a:pt x="153" y="114"/>
                  <a:pt x="153" y="114"/>
                  <a:pt x="153" y="114"/>
                </a:cubicBezTo>
                <a:cubicBezTo>
                  <a:pt x="153" y="143"/>
                  <a:pt x="153" y="143"/>
                  <a:pt x="153" y="143"/>
                </a:cubicBezTo>
                <a:cubicBezTo>
                  <a:pt x="153" y="148"/>
                  <a:pt x="149" y="153"/>
                  <a:pt x="144" y="153"/>
                </a:cubicBezTo>
                <a:cubicBezTo>
                  <a:pt x="124" y="153"/>
                  <a:pt x="124" y="153"/>
                  <a:pt x="124" y="153"/>
                </a:cubicBezTo>
                <a:cubicBezTo>
                  <a:pt x="124" y="177"/>
                  <a:pt x="124" y="177"/>
                  <a:pt x="124" y="177"/>
                </a:cubicBezTo>
                <a:moveTo>
                  <a:pt x="46" y="177"/>
                </a:moveTo>
                <a:cubicBezTo>
                  <a:pt x="46" y="152"/>
                  <a:pt x="46" y="152"/>
                  <a:pt x="46" y="152"/>
                </a:cubicBezTo>
                <a:cubicBezTo>
                  <a:pt x="38" y="134"/>
                  <a:pt x="38" y="134"/>
                  <a:pt x="38" y="134"/>
                </a:cubicBezTo>
                <a:moveTo>
                  <a:pt x="96" y="80"/>
                </a:moveTo>
                <a:cubicBezTo>
                  <a:pt x="96" y="68"/>
                  <a:pt x="96" y="68"/>
                  <a:pt x="96" y="68"/>
                </a:cubicBezTo>
                <a:cubicBezTo>
                  <a:pt x="82" y="63"/>
                  <a:pt x="82" y="63"/>
                  <a:pt x="82" y="63"/>
                </a:cubicBezTo>
                <a:cubicBezTo>
                  <a:pt x="82" y="61"/>
                  <a:pt x="81" y="60"/>
                  <a:pt x="80" y="58"/>
                </a:cubicBezTo>
                <a:cubicBezTo>
                  <a:pt x="86" y="45"/>
                  <a:pt x="86" y="45"/>
                  <a:pt x="86" y="45"/>
                </a:cubicBezTo>
                <a:cubicBezTo>
                  <a:pt x="77" y="36"/>
                  <a:pt x="77" y="36"/>
                  <a:pt x="77" y="36"/>
                </a:cubicBezTo>
                <a:cubicBezTo>
                  <a:pt x="64" y="42"/>
                  <a:pt x="64" y="42"/>
                  <a:pt x="64" y="42"/>
                </a:cubicBezTo>
                <a:cubicBezTo>
                  <a:pt x="63" y="42"/>
                  <a:pt x="61" y="41"/>
                  <a:pt x="59" y="40"/>
                </a:cubicBezTo>
                <a:cubicBezTo>
                  <a:pt x="54" y="27"/>
                  <a:pt x="54" y="27"/>
                  <a:pt x="54" y="27"/>
                </a:cubicBezTo>
                <a:cubicBezTo>
                  <a:pt x="42" y="27"/>
                  <a:pt x="42" y="27"/>
                  <a:pt x="42" y="27"/>
                </a:cubicBezTo>
                <a:cubicBezTo>
                  <a:pt x="37" y="40"/>
                  <a:pt x="37" y="40"/>
                  <a:pt x="37" y="40"/>
                </a:cubicBezTo>
                <a:cubicBezTo>
                  <a:pt x="35" y="41"/>
                  <a:pt x="33" y="42"/>
                  <a:pt x="32" y="42"/>
                </a:cubicBezTo>
                <a:cubicBezTo>
                  <a:pt x="19" y="36"/>
                  <a:pt x="19" y="36"/>
                  <a:pt x="19" y="36"/>
                </a:cubicBezTo>
                <a:cubicBezTo>
                  <a:pt x="10" y="45"/>
                  <a:pt x="10" y="45"/>
                  <a:pt x="10" y="45"/>
                </a:cubicBezTo>
                <a:cubicBezTo>
                  <a:pt x="16" y="58"/>
                  <a:pt x="16" y="58"/>
                  <a:pt x="16" y="58"/>
                </a:cubicBezTo>
                <a:cubicBezTo>
                  <a:pt x="15" y="60"/>
                  <a:pt x="15" y="61"/>
                  <a:pt x="14" y="63"/>
                </a:cubicBezTo>
                <a:cubicBezTo>
                  <a:pt x="0" y="68"/>
                  <a:pt x="0" y="68"/>
                  <a:pt x="0" y="68"/>
                </a:cubicBezTo>
                <a:cubicBezTo>
                  <a:pt x="0" y="80"/>
                  <a:pt x="0" y="80"/>
                  <a:pt x="0" y="80"/>
                </a:cubicBezTo>
                <a:cubicBezTo>
                  <a:pt x="14" y="86"/>
                  <a:pt x="14" y="86"/>
                  <a:pt x="14" y="86"/>
                </a:cubicBezTo>
                <a:cubicBezTo>
                  <a:pt x="15" y="87"/>
                  <a:pt x="15" y="89"/>
                  <a:pt x="16" y="90"/>
                </a:cubicBezTo>
                <a:cubicBezTo>
                  <a:pt x="10" y="104"/>
                  <a:pt x="10" y="104"/>
                  <a:pt x="10" y="104"/>
                </a:cubicBezTo>
                <a:cubicBezTo>
                  <a:pt x="19" y="112"/>
                  <a:pt x="19" y="112"/>
                  <a:pt x="19" y="112"/>
                </a:cubicBezTo>
                <a:cubicBezTo>
                  <a:pt x="32" y="107"/>
                  <a:pt x="32" y="107"/>
                  <a:pt x="32" y="107"/>
                </a:cubicBezTo>
                <a:cubicBezTo>
                  <a:pt x="33" y="107"/>
                  <a:pt x="35" y="108"/>
                  <a:pt x="37" y="108"/>
                </a:cubicBezTo>
                <a:cubicBezTo>
                  <a:pt x="42" y="122"/>
                  <a:pt x="42" y="122"/>
                  <a:pt x="42" y="122"/>
                </a:cubicBezTo>
                <a:cubicBezTo>
                  <a:pt x="54" y="122"/>
                  <a:pt x="54" y="122"/>
                  <a:pt x="54" y="122"/>
                </a:cubicBezTo>
                <a:cubicBezTo>
                  <a:pt x="59" y="108"/>
                  <a:pt x="59" y="108"/>
                  <a:pt x="59" y="108"/>
                </a:cubicBezTo>
                <a:cubicBezTo>
                  <a:pt x="61" y="108"/>
                  <a:pt x="63" y="107"/>
                  <a:pt x="64" y="107"/>
                </a:cubicBezTo>
                <a:cubicBezTo>
                  <a:pt x="77" y="112"/>
                  <a:pt x="77" y="112"/>
                  <a:pt x="77" y="112"/>
                </a:cubicBezTo>
                <a:cubicBezTo>
                  <a:pt x="86" y="104"/>
                  <a:pt x="86" y="104"/>
                  <a:pt x="86" y="104"/>
                </a:cubicBezTo>
                <a:cubicBezTo>
                  <a:pt x="80" y="90"/>
                  <a:pt x="80" y="90"/>
                  <a:pt x="80" y="90"/>
                </a:cubicBezTo>
                <a:cubicBezTo>
                  <a:pt x="81" y="89"/>
                  <a:pt x="81" y="87"/>
                  <a:pt x="82" y="86"/>
                </a:cubicBezTo>
                <a:lnTo>
                  <a:pt x="96" y="80"/>
                </a:lnTo>
                <a:close/>
                <a:moveTo>
                  <a:pt x="48" y="54"/>
                </a:moveTo>
                <a:cubicBezTo>
                  <a:pt x="37" y="54"/>
                  <a:pt x="28" y="63"/>
                  <a:pt x="28" y="74"/>
                </a:cubicBezTo>
                <a:cubicBezTo>
                  <a:pt x="28" y="85"/>
                  <a:pt x="37" y="94"/>
                  <a:pt x="48" y="94"/>
                </a:cubicBezTo>
                <a:cubicBezTo>
                  <a:pt x="59" y="94"/>
                  <a:pt x="68" y="85"/>
                  <a:pt x="68" y="74"/>
                </a:cubicBezTo>
                <a:cubicBezTo>
                  <a:pt x="68" y="63"/>
                  <a:pt x="59" y="54"/>
                  <a:pt x="48" y="54"/>
                </a:cubicBezTo>
                <a:close/>
                <a:moveTo>
                  <a:pt x="124" y="153"/>
                </a:moveTo>
                <a:cubicBezTo>
                  <a:pt x="113" y="153"/>
                  <a:pt x="113" y="153"/>
                  <a:pt x="113" y="153"/>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4" name="TextBox 23"/>
          <p:cNvSpPr txBox="1"/>
          <p:nvPr/>
        </p:nvSpPr>
        <p:spPr>
          <a:xfrm>
            <a:off x="3132805" y="3706231"/>
            <a:ext cx="2847109" cy="323165"/>
          </a:xfrm>
          <a:prstGeom prst="rect">
            <a:avLst/>
          </a:prstGeom>
          <a:noFill/>
        </p:spPr>
        <p:txBody>
          <a:bodyPr wrap="square" rtlCol="0">
            <a:spAutoFit/>
          </a:bodyPr>
          <a:lstStyle/>
          <a:p>
            <a:pPr algn="ctr"/>
            <a:r>
              <a:rPr lang="pt-BR" sz="1500" dirty="0">
                <a:latin typeface="Arial Black" panose="020B0A04020102020204" pitchFamily="34" charset="0"/>
              </a:rPr>
              <a:t>Refrigerante</a:t>
            </a:r>
            <a:r>
              <a:rPr lang="en-US" sz="1500" dirty="0">
                <a:latin typeface="Arial Black" panose="020B0A04020102020204" pitchFamily="34" charset="0"/>
              </a:rPr>
              <a:t> </a:t>
            </a:r>
            <a:r>
              <a:rPr lang="pt-BR" sz="1500" dirty="0">
                <a:latin typeface="Arial Black" panose="020B0A04020102020204" pitchFamily="34" charset="0"/>
              </a:rPr>
              <a:t>tipo cola</a:t>
            </a:r>
            <a:r>
              <a:rPr lang="en-US" sz="1500" dirty="0">
                <a:latin typeface="Arial Black" panose="020B0A04020102020204" pitchFamily="34" charset="0"/>
              </a:rPr>
              <a:t>…</a:t>
            </a:r>
            <a:endParaRPr lang="ru-RU" sz="1500" dirty="0">
              <a:latin typeface="Arial Black" panose="020B0A04020102020204" pitchFamily="34" charset="0"/>
            </a:endParaRPr>
          </a:p>
        </p:txBody>
      </p:sp>
      <p:sp>
        <p:nvSpPr>
          <p:cNvPr id="25" name="Oval 147"/>
          <p:cNvSpPr>
            <a:spLocks noChangeArrowheads="1"/>
          </p:cNvSpPr>
          <p:nvPr/>
        </p:nvSpPr>
        <p:spPr bwMode="auto">
          <a:xfrm>
            <a:off x="3741115" y="490776"/>
            <a:ext cx="1706876" cy="1709068"/>
          </a:xfrm>
          <a:prstGeom prst="ellipse">
            <a:avLst/>
          </a:prstGeom>
          <a:solidFill>
            <a:schemeClr val="bg2">
              <a:lumMod val="90000"/>
              <a:lumOff val="10000"/>
            </a:schemeClr>
          </a:solidFill>
          <a:ln>
            <a:noFill/>
          </a:ln>
          <a:effectLst>
            <a:outerShdw blurRad="355600" dist="114300" dir="2700000" sx="103000" sy="103000" algn="tl" rotWithShape="0">
              <a:srgbClr val="000000">
                <a:alpha val="31000"/>
              </a:srgbClr>
            </a:outerShdw>
          </a:effectLst>
        </p:spPr>
        <p:txBody>
          <a:bodyPr vert="horz" wrap="square" lIns="68580" tIns="34290" rIns="68580" bIns="34290" numCol="1" anchor="t" anchorCtr="0" compatLnSpc="1">
            <a:prstTxWarp prst="textNoShape">
              <a:avLst/>
            </a:prstTxWarp>
          </a:bodyPr>
          <a:lstStyle/>
          <a:p>
            <a:endParaRPr lang="ru-RU" sz="1050"/>
          </a:p>
        </p:txBody>
      </p:sp>
      <p:sp>
        <p:nvSpPr>
          <p:cNvPr id="26" name="Freeform 151"/>
          <p:cNvSpPr>
            <a:spLocks noEditPoints="1"/>
          </p:cNvSpPr>
          <p:nvPr/>
        </p:nvSpPr>
        <p:spPr bwMode="auto">
          <a:xfrm>
            <a:off x="4315634" y="754009"/>
            <a:ext cx="565637" cy="637168"/>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7" name="TextBox 26"/>
          <p:cNvSpPr txBox="1"/>
          <p:nvPr/>
        </p:nvSpPr>
        <p:spPr>
          <a:xfrm>
            <a:off x="3750842" y="1408609"/>
            <a:ext cx="1642316" cy="577081"/>
          </a:xfrm>
          <a:prstGeom prst="rect">
            <a:avLst/>
          </a:prstGeom>
          <a:noFill/>
        </p:spPr>
        <p:txBody>
          <a:bodyPr wrap="square" rtlCol="0">
            <a:spAutoFit/>
          </a:bodyPr>
          <a:lstStyle/>
          <a:p>
            <a:pPr algn="ctr"/>
            <a:r>
              <a:rPr lang="en-US" sz="1050" b="1" dirty="0" err="1">
                <a:latin typeface="Open Sans" panose="020B0606030504020204" pitchFamily="34" charset="0"/>
                <a:ea typeface="Open Sans" panose="020B0606030504020204" pitchFamily="34" charset="0"/>
                <a:cs typeface="Open Sans" panose="020B0606030504020204" pitchFamily="34" charset="0"/>
              </a:rPr>
              <a:t>Enquanto</a:t>
            </a:r>
            <a:r>
              <a:rPr lang="en-US" sz="1050" b="1" dirty="0">
                <a:latin typeface="Open Sans" panose="020B0606030504020204" pitchFamily="34" charset="0"/>
                <a:ea typeface="Open Sans" panose="020B0606030504020204" pitchFamily="34" charset="0"/>
                <a:cs typeface="Open Sans" panose="020B0606030504020204" pitchFamily="34" charset="0"/>
              </a:rPr>
              <a:t> </a:t>
            </a:r>
            <a:r>
              <a:rPr lang="en-US" sz="1050" b="1" dirty="0" err="1">
                <a:latin typeface="Open Sans" panose="020B0606030504020204" pitchFamily="34" charset="0"/>
                <a:ea typeface="Open Sans" panose="020B0606030504020204" pitchFamily="34" charset="0"/>
                <a:cs typeface="Open Sans" panose="020B0606030504020204" pitchFamily="34" charset="0"/>
              </a:rPr>
              <a:t>isso</a:t>
            </a:r>
            <a:r>
              <a:rPr lang="en-US" sz="1050" b="1" dirty="0">
                <a:latin typeface="Open Sans" panose="020B0606030504020204" pitchFamily="34" charset="0"/>
                <a:ea typeface="Open Sans" panose="020B0606030504020204" pitchFamily="34" charset="0"/>
                <a:cs typeface="Open Sans" panose="020B0606030504020204" pitchFamily="34" charset="0"/>
              </a:rPr>
              <a:t>, </a:t>
            </a:r>
          </a:p>
          <a:p>
            <a:pPr algn="ctr"/>
            <a:r>
              <a:rPr lang="en-US" sz="1050" b="1" dirty="0">
                <a:latin typeface="Open Sans" panose="020B0606030504020204" pitchFamily="34" charset="0"/>
                <a:ea typeface="Open Sans" panose="020B0606030504020204" pitchFamily="34" charset="0"/>
                <a:cs typeface="Open Sans" panose="020B0606030504020204" pitchFamily="34" charset="0"/>
              </a:rPr>
              <a:t>no “</a:t>
            </a:r>
            <a:r>
              <a:rPr lang="en-US" sz="1050" b="1" dirty="0" err="1">
                <a:latin typeface="Open Sans" panose="020B0606030504020204" pitchFamily="34" charset="0"/>
                <a:ea typeface="Open Sans" panose="020B0606030504020204" pitchFamily="34" charset="0"/>
                <a:cs typeface="Open Sans" panose="020B0606030504020204" pitchFamily="34" charset="0"/>
              </a:rPr>
              <a:t>termo</a:t>
            </a:r>
            <a:r>
              <a:rPr lang="en-US" sz="1050" b="1" dirty="0">
                <a:latin typeface="Open Sans" panose="020B0606030504020204" pitchFamily="34" charset="0"/>
                <a:ea typeface="Open Sans" panose="020B0606030504020204" pitchFamily="34" charset="0"/>
                <a:cs typeface="Open Sans" panose="020B0606030504020204" pitchFamily="34" charset="0"/>
              </a:rPr>
              <a:t> de </a:t>
            </a:r>
            <a:r>
              <a:rPr lang="en-US" sz="1050" b="1" dirty="0" err="1">
                <a:latin typeface="Open Sans" panose="020B0606030504020204" pitchFamily="34" charset="0"/>
                <a:ea typeface="Open Sans" panose="020B0606030504020204" pitchFamily="34" charset="0"/>
                <a:cs typeface="Open Sans" panose="020B0606030504020204" pitchFamily="34" charset="0"/>
              </a:rPr>
              <a:t>referência</a:t>
            </a:r>
            <a:r>
              <a:rPr lang="en-US" sz="1050" b="1" dirty="0">
                <a:latin typeface="Open Sans" panose="020B0606030504020204" pitchFamily="34" charset="0"/>
                <a:ea typeface="Open Sans" panose="020B0606030504020204" pitchFamily="34" charset="0"/>
                <a:cs typeface="Open Sans" panose="020B0606030504020204" pitchFamily="34" charset="0"/>
              </a:rPr>
              <a:t>”</a:t>
            </a:r>
            <a:endParaRPr lang="ru-RU" sz="105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Picture 2" descr="Resultado de imagem para coca cola">
            <a:extLst>
              <a:ext uri="{FF2B5EF4-FFF2-40B4-BE49-F238E27FC236}">
                <a16:creationId xmlns:a16="http://schemas.microsoft.com/office/drawing/2014/main" id="{6C6A46BF-21B5-4349-848B-F5125F8AA6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59" r="5800" b="-80"/>
          <a:stretch/>
        </p:blipFill>
        <p:spPr bwMode="auto">
          <a:xfrm>
            <a:off x="801640" y="2081826"/>
            <a:ext cx="1722753" cy="1889862"/>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4" descr="Resultado de imagem para refir cola">
            <a:extLst>
              <a:ext uri="{FF2B5EF4-FFF2-40B4-BE49-F238E27FC236}">
                <a16:creationId xmlns:a16="http://schemas.microsoft.com/office/drawing/2014/main" id="{5517AC4F-2FC3-4085-BB4E-25F9EBF33EB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87" r="33981"/>
          <a:stretch/>
        </p:blipFill>
        <p:spPr bwMode="auto">
          <a:xfrm>
            <a:off x="6866329" y="1836818"/>
            <a:ext cx="846083" cy="219909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405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7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17112" y="1669719"/>
            <a:ext cx="857250" cy="1543050"/>
            <a:chOff x="5551488" y="2841625"/>
            <a:chExt cx="1143000" cy="2057400"/>
          </a:xfrm>
          <a:solidFill>
            <a:srgbClr val="D06B06"/>
          </a:solidFill>
        </p:grpSpPr>
        <p:sp>
          <p:nvSpPr>
            <p:cNvPr id="6" name="Freeform 6"/>
            <p:cNvSpPr>
              <a:spLocks/>
            </p:cNvSpPr>
            <p:nvPr/>
          </p:nvSpPr>
          <p:spPr bwMode="auto">
            <a:xfrm>
              <a:off x="5551488" y="2841625"/>
              <a:ext cx="571500" cy="2057400"/>
            </a:xfrm>
            <a:custGeom>
              <a:avLst/>
              <a:gdLst>
                <a:gd name="T0" fmla="*/ 0 w 150"/>
                <a:gd name="T1" fmla="*/ 0 h 540"/>
                <a:gd name="T2" fmla="*/ 0 w 150"/>
                <a:gd name="T3" fmla="*/ 387 h 540"/>
                <a:gd name="T4" fmla="*/ 150 w 150"/>
                <a:gd name="T5" fmla="*/ 540 h 540"/>
                <a:gd name="T6" fmla="*/ 150 w 150"/>
                <a:gd name="T7" fmla="*/ 39 h 540"/>
                <a:gd name="T8" fmla="*/ 0 w 150"/>
                <a:gd name="T9" fmla="*/ 0 h 540"/>
              </a:gdLst>
              <a:ahLst/>
              <a:cxnLst>
                <a:cxn ang="0">
                  <a:pos x="T0" y="T1"/>
                </a:cxn>
                <a:cxn ang="0">
                  <a:pos x="T2" y="T3"/>
                </a:cxn>
                <a:cxn ang="0">
                  <a:pos x="T4" y="T5"/>
                </a:cxn>
                <a:cxn ang="0">
                  <a:pos x="T6" y="T7"/>
                </a:cxn>
                <a:cxn ang="0">
                  <a:pos x="T8" y="T9"/>
                </a:cxn>
              </a:cxnLst>
              <a:rect l="0" t="0" r="r" b="b"/>
              <a:pathLst>
                <a:path w="150" h="540">
                  <a:moveTo>
                    <a:pt x="0" y="0"/>
                  </a:moveTo>
                  <a:cubicBezTo>
                    <a:pt x="0" y="387"/>
                    <a:pt x="0" y="387"/>
                    <a:pt x="0" y="387"/>
                  </a:cubicBezTo>
                  <a:cubicBezTo>
                    <a:pt x="150" y="540"/>
                    <a:pt x="150" y="540"/>
                    <a:pt x="150" y="540"/>
                  </a:cubicBezTo>
                  <a:cubicBezTo>
                    <a:pt x="150" y="39"/>
                    <a:pt x="150" y="39"/>
                    <a:pt x="150" y="39"/>
                  </a:cubicBezTo>
                  <a:cubicBezTo>
                    <a:pt x="96" y="39"/>
                    <a:pt x="45" y="24"/>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6122988" y="2841625"/>
              <a:ext cx="571500" cy="2057400"/>
            </a:xfrm>
            <a:custGeom>
              <a:avLst/>
              <a:gdLst>
                <a:gd name="T0" fmla="*/ 0 w 150"/>
                <a:gd name="T1" fmla="*/ 39 h 540"/>
                <a:gd name="T2" fmla="*/ 0 w 150"/>
                <a:gd name="T3" fmla="*/ 540 h 540"/>
                <a:gd name="T4" fmla="*/ 150 w 150"/>
                <a:gd name="T5" fmla="*/ 387 h 540"/>
                <a:gd name="T6" fmla="*/ 150 w 150"/>
                <a:gd name="T7" fmla="*/ 0 h 540"/>
                <a:gd name="T8" fmla="*/ 0 w 150"/>
                <a:gd name="T9" fmla="*/ 39 h 540"/>
              </a:gdLst>
              <a:ahLst/>
              <a:cxnLst>
                <a:cxn ang="0">
                  <a:pos x="T0" y="T1"/>
                </a:cxn>
                <a:cxn ang="0">
                  <a:pos x="T2" y="T3"/>
                </a:cxn>
                <a:cxn ang="0">
                  <a:pos x="T4" y="T5"/>
                </a:cxn>
                <a:cxn ang="0">
                  <a:pos x="T6" y="T7"/>
                </a:cxn>
                <a:cxn ang="0">
                  <a:pos x="T8" y="T9"/>
                </a:cxn>
              </a:cxnLst>
              <a:rect l="0" t="0" r="r" b="b"/>
              <a:pathLst>
                <a:path w="150" h="540">
                  <a:moveTo>
                    <a:pt x="0" y="39"/>
                  </a:moveTo>
                  <a:cubicBezTo>
                    <a:pt x="0" y="540"/>
                    <a:pt x="0" y="540"/>
                    <a:pt x="0" y="540"/>
                  </a:cubicBezTo>
                  <a:cubicBezTo>
                    <a:pt x="150" y="387"/>
                    <a:pt x="150" y="387"/>
                    <a:pt x="150" y="387"/>
                  </a:cubicBezTo>
                  <a:cubicBezTo>
                    <a:pt x="150" y="0"/>
                    <a:pt x="150" y="0"/>
                    <a:pt x="150" y="0"/>
                  </a:cubicBezTo>
                  <a:cubicBezTo>
                    <a:pt x="106" y="24"/>
                    <a:pt x="55" y="39"/>
                    <a:pt x="0"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19" name="Group 18"/>
          <p:cNvGrpSpPr/>
          <p:nvPr/>
        </p:nvGrpSpPr>
        <p:grpSpPr>
          <a:xfrm>
            <a:off x="5002937" y="910101"/>
            <a:ext cx="1550194" cy="1294210"/>
            <a:chOff x="6732588" y="1828800"/>
            <a:chExt cx="2066925" cy="1725613"/>
          </a:xfrm>
          <a:solidFill>
            <a:srgbClr val="FF0000"/>
          </a:solidFill>
        </p:grpSpPr>
        <p:sp>
          <p:nvSpPr>
            <p:cNvPr id="8" name="Freeform 8"/>
            <p:cNvSpPr>
              <a:spLocks/>
            </p:cNvSpPr>
            <p:nvPr/>
          </p:nvSpPr>
          <p:spPr bwMode="auto">
            <a:xfrm>
              <a:off x="6732588" y="2395538"/>
              <a:ext cx="2066925" cy="1158875"/>
            </a:xfrm>
            <a:custGeom>
              <a:avLst/>
              <a:gdLst>
                <a:gd name="T0" fmla="*/ 0 w 543"/>
                <a:gd name="T1" fmla="*/ 111 h 304"/>
                <a:gd name="T2" fmla="*/ 335 w 543"/>
                <a:gd name="T3" fmla="*/ 304 h 304"/>
                <a:gd name="T4" fmla="*/ 543 w 543"/>
                <a:gd name="T5" fmla="*/ 251 h 304"/>
                <a:gd name="T6" fmla="*/ 109 w 543"/>
                <a:gd name="T7" fmla="*/ 0 h 304"/>
                <a:gd name="T8" fmla="*/ 0 w 543"/>
                <a:gd name="T9" fmla="*/ 111 h 304"/>
              </a:gdLst>
              <a:ahLst/>
              <a:cxnLst>
                <a:cxn ang="0">
                  <a:pos x="T0" y="T1"/>
                </a:cxn>
                <a:cxn ang="0">
                  <a:pos x="T2" y="T3"/>
                </a:cxn>
                <a:cxn ang="0">
                  <a:pos x="T4" y="T5"/>
                </a:cxn>
                <a:cxn ang="0">
                  <a:pos x="T6" y="T7"/>
                </a:cxn>
                <a:cxn ang="0">
                  <a:pos x="T8" y="T9"/>
                </a:cxn>
              </a:cxnLst>
              <a:rect l="0" t="0" r="r" b="b"/>
              <a:pathLst>
                <a:path w="543" h="304">
                  <a:moveTo>
                    <a:pt x="0" y="111"/>
                  </a:moveTo>
                  <a:cubicBezTo>
                    <a:pt x="335" y="304"/>
                    <a:pt x="335" y="304"/>
                    <a:pt x="335" y="304"/>
                  </a:cubicBezTo>
                  <a:cubicBezTo>
                    <a:pt x="543" y="251"/>
                    <a:pt x="543" y="251"/>
                    <a:pt x="543" y="251"/>
                  </a:cubicBezTo>
                  <a:cubicBezTo>
                    <a:pt x="109" y="0"/>
                    <a:pt x="109" y="0"/>
                    <a:pt x="109" y="0"/>
                  </a:cubicBezTo>
                  <a:cubicBezTo>
                    <a:pt x="82" y="47"/>
                    <a:pt x="44" y="85"/>
                    <a:pt x="0"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7146925" y="1828800"/>
              <a:ext cx="1652587" cy="1524000"/>
            </a:xfrm>
            <a:custGeom>
              <a:avLst/>
              <a:gdLst>
                <a:gd name="T0" fmla="*/ 0 w 434"/>
                <a:gd name="T1" fmla="*/ 149 h 400"/>
                <a:gd name="T2" fmla="*/ 434 w 434"/>
                <a:gd name="T3" fmla="*/ 400 h 400"/>
                <a:gd name="T4" fmla="*/ 376 w 434"/>
                <a:gd name="T5" fmla="*/ 194 h 400"/>
                <a:gd name="T6" fmla="*/ 41 w 434"/>
                <a:gd name="T7" fmla="*/ 0 h 400"/>
                <a:gd name="T8" fmla="*/ 0 w 434"/>
                <a:gd name="T9" fmla="*/ 149 h 400"/>
              </a:gdLst>
              <a:ahLst/>
              <a:cxnLst>
                <a:cxn ang="0">
                  <a:pos x="T0" y="T1"/>
                </a:cxn>
                <a:cxn ang="0">
                  <a:pos x="T2" y="T3"/>
                </a:cxn>
                <a:cxn ang="0">
                  <a:pos x="T4" y="T5"/>
                </a:cxn>
                <a:cxn ang="0">
                  <a:pos x="T6" y="T7"/>
                </a:cxn>
                <a:cxn ang="0">
                  <a:pos x="T8" y="T9"/>
                </a:cxn>
              </a:cxnLst>
              <a:rect l="0" t="0" r="r" b="b"/>
              <a:pathLst>
                <a:path w="434" h="400">
                  <a:moveTo>
                    <a:pt x="0" y="149"/>
                  </a:moveTo>
                  <a:cubicBezTo>
                    <a:pt x="434" y="400"/>
                    <a:pt x="434" y="400"/>
                    <a:pt x="434" y="400"/>
                  </a:cubicBezTo>
                  <a:cubicBezTo>
                    <a:pt x="376" y="194"/>
                    <a:pt x="376" y="194"/>
                    <a:pt x="376" y="194"/>
                  </a:cubicBezTo>
                  <a:cubicBezTo>
                    <a:pt x="41" y="0"/>
                    <a:pt x="41" y="0"/>
                    <a:pt x="41" y="0"/>
                  </a:cubicBezTo>
                  <a:cubicBezTo>
                    <a:pt x="40" y="51"/>
                    <a:pt x="27" y="102"/>
                    <a:pt x="0"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1" name="Group 20"/>
          <p:cNvGrpSpPr/>
          <p:nvPr/>
        </p:nvGrpSpPr>
        <p:grpSpPr>
          <a:xfrm>
            <a:off x="2538343" y="910101"/>
            <a:ext cx="1550194" cy="1294210"/>
            <a:chOff x="3446463" y="1828800"/>
            <a:chExt cx="2066925" cy="1725613"/>
          </a:xfrm>
          <a:solidFill>
            <a:srgbClr val="00B050"/>
          </a:solidFill>
        </p:grpSpPr>
        <p:sp>
          <p:nvSpPr>
            <p:cNvPr id="10" name="Freeform 10"/>
            <p:cNvSpPr>
              <a:spLocks/>
            </p:cNvSpPr>
            <p:nvPr/>
          </p:nvSpPr>
          <p:spPr bwMode="auto">
            <a:xfrm>
              <a:off x="3446463" y="2395538"/>
              <a:ext cx="2066925" cy="1158875"/>
            </a:xfrm>
            <a:custGeom>
              <a:avLst/>
              <a:gdLst>
                <a:gd name="T0" fmla="*/ 543 w 543"/>
                <a:gd name="T1" fmla="*/ 111 h 304"/>
                <a:gd name="T2" fmla="*/ 208 w 543"/>
                <a:gd name="T3" fmla="*/ 304 h 304"/>
                <a:gd name="T4" fmla="*/ 0 w 543"/>
                <a:gd name="T5" fmla="*/ 251 h 304"/>
                <a:gd name="T6" fmla="*/ 434 w 543"/>
                <a:gd name="T7" fmla="*/ 0 h 304"/>
                <a:gd name="T8" fmla="*/ 543 w 543"/>
                <a:gd name="T9" fmla="*/ 111 h 304"/>
              </a:gdLst>
              <a:ahLst/>
              <a:cxnLst>
                <a:cxn ang="0">
                  <a:pos x="T0" y="T1"/>
                </a:cxn>
                <a:cxn ang="0">
                  <a:pos x="T2" y="T3"/>
                </a:cxn>
                <a:cxn ang="0">
                  <a:pos x="T4" y="T5"/>
                </a:cxn>
                <a:cxn ang="0">
                  <a:pos x="T6" y="T7"/>
                </a:cxn>
                <a:cxn ang="0">
                  <a:pos x="T8" y="T9"/>
                </a:cxn>
              </a:cxnLst>
              <a:rect l="0" t="0" r="r" b="b"/>
              <a:pathLst>
                <a:path w="543" h="304">
                  <a:moveTo>
                    <a:pt x="543" y="111"/>
                  </a:moveTo>
                  <a:cubicBezTo>
                    <a:pt x="208" y="304"/>
                    <a:pt x="208" y="304"/>
                    <a:pt x="208" y="304"/>
                  </a:cubicBezTo>
                  <a:cubicBezTo>
                    <a:pt x="0" y="251"/>
                    <a:pt x="0" y="251"/>
                    <a:pt x="0" y="251"/>
                  </a:cubicBezTo>
                  <a:cubicBezTo>
                    <a:pt x="434" y="0"/>
                    <a:pt x="434" y="0"/>
                    <a:pt x="434" y="0"/>
                  </a:cubicBezTo>
                  <a:cubicBezTo>
                    <a:pt x="462" y="47"/>
                    <a:pt x="499" y="85"/>
                    <a:pt x="543"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446463" y="1828800"/>
              <a:ext cx="1652587" cy="1524000"/>
            </a:xfrm>
            <a:custGeom>
              <a:avLst/>
              <a:gdLst>
                <a:gd name="T0" fmla="*/ 434 w 434"/>
                <a:gd name="T1" fmla="*/ 149 h 400"/>
                <a:gd name="T2" fmla="*/ 0 w 434"/>
                <a:gd name="T3" fmla="*/ 400 h 400"/>
                <a:gd name="T4" fmla="*/ 58 w 434"/>
                <a:gd name="T5" fmla="*/ 194 h 400"/>
                <a:gd name="T6" fmla="*/ 393 w 434"/>
                <a:gd name="T7" fmla="*/ 0 h 400"/>
                <a:gd name="T8" fmla="*/ 434 w 434"/>
                <a:gd name="T9" fmla="*/ 149 h 400"/>
              </a:gdLst>
              <a:ahLst/>
              <a:cxnLst>
                <a:cxn ang="0">
                  <a:pos x="T0" y="T1"/>
                </a:cxn>
                <a:cxn ang="0">
                  <a:pos x="T2" y="T3"/>
                </a:cxn>
                <a:cxn ang="0">
                  <a:pos x="T4" y="T5"/>
                </a:cxn>
                <a:cxn ang="0">
                  <a:pos x="T6" y="T7"/>
                </a:cxn>
                <a:cxn ang="0">
                  <a:pos x="T8" y="T9"/>
                </a:cxn>
              </a:cxnLst>
              <a:rect l="0" t="0" r="r" b="b"/>
              <a:pathLst>
                <a:path w="434" h="400">
                  <a:moveTo>
                    <a:pt x="434" y="149"/>
                  </a:moveTo>
                  <a:cubicBezTo>
                    <a:pt x="0" y="400"/>
                    <a:pt x="0" y="400"/>
                    <a:pt x="0" y="400"/>
                  </a:cubicBezTo>
                  <a:cubicBezTo>
                    <a:pt x="58" y="194"/>
                    <a:pt x="58" y="194"/>
                    <a:pt x="58" y="194"/>
                  </a:cubicBezTo>
                  <a:cubicBezTo>
                    <a:pt x="393" y="0"/>
                    <a:pt x="393" y="0"/>
                    <a:pt x="393" y="0"/>
                  </a:cubicBezTo>
                  <a:cubicBezTo>
                    <a:pt x="394" y="51"/>
                    <a:pt x="407" y="102"/>
                    <a:pt x="434"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13" name="Rectangle 13"/>
          <p:cNvSpPr>
            <a:spLocks noChangeArrowheads="1"/>
          </p:cNvSpPr>
          <p:nvPr/>
        </p:nvSpPr>
        <p:spPr bwMode="auto">
          <a:xfrm rot="1791082">
            <a:off x="5355473" y="1650409"/>
            <a:ext cx="134406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latin typeface="Open Sans" panose="020B0606030504020204" pitchFamily="34" charset="0"/>
              </a:rPr>
              <a:t>REALIDADE</a:t>
            </a:r>
            <a:endParaRPr lang="ru-RU" altLang="ru-RU" sz="1350" dirty="0"/>
          </a:p>
        </p:txBody>
      </p:sp>
      <p:sp>
        <p:nvSpPr>
          <p:cNvPr id="14" name="Rectangle 14"/>
          <p:cNvSpPr>
            <a:spLocks noChangeArrowheads="1"/>
          </p:cNvSpPr>
          <p:nvPr/>
        </p:nvSpPr>
        <p:spPr bwMode="auto">
          <a:xfrm rot="19848560">
            <a:off x="2675437" y="1601977"/>
            <a:ext cx="107240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latin typeface="Open Sans" panose="020B0606030504020204" pitchFamily="34" charset="0"/>
              </a:rPr>
              <a:t>EXPECTATIVA</a:t>
            </a:r>
            <a:endParaRPr lang="ru-RU" altLang="ru-RU" sz="1350" dirty="0"/>
          </a:p>
        </p:txBody>
      </p:sp>
      <p:sp>
        <p:nvSpPr>
          <p:cNvPr id="24" name="TextBox 23"/>
          <p:cNvSpPr txBox="1"/>
          <p:nvPr/>
        </p:nvSpPr>
        <p:spPr>
          <a:xfrm>
            <a:off x="2326864" y="3200099"/>
            <a:ext cx="4485649" cy="1692771"/>
          </a:xfrm>
          <a:prstGeom prst="rect">
            <a:avLst/>
          </a:prstGeom>
          <a:noFill/>
        </p:spPr>
        <p:txBody>
          <a:bodyPr wrap="square" rtlCol="0">
            <a:spAutoFit/>
          </a:bodyPr>
          <a:lstStyle/>
          <a:p>
            <a:pPr algn="ctr"/>
            <a:r>
              <a:rPr lang="pt-BR" sz="1300" b="1" dirty="0">
                <a:latin typeface="Aharoni" panose="02010803020104030203" pitchFamily="2" charset="-79"/>
                <a:cs typeface="Aharoni" panose="02010803020104030203" pitchFamily="2" charset="-79"/>
              </a:rPr>
              <a:t>Entre no jogo do estilo com este tênis, um icônico tênis esportivo reformulado para a cena de rua. Este design favorito de todos os tempos usa couro premium e tecido, com biqueira em T de costura dupla e a icônica língua e talão canelados. As Três Listras serrilhadas dourada lembram o original, enquanto o solado atualizado e a padronagem lateral criam um visual moderno.....</a:t>
            </a:r>
            <a:endParaRPr lang="ru-RU" sz="1300" b="1" dirty="0">
              <a:latin typeface="Arial Black" panose="020B0A04020102020204" pitchFamily="34" charset="0"/>
              <a:cs typeface="Aharoni" panose="02010803020104030203" pitchFamily="2" charset="-79"/>
            </a:endParaRPr>
          </a:p>
        </p:txBody>
      </p:sp>
      <p:sp>
        <p:nvSpPr>
          <p:cNvPr id="25" name="Oval 147"/>
          <p:cNvSpPr>
            <a:spLocks noChangeArrowheads="1"/>
          </p:cNvSpPr>
          <p:nvPr/>
        </p:nvSpPr>
        <p:spPr bwMode="auto">
          <a:xfrm>
            <a:off x="3694610" y="29276"/>
            <a:ext cx="1706876" cy="1709068"/>
          </a:xfrm>
          <a:prstGeom prst="ellipse">
            <a:avLst/>
          </a:prstGeom>
          <a:solidFill>
            <a:schemeClr val="bg2">
              <a:lumMod val="90000"/>
              <a:lumOff val="10000"/>
            </a:schemeClr>
          </a:solidFill>
          <a:ln>
            <a:noFill/>
          </a:ln>
          <a:effectLst>
            <a:outerShdw blurRad="355600" dist="114300" dir="2700000" sx="103000" sy="103000" algn="tl" rotWithShape="0">
              <a:srgbClr val="000000">
                <a:alpha val="31000"/>
              </a:srgbClr>
            </a:outerShdw>
          </a:effectLst>
        </p:spPr>
        <p:txBody>
          <a:bodyPr vert="horz" wrap="square" lIns="68580" tIns="34290" rIns="68580" bIns="34290" numCol="1" anchor="t" anchorCtr="0" compatLnSpc="1">
            <a:prstTxWarp prst="textNoShape">
              <a:avLst/>
            </a:prstTxWarp>
          </a:bodyPr>
          <a:lstStyle/>
          <a:p>
            <a:endParaRPr lang="ru-RU" sz="1050"/>
          </a:p>
        </p:txBody>
      </p:sp>
      <p:sp>
        <p:nvSpPr>
          <p:cNvPr id="26" name="Freeform 151"/>
          <p:cNvSpPr>
            <a:spLocks noEditPoints="1"/>
          </p:cNvSpPr>
          <p:nvPr/>
        </p:nvSpPr>
        <p:spPr bwMode="auto">
          <a:xfrm>
            <a:off x="4269130" y="292510"/>
            <a:ext cx="565637" cy="637168"/>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7" name="TextBox 26"/>
          <p:cNvSpPr txBox="1"/>
          <p:nvPr/>
        </p:nvSpPr>
        <p:spPr>
          <a:xfrm>
            <a:off x="3704338" y="947109"/>
            <a:ext cx="1642316" cy="577081"/>
          </a:xfrm>
          <a:prstGeom prst="rect">
            <a:avLst/>
          </a:prstGeom>
          <a:noFill/>
        </p:spPr>
        <p:txBody>
          <a:bodyPr wrap="square" rtlCol="0">
            <a:spAutoFit/>
          </a:bodyPr>
          <a:lstStyle/>
          <a:p>
            <a:pPr algn="ctr"/>
            <a:r>
              <a:rPr lang="en-US" sz="1050" b="1" dirty="0" err="1">
                <a:latin typeface="Open Sans" panose="020B0606030504020204" pitchFamily="34" charset="0"/>
                <a:ea typeface="Open Sans" panose="020B0606030504020204" pitchFamily="34" charset="0"/>
                <a:cs typeface="Open Sans" panose="020B0606030504020204" pitchFamily="34" charset="0"/>
              </a:rPr>
              <a:t>Enquanto</a:t>
            </a:r>
            <a:r>
              <a:rPr lang="en-US" sz="1050" b="1" dirty="0">
                <a:latin typeface="Open Sans" panose="020B0606030504020204" pitchFamily="34" charset="0"/>
                <a:ea typeface="Open Sans" panose="020B0606030504020204" pitchFamily="34" charset="0"/>
                <a:cs typeface="Open Sans" panose="020B0606030504020204" pitchFamily="34" charset="0"/>
              </a:rPr>
              <a:t> </a:t>
            </a:r>
            <a:r>
              <a:rPr lang="en-US" sz="1050" b="1" dirty="0" err="1">
                <a:latin typeface="Open Sans" panose="020B0606030504020204" pitchFamily="34" charset="0"/>
                <a:ea typeface="Open Sans" panose="020B0606030504020204" pitchFamily="34" charset="0"/>
                <a:cs typeface="Open Sans" panose="020B0606030504020204" pitchFamily="34" charset="0"/>
              </a:rPr>
              <a:t>isso</a:t>
            </a:r>
            <a:r>
              <a:rPr lang="en-US" sz="1050" b="1" dirty="0">
                <a:latin typeface="Open Sans" panose="020B0606030504020204" pitchFamily="34" charset="0"/>
                <a:ea typeface="Open Sans" panose="020B0606030504020204" pitchFamily="34" charset="0"/>
                <a:cs typeface="Open Sans" panose="020B0606030504020204" pitchFamily="34" charset="0"/>
              </a:rPr>
              <a:t>, </a:t>
            </a:r>
          </a:p>
          <a:p>
            <a:pPr algn="ctr"/>
            <a:r>
              <a:rPr lang="en-US" sz="1050" b="1" dirty="0">
                <a:latin typeface="Open Sans" panose="020B0606030504020204" pitchFamily="34" charset="0"/>
                <a:ea typeface="Open Sans" panose="020B0606030504020204" pitchFamily="34" charset="0"/>
                <a:cs typeface="Open Sans" panose="020B0606030504020204" pitchFamily="34" charset="0"/>
              </a:rPr>
              <a:t>no “</a:t>
            </a:r>
            <a:r>
              <a:rPr lang="en-US" sz="1050" b="1" dirty="0" err="1">
                <a:latin typeface="Open Sans" panose="020B0606030504020204" pitchFamily="34" charset="0"/>
                <a:ea typeface="Open Sans" panose="020B0606030504020204" pitchFamily="34" charset="0"/>
                <a:cs typeface="Open Sans" panose="020B0606030504020204" pitchFamily="34" charset="0"/>
              </a:rPr>
              <a:t>termo</a:t>
            </a:r>
            <a:r>
              <a:rPr lang="en-US" sz="1050" b="1" dirty="0">
                <a:latin typeface="Open Sans" panose="020B0606030504020204" pitchFamily="34" charset="0"/>
                <a:ea typeface="Open Sans" panose="020B0606030504020204" pitchFamily="34" charset="0"/>
                <a:cs typeface="Open Sans" panose="020B0606030504020204" pitchFamily="34" charset="0"/>
              </a:rPr>
              <a:t> de </a:t>
            </a:r>
            <a:r>
              <a:rPr lang="en-US" sz="1050" b="1" dirty="0" err="1">
                <a:latin typeface="Open Sans" panose="020B0606030504020204" pitchFamily="34" charset="0"/>
                <a:ea typeface="Open Sans" panose="020B0606030504020204" pitchFamily="34" charset="0"/>
                <a:cs typeface="Open Sans" panose="020B0606030504020204" pitchFamily="34" charset="0"/>
              </a:rPr>
              <a:t>referência</a:t>
            </a:r>
            <a:r>
              <a:rPr lang="en-US" sz="1050" b="1" dirty="0">
                <a:latin typeface="Open Sans" panose="020B0606030504020204" pitchFamily="34" charset="0"/>
                <a:ea typeface="Open Sans" panose="020B0606030504020204" pitchFamily="34" charset="0"/>
                <a:cs typeface="Open Sans" panose="020B0606030504020204" pitchFamily="34" charset="0"/>
              </a:rPr>
              <a:t>”</a:t>
            </a:r>
            <a:endParaRPr lang="ru-RU" sz="105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Elipse 2">
            <a:extLst>
              <a:ext uri="{FF2B5EF4-FFF2-40B4-BE49-F238E27FC236}">
                <a16:creationId xmlns:a16="http://schemas.microsoft.com/office/drawing/2014/main" id="{955BA8EE-D7C6-CE04-530C-8583BEED53C4}"/>
              </a:ext>
            </a:extLst>
          </p:cNvPr>
          <p:cNvSpPr/>
          <p:nvPr/>
        </p:nvSpPr>
        <p:spPr>
          <a:xfrm>
            <a:off x="7573496" y="2006386"/>
            <a:ext cx="34289" cy="342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pic>
        <p:nvPicPr>
          <p:cNvPr id="2" name="Picture 2" descr="Tênis Galaxy 6">
            <a:extLst>
              <a:ext uri="{FF2B5EF4-FFF2-40B4-BE49-F238E27FC236}">
                <a16:creationId xmlns:a16="http://schemas.microsoft.com/office/drawing/2014/main" id="{09191785-A805-240F-DAB7-CB9957B77E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6" t="26526" r="8303" b="24278"/>
          <a:stretch/>
        </p:blipFill>
        <p:spPr bwMode="auto">
          <a:xfrm>
            <a:off x="103077" y="1510069"/>
            <a:ext cx="2496262" cy="20818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Logomarca Vertical - Fotos - Portal TCE-PR">
            <a:extLst>
              <a:ext uri="{FF2B5EF4-FFF2-40B4-BE49-F238E27FC236}">
                <a16:creationId xmlns:a16="http://schemas.microsoft.com/office/drawing/2014/main" id="{4E3361DF-A003-182A-F127-252F27F16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361" y="1230313"/>
            <a:ext cx="2276248" cy="236160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0116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1" fill="hold" grpId="0" nodeType="afterEffect" p14:presetBounceEnd="67000">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14:bounceEnd="67000">
                                          <p:cBhvr additive="base">
                                            <p:cTn id="13" dur="1000" fill="hold"/>
                                            <p:tgtEl>
                                              <p:spTgt spid="26"/>
                                            </p:tgtEl>
                                            <p:attrNameLst>
                                              <p:attrName>ppt_x</p:attrName>
                                            </p:attrNameLst>
                                          </p:cBhvr>
                                          <p:tavLst>
                                            <p:tav tm="0">
                                              <p:val>
                                                <p:strVal val="#ppt_x"/>
                                              </p:val>
                                            </p:tav>
                                            <p:tav tm="100000">
                                              <p:val>
                                                <p:strVal val="#ppt_x"/>
                                              </p:val>
                                            </p:tav>
                                          </p:tavLst>
                                        </p:anim>
                                        <p:anim calcmode="lin" valueType="num" p14:bounceEnd="67000">
                                          <p:cBhvr additive="base">
                                            <p:cTn id="14" dur="1000" fill="hold"/>
                                            <p:tgtEl>
                                              <p:spTgt spid="2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14:presetBounceEnd="67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67000">
                                          <p:cBhvr additive="base">
                                            <p:cTn id="17"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14:presetBounceEnd="67000">
                                      <p:stCondLst>
                                        <p:cond delay="150"/>
                                      </p:stCondLst>
                                      <p:childTnLst>
                                        <p:set>
                                          <p:cBhvr>
                                            <p:cTn id="20" dur="1" fill="hold">
                                              <p:stCondLst>
                                                <p:cond delay="0"/>
                                              </p:stCondLst>
                                            </p:cTn>
                                            <p:tgtEl>
                                              <p:spTgt spid="21"/>
                                            </p:tgtEl>
                                            <p:attrNameLst>
                                              <p:attrName>style.visibility</p:attrName>
                                            </p:attrNameLst>
                                          </p:cBhvr>
                                          <p:to>
                                            <p:strVal val="visible"/>
                                          </p:to>
                                        </p:set>
                                        <p:anim calcmode="lin" valueType="num" p14:bounceEnd="67000">
                                          <p:cBhvr additive="base">
                                            <p:cTn id="21" dur="1000" fill="hold"/>
                                            <p:tgtEl>
                                              <p:spTgt spid="21"/>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14:presetBounceEnd="67000">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14:bounceEnd="67000">
                                          <p:cBhvr additive="base">
                                            <p:cTn id="25" dur="1000" fill="hold"/>
                                            <p:tgtEl>
                                              <p:spTgt spid="20"/>
                                            </p:tgtEl>
                                            <p:attrNameLst>
                                              <p:attrName>ppt_x</p:attrName>
                                            </p:attrNameLst>
                                          </p:cBhvr>
                                          <p:tavLst>
                                            <p:tav tm="0">
                                              <p:val>
                                                <p:strVal val="#ppt_x"/>
                                              </p:val>
                                            </p:tav>
                                            <p:tav tm="100000">
                                              <p:val>
                                                <p:strVal val="#ppt_x"/>
                                              </p:val>
                                            </p:tav>
                                          </p:tavLst>
                                        </p:anim>
                                        <p:anim calcmode="lin" valueType="num" p14:bounceEnd="67000">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14:presetBounceEnd="67000">
                                      <p:stCondLst>
                                        <p:cond delay="450"/>
                                      </p:stCondLst>
                                      <p:childTnLst>
                                        <p:set>
                                          <p:cBhvr>
                                            <p:cTn id="28" dur="1" fill="hold">
                                              <p:stCondLst>
                                                <p:cond delay="0"/>
                                              </p:stCondLst>
                                            </p:cTn>
                                            <p:tgtEl>
                                              <p:spTgt spid="19"/>
                                            </p:tgtEl>
                                            <p:attrNameLst>
                                              <p:attrName>style.visibility</p:attrName>
                                            </p:attrNameLst>
                                          </p:cBhvr>
                                          <p:to>
                                            <p:strVal val="visible"/>
                                          </p:to>
                                        </p:set>
                                        <p:anim calcmode="lin" valueType="num" p14:bounceEnd="67000">
                                          <p:cBhvr additive="base">
                                            <p:cTn id="29" dur="1000" fill="hold"/>
                                            <p:tgtEl>
                                              <p:spTgt spid="19"/>
                                            </p:tgtEl>
                                            <p:attrNameLst>
                                              <p:attrName>ppt_x</p:attrName>
                                            </p:attrNameLst>
                                          </p:cBhvr>
                                          <p:tavLst>
                                            <p:tav tm="0">
                                              <p:val>
                                                <p:strVal val="1+#ppt_w/2"/>
                                              </p:val>
                                            </p:tav>
                                            <p:tav tm="100000">
                                              <p:val>
                                                <p:strVal val="#ppt_x"/>
                                              </p:val>
                                            </p:tav>
                                          </p:tavLst>
                                        </p:anim>
                                        <p:anim calcmode="lin" valueType="num" p14:bounceEnd="67000">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2" presetClass="entr" presetSubtype="4" fill="hold" grpId="0" nodeType="withEffect" p14:presetBounceEnd="67000">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14:bounceEnd="67000">
                                          <p:cBhvr additive="base">
                                            <p:cTn id="43" dur="1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heel(1)">
                                          <p:cBhvr>
                                            <p:cTn id="49" dur="2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6000" fill="hold"/>
                                            <p:tgtEl>
                                              <p:spTgt spid="5"/>
                                            </p:tgtEl>
                                            <p:attrNameLst>
                                              <p:attrName>ppt_w</p:attrName>
                                            </p:attrNameLst>
                                          </p:cBhvr>
                                          <p:tavLst>
                                            <p:tav tm="0">
                                              <p:val>
                                                <p:fltVal val="0"/>
                                              </p:val>
                                            </p:tav>
                                            <p:tav tm="100000">
                                              <p:val>
                                                <p:strVal val="#ppt_w"/>
                                              </p:val>
                                            </p:tav>
                                          </p:tavLst>
                                        </p:anim>
                                        <p:anim calcmode="lin" valueType="num">
                                          <p:cBhvr>
                                            <p:cTn id="55" dur="6000" fill="hold"/>
                                            <p:tgtEl>
                                              <p:spTgt spid="5"/>
                                            </p:tgtEl>
                                            <p:attrNameLst>
                                              <p:attrName>ppt_h</p:attrName>
                                            </p:attrNameLst>
                                          </p:cBhvr>
                                          <p:tavLst>
                                            <p:tav tm="0">
                                              <p:val>
                                                <p:fltVal val="0"/>
                                              </p:val>
                                            </p:tav>
                                            <p:tav tm="100000">
                                              <p:val>
                                                <p:strVal val="#ppt_h"/>
                                              </p:val>
                                            </p:tav>
                                          </p:tavLst>
                                        </p:anim>
                                        <p:animEffect transition="in" filter="fade">
                                          <p:cBhvr>
                                            <p:cTn id="56"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P spid="25" grpId="0" animBg="1"/>
          <p:bldP spid="26" grpId="0" animBg="1"/>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ppt_x"/>
                                              </p:val>
                                            </p:tav>
                                            <p:tav tm="100000">
                                              <p:val>
                                                <p:strVal val="#ppt_x"/>
                                              </p:val>
                                            </p:tav>
                                          </p:tavLst>
                                        </p:anim>
                                        <p:anim calcmode="lin" valueType="num">
                                          <p:cBhvr additive="base">
                                            <p:cTn id="14" dur="1000" fill="hold"/>
                                            <p:tgtEl>
                                              <p:spTgt spid="26"/>
                                            </p:tgtEl>
                                            <p:attrNameLst>
                                              <p:attrName>ppt_y</p:attrName>
                                            </p:attrNameLst>
                                          </p:cBhvr>
                                          <p:tavLst>
                                            <p:tav tm="0">
                                              <p:val>
                                                <p:strVal val="0-#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1000" fill="hold"/>
                                            <p:tgtEl>
                                              <p:spTgt spid="27"/>
                                            </p:tgtEl>
                                            <p:attrNameLst>
                                              <p:attrName>ppt_x</p:attrName>
                                            </p:attrNameLst>
                                          </p:cBhvr>
                                          <p:tavLst>
                                            <p:tav tm="0">
                                              <p:val>
                                                <p:strVal val="#ppt_x"/>
                                              </p:val>
                                            </p:tav>
                                            <p:tav tm="100000">
                                              <p:val>
                                                <p:strVal val="#ppt_x"/>
                                              </p:val>
                                            </p:tav>
                                          </p:tavLst>
                                        </p:anim>
                                        <p:anim calcmode="lin" valueType="num">
                                          <p:cBhvr additive="base">
                                            <p:cTn id="18" dur="10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15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0-#ppt_w/2"/>
                                              </p:val>
                                            </p:tav>
                                            <p:tav tm="100000">
                                              <p:val>
                                                <p:strVal val="#ppt_x"/>
                                              </p:val>
                                            </p:tav>
                                          </p:tavLst>
                                        </p:anim>
                                        <p:anim calcmode="lin" valueType="num">
                                          <p:cBhvr additive="base">
                                            <p:cTn id="22" dur="10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3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45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1+#ppt_w/2"/>
                                              </p:val>
                                            </p:tav>
                                            <p:tav tm="100000">
                                              <p:val>
                                                <p:strVal val="#ppt_x"/>
                                              </p:val>
                                            </p:tav>
                                          </p:tavLst>
                                        </p:anim>
                                        <p:anim calcmode="lin" valueType="num">
                                          <p:cBhvr additive="base">
                                            <p:cTn id="30" dur="1000" fill="hold"/>
                                            <p:tgtEl>
                                              <p:spTgt spid="19"/>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10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grpId="0" nodeType="withEffect">
                                      <p:stCondLst>
                                        <p:cond delay="100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ppt_x"/>
                                              </p:val>
                                            </p:tav>
                                            <p:tav tm="100000">
                                              <p:val>
                                                <p:strVal val="#ppt_x"/>
                                              </p:val>
                                            </p:tav>
                                          </p:tavLst>
                                        </p:anim>
                                        <p:anim calcmode="lin" valueType="num">
                                          <p:cBhvr additive="base">
                                            <p:cTn id="44"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heel(1)">
                                          <p:cBhvr>
                                            <p:cTn id="49" dur="20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6000" fill="hold"/>
                                            <p:tgtEl>
                                              <p:spTgt spid="5"/>
                                            </p:tgtEl>
                                            <p:attrNameLst>
                                              <p:attrName>ppt_w</p:attrName>
                                            </p:attrNameLst>
                                          </p:cBhvr>
                                          <p:tavLst>
                                            <p:tav tm="0">
                                              <p:val>
                                                <p:fltVal val="0"/>
                                              </p:val>
                                            </p:tav>
                                            <p:tav tm="100000">
                                              <p:val>
                                                <p:strVal val="#ppt_w"/>
                                              </p:val>
                                            </p:tav>
                                          </p:tavLst>
                                        </p:anim>
                                        <p:anim calcmode="lin" valueType="num">
                                          <p:cBhvr>
                                            <p:cTn id="55" dur="6000" fill="hold"/>
                                            <p:tgtEl>
                                              <p:spTgt spid="5"/>
                                            </p:tgtEl>
                                            <p:attrNameLst>
                                              <p:attrName>ppt_h</p:attrName>
                                            </p:attrNameLst>
                                          </p:cBhvr>
                                          <p:tavLst>
                                            <p:tav tm="0">
                                              <p:val>
                                                <p:fltVal val="0"/>
                                              </p:val>
                                            </p:tav>
                                            <p:tav tm="100000">
                                              <p:val>
                                                <p:strVal val="#ppt_h"/>
                                              </p:val>
                                            </p:tav>
                                          </p:tavLst>
                                        </p:anim>
                                        <p:animEffect transition="in" filter="fade">
                                          <p:cBhvr>
                                            <p:cTn id="56"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4" grpId="0"/>
          <p:bldP spid="25" grpId="0" animBg="1"/>
          <p:bldP spid="26" grpId="0" animBg="1"/>
          <p:bldP spid="2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923235" y="2472928"/>
            <a:ext cx="1675210" cy="2670572"/>
            <a:chOff x="6564313" y="3297238"/>
            <a:chExt cx="2233613" cy="3560762"/>
          </a:xfrm>
        </p:grpSpPr>
        <p:sp>
          <p:nvSpPr>
            <p:cNvPr id="7" name="Freeform 7"/>
            <p:cNvSpPr>
              <a:spLocks/>
            </p:cNvSpPr>
            <p:nvPr/>
          </p:nvSpPr>
          <p:spPr bwMode="auto">
            <a:xfrm>
              <a:off x="6564313" y="3441700"/>
              <a:ext cx="569913" cy="3416300"/>
            </a:xfrm>
            <a:custGeom>
              <a:avLst/>
              <a:gdLst>
                <a:gd name="T0" fmla="*/ 124 w 150"/>
                <a:gd name="T1" fmla="*/ 0 h 897"/>
                <a:gd name="T2" fmla="*/ 150 w 150"/>
                <a:gd name="T3" fmla="*/ 0 h 897"/>
                <a:gd name="T4" fmla="*/ 150 w 150"/>
                <a:gd name="T5" fmla="*/ 150 h 897"/>
                <a:gd name="T6" fmla="*/ 150 w 150"/>
                <a:gd name="T7" fmla="*/ 171 h 897"/>
                <a:gd name="T8" fmla="*/ 150 w 150"/>
                <a:gd name="T9" fmla="*/ 897 h 897"/>
                <a:gd name="T10" fmla="*/ 0 w 150"/>
                <a:gd name="T11" fmla="*/ 897 h 897"/>
                <a:gd name="T12" fmla="*/ 0 w 150"/>
                <a:gd name="T13" fmla="*/ 123 h 897"/>
                <a:gd name="T14" fmla="*/ 124 w 150"/>
                <a:gd name="T15" fmla="*/ 0 h 8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897">
                  <a:moveTo>
                    <a:pt x="124" y="0"/>
                  </a:moveTo>
                  <a:cubicBezTo>
                    <a:pt x="150" y="0"/>
                    <a:pt x="150" y="0"/>
                    <a:pt x="150" y="0"/>
                  </a:cubicBezTo>
                  <a:cubicBezTo>
                    <a:pt x="150" y="150"/>
                    <a:pt x="150" y="150"/>
                    <a:pt x="150" y="150"/>
                  </a:cubicBezTo>
                  <a:cubicBezTo>
                    <a:pt x="150" y="171"/>
                    <a:pt x="150" y="171"/>
                    <a:pt x="150" y="171"/>
                  </a:cubicBezTo>
                  <a:cubicBezTo>
                    <a:pt x="150" y="897"/>
                    <a:pt x="150" y="897"/>
                    <a:pt x="150" y="897"/>
                  </a:cubicBezTo>
                  <a:cubicBezTo>
                    <a:pt x="0" y="897"/>
                    <a:pt x="0" y="897"/>
                    <a:pt x="0" y="897"/>
                  </a:cubicBezTo>
                  <a:cubicBezTo>
                    <a:pt x="0" y="123"/>
                    <a:pt x="0" y="123"/>
                    <a:pt x="0" y="123"/>
                  </a:cubicBezTo>
                  <a:cubicBezTo>
                    <a:pt x="0" y="55"/>
                    <a:pt x="55" y="0"/>
                    <a:pt x="124" y="0"/>
                  </a:cubicBezTo>
                  <a:close/>
                </a:path>
              </a:pathLst>
            </a:custGeom>
            <a:gradFill flip="none" rotWithShape="1">
              <a:gsLst>
                <a:gs pos="0">
                  <a:schemeClr val="accent4">
                    <a:lumMod val="75000"/>
                    <a:shade val="30000"/>
                    <a:satMod val="115000"/>
                  </a:schemeClr>
                </a:gs>
                <a:gs pos="38000">
                  <a:schemeClr val="accent4">
                    <a:lumMod val="75000"/>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p:cNvSpPr>
              <a:spLocks/>
            </p:cNvSpPr>
            <p:nvPr/>
          </p:nvSpPr>
          <p:spPr bwMode="auto">
            <a:xfrm>
              <a:off x="6564313" y="3297238"/>
              <a:ext cx="2233613" cy="1184275"/>
            </a:xfrm>
            <a:custGeom>
              <a:avLst/>
              <a:gdLst>
                <a:gd name="T0" fmla="*/ 581 w 587"/>
                <a:gd name="T1" fmla="*/ 102 h 311"/>
                <a:gd name="T2" fmla="*/ 464 w 587"/>
                <a:gd name="T3" fmla="*/ 7 h 311"/>
                <a:gd name="T4" fmla="*/ 442 w 587"/>
                <a:gd name="T5" fmla="*/ 6 h 311"/>
                <a:gd name="T6" fmla="*/ 441 w 587"/>
                <a:gd name="T7" fmla="*/ 29 h 311"/>
                <a:gd name="T8" fmla="*/ 450 w 587"/>
                <a:gd name="T9" fmla="*/ 38 h 311"/>
                <a:gd name="T10" fmla="*/ 449 w 587"/>
                <a:gd name="T11" fmla="*/ 38 h 311"/>
                <a:gd name="T12" fmla="*/ 449 w 587"/>
                <a:gd name="T13" fmla="*/ 38 h 311"/>
                <a:gd name="T14" fmla="*/ 124 w 587"/>
                <a:gd name="T15" fmla="*/ 38 h 311"/>
                <a:gd name="T16" fmla="*/ 0 w 587"/>
                <a:gd name="T17" fmla="*/ 161 h 311"/>
                <a:gd name="T18" fmla="*/ 0 w 587"/>
                <a:gd name="T19" fmla="*/ 311 h 311"/>
                <a:gd name="T20" fmla="*/ 124 w 587"/>
                <a:gd name="T21" fmla="*/ 188 h 311"/>
                <a:gd name="T22" fmla="*/ 449 w 587"/>
                <a:gd name="T23" fmla="*/ 188 h 311"/>
                <a:gd name="T24" fmla="*/ 449 w 587"/>
                <a:gd name="T25" fmla="*/ 188 h 311"/>
                <a:gd name="T26" fmla="*/ 450 w 587"/>
                <a:gd name="T27" fmla="*/ 188 h 311"/>
                <a:gd name="T28" fmla="*/ 441 w 587"/>
                <a:gd name="T29" fmla="*/ 196 h 311"/>
                <a:gd name="T30" fmla="*/ 442 w 587"/>
                <a:gd name="T31" fmla="*/ 219 h 311"/>
                <a:gd name="T32" fmla="*/ 452 w 587"/>
                <a:gd name="T33" fmla="*/ 223 h 311"/>
                <a:gd name="T34" fmla="*/ 463 w 587"/>
                <a:gd name="T35" fmla="*/ 219 h 311"/>
                <a:gd name="T36" fmla="*/ 581 w 587"/>
                <a:gd name="T37" fmla="*/ 124 h 311"/>
                <a:gd name="T38" fmla="*/ 581 w 587"/>
                <a:gd name="T39" fmla="*/ 10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311">
                  <a:moveTo>
                    <a:pt x="581" y="102"/>
                  </a:moveTo>
                  <a:cubicBezTo>
                    <a:pt x="464" y="7"/>
                    <a:pt x="464" y="7"/>
                    <a:pt x="464" y="7"/>
                  </a:cubicBezTo>
                  <a:cubicBezTo>
                    <a:pt x="458" y="1"/>
                    <a:pt x="448" y="0"/>
                    <a:pt x="442" y="6"/>
                  </a:cubicBezTo>
                  <a:cubicBezTo>
                    <a:pt x="435" y="12"/>
                    <a:pt x="435" y="22"/>
                    <a:pt x="441" y="29"/>
                  </a:cubicBezTo>
                  <a:cubicBezTo>
                    <a:pt x="450" y="38"/>
                    <a:pt x="450" y="38"/>
                    <a:pt x="450" y="38"/>
                  </a:cubicBezTo>
                  <a:cubicBezTo>
                    <a:pt x="449" y="38"/>
                    <a:pt x="449" y="38"/>
                    <a:pt x="449" y="38"/>
                  </a:cubicBezTo>
                  <a:cubicBezTo>
                    <a:pt x="449" y="38"/>
                    <a:pt x="449" y="38"/>
                    <a:pt x="449" y="38"/>
                  </a:cubicBezTo>
                  <a:cubicBezTo>
                    <a:pt x="124" y="38"/>
                    <a:pt x="124" y="38"/>
                    <a:pt x="124" y="38"/>
                  </a:cubicBezTo>
                  <a:cubicBezTo>
                    <a:pt x="55" y="38"/>
                    <a:pt x="0" y="93"/>
                    <a:pt x="0" y="161"/>
                  </a:cubicBezTo>
                  <a:cubicBezTo>
                    <a:pt x="0" y="311"/>
                    <a:pt x="0" y="311"/>
                    <a:pt x="0" y="311"/>
                  </a:cubicBezTo>
                  <a:cubicBezTo>
                    <a:pt x="0" y="243"/>
                    <a:pt x="55" y="188"/>
                    <a:pt x="124" y="188"/>
                  </a:cubicBezTo>
                  <a:cubicBezTo>
                    <a:pt x="449" y="188"/>
                    <a:pt x="449" y="188"/>
                    <a:pt x="449" y="188"/>
                  </a:cubicBezTo>
                  <a:cubicBezTo>
                    <a:pt x="449" y="188"/>
                    <a:pt x="449" y="188"/>
                    <a:pt x="449" y="188"/>
                  </a:cubicBezTo>
                  <a:cubicBezTo>
                    <a:pt x="450" y="188"/>
                    <a:pt x="450" y="188"/>
                    <a:pt x="450" y="188"/>
                  </a:cubicBezTo>
                  <a:cubicBezTo>
                    <a:pt x="441" y="196"/>
                    <a:pt x="441" y="196"/>
                    <a:pt x="441" y="196"/>
                  </a:cubicBezTo>
                  <a:cubicBezTo>
                    <a:pt x="435" y="202"/>
                    <a:pt x="435" y="213"/>
                    <a:pt x="442" y="219"/>
                  </a:cubicBezTo>
                  <a:cubicBezTo>
                    <a:pt x="445" y="222"/>
                    <a:pt x="448" y="223"/>
                    <a:pt x="452" y="223"/>
                  </a:cubicBezTo>
                  <a:cubicBezTo>
                    <a:pt x="456" y="223"/>
                    <a:pt x="460" y="222"/>
                    <a:pt x="463" y="219"/>
                  </a:cubicBezTo>
                  <a:cubicBezTo>
                    <a:pt x="581" y="124"/>
                    <a:pt x="581" y="124"/>
                    <a:pt x="581" y="124"/>
                  </a:cubicBezTo>
                  <a:cubicBezTo>
                    <a:pt x="587" y="118"/>
                    <a:pt x="587" y="108"/>
                    <a:pt x="581" y="102"/>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8" name="Group 27"/>
          <p:cNvGrpSpPr/>
          <p:nvPr/>
        </p:nvGrpSpPr>
        <p:grpSpPr>
          <a:xfrm>
            <a:off x="5491163" y="3395663"/>
            <a:ext cx="1675210" cy="1747838"/>
            <a:chOff x="7321550" y="4527550"/>
            <a:chExt cx="2233613" cy="2330451"/>
          </a:xfrm>
        </p:grpSpPr>
        <p:sp>
          <p:nvSpPr>
            <p:cNvPr id="9" name="Freeform 9"/>
            <p:cNvSpPr>
              <a:spLocks/>
            </p:cNvSpPr>
            <p:nvPr/>
          </p:nvSpPr>
          <p:spPr bwMode="auto">
            <a:xfrm>
              <a:off x="7321550" y="4672013"/>
              <a:ext cx="569913" cy="2185988"/>
            </a:xfrm>
            <a:custGeom>
              <a:avLst/>
              <a:gdLst>
                <a:gd name="T0" fmla="*/ 123 w 150"/>
                <a:gd name="T1" fmla="*/ 0 h 574"/>
                <a:gd name="T2" fmla="*/ 150 w 150"/>
                <a:gd name="T3" fmla="*/ 0 h 574"/>
                <a:gd name="T4" fmla="*/ 150 w 150"/>
                <a:gd name="T5" fmla="*/ 150 h 574"/>
                <a:gd name="T6" fmla="*/ 150 w 150"/>
                <a:gd name="T7" fmla="*/ 171 h 574"/>
                <a:gd name="T8" fmla="*/ 150 w 150"/>
                <a:gd name="T9" fmla="*/ 574 h 574"/>
                <a:gd name="T10" fmla="*/ 0 w 150"/>
                <a:gd name="T11" fmla="*/ 574 h 574"/>
                <a:gd name="T12" fmla="*/ 0 w 150"/>
                <a:gd name="T13" fmla="*/ 123 h 574"/>
                <a:gd name="T14" fmla="*/ 123 w 150"/>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574">
                  <a:moveTo>
                    <a:pt x="123" y="0"/>
                  </a:moveTo>
                  <a:cubicBezTo>
                    <a:pt x="150" y="0"/>
                    <a:pt x="150" y="0"/>
                    <a:pt x="150" y="0"/>
                  </a:cubicBezTo>
                  <a:cubicBezTo>
                    <a:pt x="150" y="150"/>
                    <a:pt x="150" y="150"/>
                    <a:pt x="150" y="150"/>
                  </a:cubicBezTo>
                  <a:cubicBezTo>
                    <a:pt x="150" y="171"/>
                    <a:pt x="150" y="171"/>
                    <a:pt x="150" y="171"/>
                  </a:cubicBezTo>
                  <a:cubicBezTo>
                    <a:pt x="150" y="574"/>
                    <a:pt x="150" y="574"/>
                    <a:pt x="150" y="574"/>
                  </a:cubicBezTo>
                  <a:cubicBezTo>
                    <a:pt x="0" y="574"/>
                    <a:pt x="0" y="574"/>
                    <a:pt x="0" y="574"/>
                  </a:cubicBezTo>
                  <a:cubicBezTo>
                    <a:pt x="0" y="123"/>
                    <a:pt x="0" y="123"/>
                    <a:pt x="0" y="123"/>
                  </a:cubicBezTo>
                  <a:cubicBezTo>
                    <a:pt x="0" y="55"/>
                    <a:pt x="55" y="0"/>
                    <a:pt x="123" y="0"/>
                  </a:cubicBezTo>
                  <a:close/>
                </a:path>
              </a:pathLst>
            </a:custGeom>
            <a:gradFill flip="none" rotWithShape="1">
              <a:gsLst>
                <a:gs pos="0">
                  <a:schemeClr val="accent5">
                    <a:shade val="30000"/>
                    <a:satMod val="115000"/>
                  </a:schemeClr>
                </a:gs>
                <a:gs pos="72000">
                  <a:schemeClr val="accent5">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Freeform 10"/>
            <p:cNvSpPr>
              <a:spLocks/>
            </p:cNvSpPr>
            <p:nvPr/>
          </p:nvSpPr>
          <p:spPr bwMode="auto">
            <a:xfrm>
              <a:off x="7321550" y="4527550"/>
              <a:ext cx="2233613" cy="1184275"/>
            </a:xfrm>
            <a:custGeom>
              <a:avLst/>
              <a:gdLst>
                <a:gd name="T0" fmla="*/ 581 w 587"/>
                <a:gd name="T1" fmla="*/ 102 h 311"/>
                <a:gd name="T2" fmla="*/ 464 w 587"/>
                <a:gd name="T3" fmla="*/ 7 h 311"/>
                <a:gd name="T4" fmla="*/ 441 w 587"/>
                <a:gd name="T5" fmla="*/ 6 h 311"/>
                <a:gd name="T6" fmla="*/ 441 w 587"/>
                <a:gd name="T7" fmla="*/ 29 h 311"/>
                <a:gd name="T8" fmla="*/ 449 w 587"/>
                <a:gd name="T9" fmla="*/ 38 h 311"/>
                <a:gd name="T10" fmla="*/ 449 w 587"/>
                <a:gd name="T11" fmla="*/ 38 h 311"/>
                <a:gd name="T12" fmla="*/ 449 w 587"/>
                <a:gd name="T13" fmla="*/ 38 h 311"/>
                <a:gd name="T14" fmla="*/ 123 w 587"/>
                <a:gd name="T15" fmla="*/ 38 h 311"/>
                <a:gd name="T16" fmla="*/ 0 w 587"/>
                <a:gd name="T17" fmla="*/ 161 h 311"/>
                <a:gd name="T18" fmla="*/ 0 w 587"/>
                <a:gd name="T19" fmla="*/ 311 h 311"/>
                <a:gd name="T20" fmla="*/ 123 w 587"/>
                <a:gd name="T21" fmla="*/ 188 h 311"/>
                <a:gd name="T22" fmla="*/ 449 w 587"/>
                <a:gd name="T23" fmla="*/ 188 h 311"/>
                <a:gd name="T24" fmla="*/ 449 w 587"/>
                <a:gd name="T25" fmla="*/ 188 h 311"/>
                <a:gd name="T26" fmla="*/ 449 w 587"/>
                <a:gd name="T27" fmla="*/ 188 h 311"/>
                <a:gd name="T28" fmla="*/ 441 w 587"/>
                <a:gd name="T29" fmla="*/ 196 h 311"/>
                <a:gd name="T30" fmla="*/ 441 w 587"/>
                <a:gd name="T31" fmla="*/ 220 h 311"/>
                <a:gd name="T32" fmla="*/ 452 w 587"/>
                <a:gd name="T33" fmla="*/ 224 h 311"/>
                <a:gd name="T34" fmla="*/ 463 w 587"/>
                <a:gd name="T35" fmla="*/ 219 h 311"/>
                <a:gd name="T36" fmla="*/ 581 w 587"/>
                <a:gd name="T37" fmla="*/ 124 h 311"/>
                <a:gd name="T38" fmla="*/ 581 w 587"/>
                <a:gd name="T39" fmla="*/ 10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311">
                  <a:moveTo>
                    <a:pt x="581" y="102"/>
                  </a:moveTo>
                  <a:cubicBezTo>
                    <a:pt x="464" y="7"/>
                    <a:pt x="464" y="7"/>
                    <a:pt x="464" y="7"/>
                  </a:cubicBezTo>
                  <a:cubicBezTo>
                    <a:pt x="458" y="1"/>
                    <a:pt x="448" y="0"/>
                    <a:pt x="441" y="6"/>
                  </a:cubicBezTo>
                  <a:cubicBezTo>
                    <a:pt x="434" y="12"/>
                    <a:pt x="434" y="23"/>
                    <a:pt x="441" y="29"/>
                  </a:cubicBezTo>
                  <a:cubicBezTo>
                    <a:pt x="449" y="38"/>
                    <a:pt x="449" y="38"/>
                    <a:pt x="449" y="38"/>
                  </a:cubicBezTo>
                  <a:cubicBezTo>
                    <a:pt x="449" y="38"/>
                    <a:pt x="449" y="38"/>
                    <a:pt x="449" y="38"/>
                  </a:cubicBezTo>
                  <a:cubicBezTo>
                    <a:pt x="449" y="38"/>
                    <a:pt x="449" y="38"/>
                    <a:pt x="449" y="38"/>
                  </a:cubicBezTo>
                  <a:cubicBezTo>
                    <a:pt x="123" y="38"/>
                    <a:pt x="123" y="38"/>
                    <a:pt x="123" y="38"/>
                  </a:cubicBezTo>
                  <a:cubicBezTo>
                    <a:pt x="55" y="38"/>
                    <a:pt x="0" y="93"/>
                    <a:pt x="0" y="161"/>
                  </a:cubicBezTo>
                  <a:cubicBezTo>
                    <a:pt x="0" y="311"/>
                    <a:pt x="0" y="311"/>
                    <a:pt x="0" y="311"/>
                  </a:cubicBezTo>
                  <a:cubicBezTo>
                    <a:pt x="0" y="243"/>
                    <a:pt x="55" y="188"/>
                    <a:pt x="123" y="188"/>
                  </a:cubicBezTo>
                  <a:cubicBezTo>
                    <a:pt x="449" y="188"/>
                    <a:pt x="449" y="188"/>
                    <a:pt x="449" y="188"/>
                  </a:cubicBezTo>
                  <a:cubicBezTo>
                    <a:pt x="449" y="188"/>
                    <a:pt x="449" y="188"/>
                    <a:pt x="449" y="188"/>
                  </a:cubicBezTo>
                  <a:cubicBezTo>
                    <a:pt x="449" y="188"/>
                    <a:pt x="449" y="188"/>
                    <a:pt x="449" y="188"/>
                  </a:cubicBezTo>
                  <a:cubicBezTo>
                    <a:pt x="441" y="196"/>
                    <a:pt x="441" y="196"/>
                    <a:pt x="441" y="196"/>
                  </a:cubicBezTo>
                  <a:cubicBezTo>
                    <a:pt x="435" y="203"/>
                    <a:pt x="434" y="213"/>
                    <a:pt x="441" y="220"/>
                  </a:cubicBezTo>
                  <a:cubicBezTo>
                    <a:pt x="444" y="222"/>
                    <a:pt x="448" y="224"/>
                    <a:pt x="452" y="224"/>
                  </a:cubicBezTo>
                  <a:cubicBezTo>
                    <a:pt x="456" y="224"/>
                    <a:pt x="460" y="222"/>
                    <a:pt x="463" y="219"/>
                  </a:cubicBezTo>
                  <a:cubicBezTo>
                    <a:pt x="581" y="124"/>
                    <a:pt x="581" y="124"/>
                    <a:pt x="581" y="124"/>
                  </a:cubicBezTo>
                  <a:cubicBezTo>
                    <a:pt x="587" y="118"/>
                    <a:pt x="587" y="108"/>
                    <a:pt x="581" y="102"/>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6" name="Group 25"/>
          <p:cNvGrpSpPr/>
          <p:nvPr/>
        </p:nvGrpSpPr>
        <p:grpSpPr>
          <a:xfrm>
            <a:off x="2539604" y="2472928"/>
            <a:ext cx="1675210" cy="2670572"/>
            <a:chOff x="3386138" y="3297238"/>
            <a:chExt cx="2233613" cy="3560762"/>
          </a:xfrm>
        </p:grpSpPr>
        <p:sp>
          <p:nvSpPr>
            <p:cNvPr id="11" name="Freeform 11"/>
            <p:cNvSpPr>
              <a:spLocks/>
            </p:cNvSpPr>
            <p:nvPr/>
          </p:nvSpPr>
          <p:spPr bwMode="auto">
            <a:xfrm>
              <a:off x="5048250" y="3441700"/>
              <a:ext cx="571500" cy="3416300"/>
            </a:xfrm>
            <a:custGeom>
              <a:avLst/>
              <a:gdLst>
                <a:gd name="T0" fmla="*/ 26 w 150"/>
                <a:gd name="T1" fmla="*/ 0 h 897"/>
                <a:gd name="T2" fmla="*/ 0 w 150"/>
                <a:gd name="T3" fmla="*/ 0 h 897"/>
                <a:gd name="T4" fmla="*/ 0 w 150"/>
                <a:gd name="T5" fmla="*/ 150 h 897"/>
                <a:gd name="T6" fmla="*/ 0 w 150"/>
                <a:gd name="T7" fmla="*/ 171 h 897"/>
                <a:gd name="T8" fmla="*/ 0 w 150"/>
                <a:gd name="T9" fmla="*/ 897 h 897"/>
                <a:gd name="T10" fmla="*/ 150 w 150"/>
                <a:gd name="T11" fmla="*/ 897 h 897"/>
                <a:gd name="T12" fmla="*/ 150 w 150"/>
                <a:gd name="T13" fmla="*/ 123 h 897"/>
                <a:gd name="T14" fmla="*/ 26 w 150"/>
                <a:gd name="T15" fmla="*/ 0 h 8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897">
                  <a:moveTo>
                    <a:pt x="26" y="0"/>
                  </a:moveTo>
                  <a:cubicBezTo>
                    <a:pt x="0" y="0"/>
                    <a:pt x="0" y="0"/>
                    <a:pt x="0" y="0"/>
                  </a:cubicBezTo>
                  <a:cubicBezTo>
                    <a:pt x="0" y="150"/>
                    <a:pt x="0" y="150"/>
                    <a:pt x="0" y="150"/>
                  </a:cubicBezTo>
                  <a:cubicBezTo>
                    <a:pt x="0" y="171"/>
                    <a:pt x="0" y="171"/>
                    <a:pt x="0" y="171"/>
                  </a:cubicBezTo>
                  <a:cubicBezTo>
                    <a:pt x="0" y="897"/>
                    <a:pt x="0" y="897"/>
                    <a:pt x="0" y="897"/>
                  </a:cubicBezTo>
                  <a:cubicBezTo>
                    <a:pt x="150" y="897"/>
                    <a:pt x="150" y="897"/>
                    <a:pt x="150" y="897"/>
                  </a:cubicBezTo>
                  <a:cubicBezTo>
                    <a:pt x="150" y="123"/>
                    <a:pt x="150" y="123"/>
                    <a:pt x="150" y="123"/>
                  </a:cubicBezTo>
                  <a:cubicBezTo>
                    <a:pt x="150" y="55"/>
                    <a:pt x="95" y="0"/>
                    <a:pt x="26" y="0"/>
                  </a:cubicBezTo>
                  <a:close/>
                </a:path>
              </a:pathLst>
            </a:custGeom>
            <a:gradFill flip="none" rotWithShape="1">
              <a:gsLst>
                <a:gs pos="0">
                  <a:schemeClr val="accent1">
                    <a:lumMod val="75000"/>
                    <a:shade val="30000"/>
                    <a:satMod val="115000"/>
                  </a:schemeClr>
                </a:gs>
                <a:gs pos="36000">
                  <a:schemeClr val="accent1">
                    <a:lumMod val="75000"/>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p:cNvSpPr>
            <p:nvPr/>
          </p:nvSpPr>
          <p:spPr bwMode="auto">
            <a:xfrm>
              <a:off x="3386138" y="3297238"/>
              <a:ext cx="2233613" cy="1184275"/>
            </a:xfrm>
            <a:custGeom>
              <a:avLst/>
              <a:gdLst>
                <a:gd name="T0" fmla="*/ 6 w 587"/>
                <a:gd name="T1" fmla="*/ 102 h 311"/>
                <a:gd name="T2" fmla="*/ 123 w 587"/>
                <a:gd name="T3" fmla="*/ 7 h 311"/>
                <a:gd name="T4" fmla="*/ 145 w 587"/>
                <a:gd name="T5" fmla="*/ 6 h 311"/>
                <a:gd name="T6" fmla="*/ 146 w 587"/>
                <a:gd name="T7" fmla="*/ 29 h 311"/>
                <a:gd name="T8" fmla="*/ 137 w 587"/>
                <a:gd name="T9" fmla="*/ 38 h 311"/>
                <a:gd name="T10" fmla="*/ 138 w 587"/>
                <a:gd name="T11" fmla="*/ 38 h 311"/>
                <a:gd name="T12" fmla="*/ 138 w 587"/>
                <a:gd name="T13" fmla="*/ 38 h 311"/>
                <a:gd name="T14" fmla="*/ 463 w 587"/>
                <a:gd name="T15" fmla="*/ 38 h 311"/>
                <a:gd name="T16" fmla="*/ 587 w 587"/>
                <a:gd name="T17" fmla="*/ 161 h 311"/>
                <a:gd name="T18" fmla="*/ 587 w 587"/>
                <a:gd name="T19" fmla="*/ 311 h 311"/>
                <a:gd name="T20" fmla="*/ 463 w 587"/>
                <a:gd name="T21" fmla="*/ 188 h 311"/>
                <a:gd name="T22" fmla="*/ 138 w 587"/>
                <a:gd name="T23" fmla="*/ 188 h 311"/>
                <a:gd name="T24" fmla="*/ 138 w 587"/>
                <a:gd name="T25" fmla="*/ 188 h 311"/>
                <a:gd name="T26" fmla="*/ 137 w 587"/>
                <a:gd name="T27" fmla="*/ 188 h 311"/>
                <a:gd name="T28" fmla="*/ 146 w 587"/>
                <a:gd name="T29" fmla="*/ 196 h 311"/>
                <a:gd name="T30" fmla="*/ 145 w 587"/>
                <a:gd name="T31" fmla="*/ 219 h 311"/>
                <a:gd name="T32" fmla="*/ 135 w 587"/>
                <a:gd name="T33" fmla="*/ 223 h 311"/>
                <a:gd name="T34" fmla="*/ 124 w 587"/>
                <a:gd name="T35" fmla="*/ 219 h 311"/>
                <a:gd name="T36" fmla="*/ 6 w 587"/>
                <a:gd name="T37" fmla="*/ 124 h 311"/>
                <a:gd name="T38" fmla="*/ 6 w 587"/>
                <a:gd name="T39" fmla="*/ 10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311">
                  <a:moveTo>
                    <a:pt x="6" y="102"/>
                  </a:moveTo>
                  <a:cubicBezTo>
                    <a:pt x="123" y="7"/>
                    <a:pt x="123" y="7"/>
                    <a:pt x="123" y="7"/>
                  </a:cubicBezTo>
                  <a:cubicBezTo>
                    <a:pt x="129" y="1"/>
                    <a:pt x="139" y="0"/>
                    <a:pt x="145" y="6"/>
                  </a:cubicBezTo>
                  <a:cubicBezTo>
                    <a:pt x="152" y="12"/>
                    <a:pt x="152" y="22"/>
                    <a:pt x="146" y="29"/>
                  </a:cubicBezTo>
                  <a:cubicBezTo>
                    <a:pt x="137" y="38"/>
                    <a:pt x="137" y="38"/>
                    <a:pt x="137" y="38"/>
                  </a:cubicBezTo>
                  <a:cubicBezTo>
                    <a:pt x="138" y="38"/>
                    <a:pt x="138" y="38"/>
                    <a:pt x="138" y="38"/>
                  </a:cubicBezTo>
                  <a:cubicBezTo>
                    <a:pt x="138" y="38"/>
                    <a:pt x="138" y="38"/>
                    <a:pt x="138" y="38"/>
                  </a:cubicBezTo>
                  <a:cubicBezTo>
                    <a:pt x="463" y="38"/>
                    <a:pt x="463" y="38"/>
                    <a:pt x="463" y="38"/>
                  </a:cubicBezTo>
                  <a:cubicBezTo>
                    <a:pt x="532" y="38"/>
                    <a:pt x="587" y="93"/>
                    <a:pt x="587" y="161"/>
                  </a:cubicBezTo>
                  <a:cubicBezTo>
                    <a:pt x="587" y="311"/>
                    <a:pt x="587" y="311"/>
                    <a:pt x="587" y="311"/>
                  </a:cubicBezTo>
                  <a:cubicBezTo>
                    <a:pt x="587" y="243"/>
                    <a:pt x="532" y="188"/>
                    <a:pt x="463" y="188"/>
                  </a:cubicBezTo>
                  <a:cubicBezTo>
                    <a:pt x="138" y="188"/>
                    <a:pt x="138" y="188"/>
                    <a:pt x="138" y="188"/>
                  </a:cubicBezTo>
                  <a:cubicBezTo>
                    <a:pt x="138" y="188"/>
                    <a:pt x="138" y="188"/>
                    <a:pt x="138" y="188"/>
                  </a:cubicBezTo>
                  <a:cubicBezTo>
                    <a:pt x="137" y="188"/>
                    <a:pt x="137" y="188"/>
                    <a:pt x="137" y="188"/>
                  </a:cubicBezTo>
                  <a:cubicBezTo>
                    <a:pt x="146" y="196"/>
                    <a:pt x="146" y="196"/>
                    <a:pt x="146" y="196"/>
                  </a:cubicBezTo>
                  <a:cubicBezTo>
                    <a:pt x="152" y="202"/>
                    <a:pt x="152" y="213"/>
                    <a:pt x="145" y="219"/>
                  </a:cubicBezTo>
                  <a:cubicBezTo>
                    <a:pt x="142" y="222"/>
                    <a:pt x="139" y="223"/>
                    <a:pt x="135" y="223"/>
                  </a:cubicBezTo>
                  <a:cubicBezTo>
                    <a:pt x="131" y="223"/>
                    <a:pt x="127" y="222"/>
                    <a:pt x="124" y="219"/>
                  </a:cubicBezTo>
                  <a:cubicBezTo>
                    <a:pt x="6" y="124"/>
                    <a:pt x="6" y="124"/>
                    <a:pt x="6" y="124"/>
                  </a:cubicBezTo>
                  <a:cubicBezTo>
                    <a:pt x="0" y="118"/>
                    <a:pt x="0" y="108"/>
                    <a:pt x="6" y="10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5" name="Group 24"/>
          <p:cNvGrpSpPr/>
          <p:nvPr/>
        </p:nvGrpSpPr>
        <p:grpSpPr>
          <a:xfrm>
            <a:off x="1971675" y="3395663"/>
            <a:ext cx="1675210" cy="1747838"/>
            <a:chOff x="2628900" y="4527550"/>
            <a:chExt cx="2233613" cy="2330451"/>
          </a:xfrm>
        </p:grpSpPr>
        <p:sp>
          <p:nvSpPr>
            <p:cNvPr id="13" name="Freeform 13"/>
            <p:cNvSpPr>
              <a:spLocks/>
            </p:cNvSpPr>
            <p:nvPr/>
          </p:nvSpPr>
          <p:spPr bwMode="auto">
            <a:xfrm>
              <a:off x="4291013" y="4672013"/>
              <a:ext cx="571500" cy="2185988"/>
            </a:xfrm>
            <a:custGeom>
              <a:avLst/>
              <a:gdLst>
                <a:gd name="T0" fmla="*/ 27 w 150"/>
                <a:gd name="T1" fmla="*/ 0 h 574"/>
                <a:gd name="T2" fmla="*/ 0 w 150"/>
                <a:gd name="T3" fmla="*/ 0 h 574"/>
                <a:gd name="T4" fmla="*/ 0 w 150"/>
                <a:gd name="T5" fmla="*/ 150 h 574"/>
                <a:gd name="T6" fmla="*/ 0 w 150"/>
                <a:gd name="T7" fmla="*/ 171 h 574"/>
                <a:gd name="T8" fmla="*/ 0 w 150"/>
                <a:gd name="T9" fmla="*/ 574 h 574"/>
                <a:gd name="T10" fmla="*/ 150 w 150"/>
                <a:gd name="T11" fmla="*/ 574 h 574"/>
                <a:gd name="T12" fmla="*/ 150 w 150"/>
                <a:gd name="T13" fmla="*/ 123 h 574"/>
                <a:gd name="T14" fmla="*/ 27 w 150"/>
                <a:gd name="T15" fmla="*/ 0 h 5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574">
                  <a:moveTo>
                    <a:pt x="27" y="0"/>
                  </a:moveTo>
                  <a:cubicBezTo>
                    <a:pt x="0" y="0"/>
                    <a:pt x="0" y="0"/>
                    <a:pt x="0" y="0"/>
                  </a:cubicBezTo>
                  <a:cubicBezTo>
                    <a:pt x="0" y="150"/>
                    <a:pt x="0" y="150"/>
                    <a:pt x="0" y="150"/>
                  </a:cubicBezTo>
                  <a:cubicBezTo>
                    <a:pt x="0" y="171"/>
                    <a:pt x="0" y="171"/>
                    <a:pt x="0" y="171"/>
                  </a:cubicBezTo>
                  <a:cubicBezTo>
                    <a:pt x="0" y="574"/>
                    <a:pt x="0" y="574"/>
                    <a:pt x="0" y="574"/>
                  </a:cubicBezTo>
                  <a:cubicBezTo>
                    <a:pt x="150" y="574"/>
                    <a:pt x="150" y="574"/>
                    <a:pt x="150" y="574"/>
                  </a:cubicBezTo>
                  <a:cubicBezTo>
                    <a:pt x="150" y="123"/>
                    <a:pt x="150" y="123"/>
                    <a:pt x="150" y="123"/>
                  </a:cubicBezTo>
                  <a:cubicBezTo>
                    <a:pt x="150" y="55"/>
                    <a:pt x="95" y="0"/>
                    <a:pt x="27" y="0"/>
                  </a:cubicBezTo>
                  <a:close/>
                </a:path>
              </a:pathLst>
            </a:custGeom>
            <a:gradFill flip="none" rotWithShape="1">
              <a:gsLst>
                <a:gs pos="0">
                  <a:schemeClr val="accent6">
                    <a:lumMod val="75000"/>
                    <a:shade val="30000"/>
                    <a:satMod val="115000"/>
                  </a:schemeClr>
                </a:gs>
                <a:gs pos="44000">
                  <a:schemeClr val="accent6">
                    <a:lumMod val="75000"/>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2628900" y="4527550"/>
              <a:ext cx="2233613" cy="1184275"/>
            </a:xfrm>
            <a:custGeom>
              <a:avLst/>
              <a:gdLst>
                <a:gd name="T0" fmla="*/ 6 w 587"/>
                <a:gd name="T1" fmla="*/ 102 h 311"/>
                <a:gd name="T2" fmla="*/ 123 w 587"/>
                <a:gd name="T3" fmla="*/ 7 h 311"/>
                <a:gd name="T4" fmla="*/ 146 w 587"/>
                <a:gd name="T5" fmla="*/ 6 h 311"/>
                <a:gd name="T6" fmla="*/ 146 w 587"/>
                <a:gd name="T7" fmla="*/ 29 h 311"/>
                <a:gd name="T8" fmla="*/ 138 w 587"/>
                <a:gd name="T9" fmla="*/ 38 h 311"/>
                <a:gd name="T10" fmla="*/ 138 w 587"/>
                <a:gd name="T11" fmla="*/ 38 h 311"/>
                <a:gd name="T12" fmla="*/ 138 w 587"/>
                <a:gd name="T13" fmla="*/ 38 h 311"/>
                <a:gd name="T14" fmla="*/ 464 w 587"/>
                <a:gd name="T15" fmla="*/ 38 h 311"/>
                <a:gd name="T16" fmla="*/ 587 w 587"/>
                <a:gd name="T17" fmla="*/ 161 h 311"/>
                <a:gd name="T18" fmla="*/ 587 w 587"/>
                <a:gd name="T19" fmla="*/ 311 h 311"/>
                <a:gd name="T20" fmla="*/ 464 w 587"/>
                <a:gd name="T21" fmla="*/ 188 h 311"/>
                <a:gd name="T22" fmla="*/ 138 w 587"/>
                <a:gd name="T23" fmla="*/ 188 h 311"/>
                <a:gd name="T24" fmla="*/ 138 w 587"/>
                <a:gd name="T25" fmla="*/ 188 h 311"/>
                <a:gd name="T26" fmla="*/ 138 w 587"/>
                <a:gd name="T27" fmla="*/ 188 h 311"/>
                <a:gd name="T28" fmla="*/ 146 w 587"/>
                <a:gd name="T29" fmla="*/ 196 h 311"/>
                <a:gd name="T30" fmla="*/ 146 w 587"/>
                <a:gd name="T31" fmla="*/ 220 h 311"/>
                <a:gd name="T32" fmla="*/ 135 w 587"/>
                <a:gd name="T33" fmla="*/ 224 h 311"/>
                <a:gd name="T34" fmla="*/ 124 w 587"/>
                <a:gd name="T35" fmla="*/ 219 h 311"/>
                <a:gd name="T36" fmla="*/ 6 w 587"/>
                <a:gd name="T37" fmla="*/ 124 h 311"/>
                <a:gd name="T38" fmla="*/ 6 w 587"/>
                <a:gd name="T39" fmla="*/ 102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7" h="311">
                  <a:moveTo>
                    <a:pt x="6" y="102"/>
                  </a:moveTo>
                  <a:cubicBezTo>
                    <a:pt x="123" y="7"/>
                    <a:pt x="123" y="7"/>
                    <a:pt x="123" y="7"/>
                  </a:cubicBezTo>
                  <a:cubicBezTo>
                    <a:pt x="129" y="1"/>
                    <a:pt x="139" y="0"/>
                    <a:pt x="146" y="6"/>
                  </a:cubicBezTo>
                  <a:cubicBezTo>
                    <a:pt x="153" y="12"/>
                    <a:pt x="153" y="23"/>
                    <a:pt x="146" y="29"/>
                  </a:cubicBezTo>
                  <a:cubicBezTo>
                    <a:pt x="138" y="38"/>
                    <a:pt x="138" y="38"/>
                    <a:pt x="138" y="38"/>
                  </a:cubicBezTo>
                  <a:cubicBezTo>
                    <a:pt x="138" y="38"/>
                    <a:pt x="138" y="38"/>
                    <a:pt x="138" y="38"/>
                  </a:cubicBezTo>
                  <a:cubicBezTo>
                    <a:pt x="138" y="38"/>
                    <a:pt x="138" y="38"/>
                    <a:pt x="138" y="38"/>
                  </a:cubicBezTo>
                  <a:cubicBezTo>
                    <a:pt x="464" y="38"/>
                    <a:pt x="464" y="38"/>
                    <a:pt x="464" y="38"/>
                  </a:cubicBezTo>
                  <a:cubicBezTo>
                    <a:pt x="532" y="38"/>
                    <a:pt x="587" y="93"/>
                    <a:pt x="587" y="161"/>
                  </a:cubicBezTo>
                  <a:cubicBezTo>
                    <a:pt x="587" y="311"/>
                    <a:pt x="587" y="311"/>
                    <a:pt x="587" y="311"/>
                  </a:cubicBezTo>
                  <a:cubicBezTo>
                    <a:pt x="587" y="243"/>
                    <a:pt x="532" y="188"/>
                    <a:pt x="464" y="188"/>
                  </a:cubicBezTo>
                  <a:cubicBezTo>
                    <a:pt x="138" y="188"/>
                    <a:pt x="138" y="188"/>
                    <a:pt x="138" y="188"/>
                  </a:cubicBezTo>
                  <a:cubicBezTo>
                    <a:pt x="138" y="188"/>
                    <a:pt x="138" y="188"/>
                    <a:pt x="138" y="188"/>
                  </a:cubicBezTo>
                  <a:cubicBezTo>
                    <a:pt x="138" y="188"/>
                    <a:pt x="138" y="188"/>
                    <a:pt x="138" y="188"/>
                  </a:cubicBezTo>
                  <a:cubicBezTo>
                    <a:pt x="146" y="196"/>
                    <a:pt x="146" y="196"/>
                    <a:pt x="146" y="196"/>
                  </a:cubicBezTo>
                  <a:cubicBezTo>
                    <a:pt x="152" y="203"/>
                    <a:pt x="153" y="213"/>
                    <a:pt x="146" y="220"/>
                  </a:cubicBezTo>
                  <a:cubicBezTo>
                    <a:pt x="143" y="222"/>
                    <a:pt x="139" y="224"/>
                    <a:pt x="135" y="224"/>
                  </a:cubicBezTo>
                  <a:cubicBezTo>
                    <a:pt x="131" y="224"/>
                    <a:pt x="127" y="222"/>
                    <a:pt x="124" y="219"/>
                  </a:cubicBezTo>
                  <a:cubicBezTo>
                    <a:pt x="6" y="124"/>
                    <a:pt x="6" y="124"/>
                    <a:pt x="6" y="124"/>
                  </a:cubicBezTo>
                  <a:cubicBezTo>
                    <a:pt x="0" y="118"/>
                    <a:pt x="0" y="108"/>
                    <a:pt x="6" y="102"/>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20" name="TextBox 19"/>
          <p:cNvSpPr txBox="1"/>
          <p:nvPr/>
        </p:nvSpPr>
        <p:spPr>
          <a:xfrm>
            <a:off x="3891" y="332901"/>
            <a:ext cx="2317764" cy="2031325"/>
          </a:xfrm>
          <a:prstGeom prst="rect">
            <a:avLst/>
          </a:prstGeom>
          <a:noFill/>
        </p:spPr>
        <p:txBody>
          <a:bodyPr wrap="square" rtlCol="0">
            <a:spAutoFit/>
          </a:bodyPr>
          <a:lstStyle/>
          <a:p>
            <a:r>
              <a:rPr lang="pt-BR" b="1" dirty="0">
                <a:latin typeface="Aharoni" panose="02010803020104030203" pitchFamily="2" charset="-79"/>
                <a:cs typeface="Aharoni" panose="02010803020104030203" pitchFamily="2" charset="-79"/>
              </a:rPr>
              <a:t>Planejamento nasce no setor de licitações;</a:t>
            </a:r>
          </a:p>
          <a:p>
            <a:endParaRPr lang="pt-BR" b="1" dirty="0">
              <a:latin typeface="Aharoni" panose="02010803020104030203" pitchFamily="2" charset="-79"/>
              <a:cs typeface="Aharoni" panose="02010803020104030203" pitchFamily="2" charset="-79"/>
            </a:endParaRPr>
          </a:p>
          <a:p>
            <a:r>
              <a:rPr lang="pt-BR" b="1" dirty="0">
                <a:latin typeface="Aharoni" panose="02010803020104030203" pitchFamily="2" charset="-79"/>
                <a:cs typeface="Aharoni" panose="02010803020104030203" pitchFamily="2" charset="-79"/>
              </a:rPr>
              <a:t>Especificações copiadas da embalagem;</a:t>
            </a:r>
          </a:p>
          <a:p>
            <a:endParaRPr lang="pt-BR" b="1" dirty="0">
              <a:latin typeface="Aharoni" panose="02010803020104030203" pitchFamily="2" charset="-79"/>
              <a:cs typeface="Aharoni" panose="02010803020104030203" pitchFamily="2" charset="-79"/>
            </a:endParaRPr>
          </a:p>
          <a:p>
            <a:r>
              <a:rPr lang="pt-BR" b="1" dirty="0">
                <a:latin typeface="Aharoni" panose="02010803020104030203" pitchFamily="2" charset="-79"/>
                <a:cs typeface="Aharoni" panose="02010803020104030203" pitchFamily="2" charset="-79"/>
              </a:rPr>
              <a:t>Compras elaboradas após o vencimento dos contratos;</a:t>
            </a:r>
          </a:p>
        </p:txBody>
      </p:sp>
      <p:sp>
        <p:nvSpPr>
          <p:cNvPr id="21" name="TextBox 20"/>
          <p:cNvSpPr txBox="1"/>
          <p:nvPr/>
        </p:nvSpPr>
        <p:spPr>
          <a:xfrm>
            <a:off x="0" y="2703791"/>
            <a:ext cx="2450249" cy="1600438"/>
          </a:xfrm>
          <a:prstGeom prst="rect">
            <a:avLst/>
          </a:prstGeom>
          <a:noFill/>
        </p:spPr>
        <p:txBody>
          <a:bodyPr wrap="square" rtlCol="0">
            <a:spAutoFit/>
          </a:bodyPr>
          <a:lstStyle/>
          <a:p>
            <a:r>
              <a:rPr lang="pt-BR" b="1" dirty="0">
                <a:latin typeface="Aharoni" panose="02010803020104030203" pitchFamily="2" charset="-79"/>
                <a:cs typeface="Aharoni" panose="02010803020104030203" pitchFamily="2" charset="-79"/>
              </a:rPr>
              <a:t>Baixa qualidade;</a:t>
            </a:r>
          </a:p>
          <a:p>
            <a:endParaRPr lang="pt-BR" b="1" dirty="0">
              <a:latin typeface="Aharoni" panose="02010803020104030203" pitchFamily="2" charset="-79"/>
              <a:cs typeface="Aharoni" panose="02010803020104030203" pitchFamily="2" charset="-79"/>
            </a:endParaRPr>
          </a:p>
          <a:p>
            <a:r>
              <a:rPr lang="pt-BR" b="1" dirty="0">
                <a:latin typeface="Aharoni" panose="02010803020104030203" pitchFamily="2" charset="-79"/>
                <a:cs typeface="Aharoni" panose="02010803020104030203" pitchFamily="2" charset="-79"/>
              </a:rPr>
              <a:t>Constantes reclamações;</a:t>
            </a:r>
          </a:p>
          <a:p>
            <a:endParaRPr lang="pt-BR" b="1" dirty="0">
              <a:latin typeface="Aharoni" panose="02010803020104030203" pitchFamily="2" charset="-79"/>
              <a:cs typeface="Aharoni" panose="02010803020104030203" pitchFamily="2" charset="-79"/>
            </a:endParaRPr>
          </a:p>
          <a:p>
            <a:r>
              <a:rPr lang="pt-BR" b="1" dirty="0">
                <a:latin typeface="Aharoni" panose="02010803020104030203" pitchFamily="2" charset="-79"/>
                <a:cs typeface="Aharoni" panose="02010803020104030203" pitchFamily="2" charset="-79"/>
              </a:rPr>
              <a:t>Desatendimento ao princípio da segregação de funções; </a:t>
            </a:r>
          </a:p>
        </p:txBody>
      </p:sp>
      <p:sp>
        <p:nvSpPr>
          <p:cNvPr id="22" name="TextBox 21"/>
          <p:cNvSpPr txBox="1"/>
          <p:nvPr/>
        </p:nvSpPr>
        <p:spPr>
          <a:xfrm>
            <a:off x="6598445" y="2472928"/>
            <a:ext cx="2406763" cy="1692771"/>
          </a:xfrm>
          <a:prstGeom prst="rect">
            <a:avLst/>
          </a:prstGeom>
          <a:noFill/>
        </p:spPr>
        <p:txBody>
          <a:bodyPr wrap="square" rtlCol="0">
            <a:spAutoFit/>
          </a:bodyPr>
          <a:lstStyle/>
          <a:p>
            <a:pPr algn="r"/>
            <a:r>
              <a:rPr lang="pt-BR" sz="1300" b="1" dirty="0">
                <a:latin typeface="Aharoni" panose="02010803020104030203" pitchFamily="2" charset="-79"/>
                <a:cs typeface="Aharoni" panose="02010803020104030203" pitchFamily="2" charset="-79"/>
              </a:rPr>
              <a:t>Qualidade compatível</a:t>
            </a:r>
          </a:p>
          <a:p>
            <a:pPr algn="r"/>
            <a:r>
              <a:rPr lang="pt-BR" sz="1300" b="1" dirty="0">
                <a:latin typeface="Aharoni" panose="02010803020104030203" pitchFamily="2" charset="-79"/>
                <a:cs typeface="Aharoni" panose="02010803020104030203" pitchFamily="2" charset="-79"/>
              </a:rPr>
              <a:t> ao mercado;</a:t>
            </a:r>
          </a:p>
          <a:p>
            <a:pPr algn="r"/>
            <a:endParaRPr lang="pt-BR" sz="1300" b="1" dirty="0">
              <a:latin typeface="Aharoni" panose="02010803020104030203" pitchFamily="2" charset="-79"/>
              <a:cs typeface="Aharoni" panose="02010803020104030203" pitchFamily="2" charset="-79"/>
            </a:endParaRPr>
          </a:p>
          <a:p>
            <a:pPr algn="r"/>
            <a:r>
              <a:rPr lang="pt-BR" sz="1300" b="1" dirty="0">
                <a:latin typeface="Aharoni" panose="02010803020104030203" pitchFamily="2" charset="-79"/>
                <a:cs typeface="Aharoni" panose="02010803020104030203" pitchFamily="2" charset="-79"/>
              </a:rPr>
              <a:t>Satisfação no órgão;</a:t>
            </a:r>
          </a:p>
          <a:p>
            <a:pPr algn="r"/>
            <a:endParaRPr lang="pt-BR" sz="1300" b="1" dirty="0">
              <a:latin typeface="Aharoni" panose="02010803020104030203" pitchFamily="2" charset="-79"/>
              <a:cs typeface="Aharoni" panose="02010803020104030203" pitchFamily="2" charset="-79"/>
            </a:endParaRPr>
          </a:p>
          <a:p>
            <a:pPr algn="r"/>
            <a:r>
              <a:rPr lang="pt-BR" sz="1300" b="1" dirty="0">
                <a:latin typeface="Aharoni" panose="02010803020104030203" pitchFamily="2" charset="-79"/>
                <a:cs typeface="Aharoni" panose="02010803020104030203" pitchFamily="2" charset="-79"/>
              </a:rPr>
              <a:t>Designação de agentes para funções mais suscetíveis a risco; </a:t>
            </a:r>
          </a:p>
        </p:txBody>
      </p:sp>
      <p:sp>
        <p:nvSpPr>
          <p:cNvPr id="23" name="TextBox 22"/>
          <p:cNvSpPr txBox="1"/>
          <p:nvPr/>
        </p:nvSpPr>
        <p:spPr>
          <a:xfrm>
            <a:off x="6636545" y="179993"/>
            <a:ext cx="2406763" cy="2292935"/>
          </a:xfrm>
          <a:prstGeom prst="rect">
            <a:avLst/>
          </a:prstGeom>
          <a:noFill/>
        </p:spPr>
        <p:txBody>
          <a:bodyPr wrap="square" rtlCol="0">
            <a:spAutoFit/>
          </a:bodyPr>
          <a:lstStyle/>
          <a:p>
            <a:pPr algn="r"/>
            <a:r>
              <a:rPr lang="pt-BR" sz="1300" b="1" dirty="0">
                <a:latin typeface="Aharoni" panose="02010803020104030203" pitchFamily="2" charset="-79"/>
                <a:cs typeface="Aharoni" panose="02010803020104030203" pitchFamily="2" charset="-79"/>
              </a:rPr>
              <a:t>Planejamento nasce no setor de requisitante;</a:t>
            </a:r>
          </a:p>
          <a:p>
            <a:pPr algn="r"/>
            <a:endParaRPr lang="pt-BR" sz="1300" b="1" dirty="0">
              <a:latin typeface="Aharoni" panose="02010803020104030203" pitchFamily="2" charset="-79"/>
              <a:cs typeface="Aharoni" panose="02010803020104030203" pitchFamily="2" charset="-79"/>
            </a:endParaRPr>
          </a:p>
          <a:p>
            <a:pPr algn="r"/>
            <a:r>
              <a:rPr lang="pt-BR" sz="1300" b="1" dirty="0">
                <a:latin typeface="Aharoni" panose="02010803020104030203" pitchFamily="2" charset="-79"/>
                <a:cs typeface="Aharoni" panose="02010803020104030203" pitchFamily="2" charset="-79"/>
              </a:rPr>
              <a:t>Itens padronizadas condizentes a melhor solução - ETP;</a:t>
            </a:r>
          </a:p>
          <a:p>
            <a:pPr algn="r"/>
            <a:endParaRPr lang="pt-BR" sz="1300" b="1" dirty="0">
              <a:latin typeface="Aharoni" panose="02010803020104030203" pitchFamily="2" charset="-79"/>
              <a:cs typeface="Aharoni" panose="02010803020104030203" pitchFamily="2" charset="-79"/>
            </a:endParaRPr>
          </a:p>
          <a:p>
            <a:pPr algn="r"/>
            <a:r>
              <a:rPr lang="pt-BR" sz="1300" b="1" dirty="0">
                <a:latin typeface="Aharoni" panose="02010803020104030203" pitchFamily="2" charset="-79"/>
                <a:cs typeface="Aharoni" panose="02010803020104030203" pitchFamily="2" charset="-79"/>
              </a:rPr>
              <a:t>Previsão das contratações no PCA ou com abertura antes do vencimento do contrato anterior;</a:t>
            </a:r>
          </a:p>
        </p:txBody>
      </p:sp>
      <p:sp>
        <p:nvSpPr>
          <p:cNvPr id="30" name="Freeform 6">
            <a:extLst>
              <a:ext uri="{FF2B5EF4-FFF2-40B4-BE49-F238E27FC236}">
                <a16:creationId xmlns:a16="http://schemas.microsoft.com/office/drawing/2014/main" id="{3D3C79C5-E063-4F03-AB13-97A1AB47F80F}"/>
              </a:ext>
            </a:extLst>
          </p:cNvPr>
          <p:cNvSpPr>
            <a:spLocks/>
          </p:cNvSpPr>
          <p:nvPr/>
        </p:nvSpPr>
        <p:spPr bwMode="auto">
          <a:xfrm>
            <a:off x="4245769" y="2286000"/>
            <a:ext cx="639366" cy="2857502"/>
          </a:xfrm>
          <a:custGeom>
            <a:avLst/>
            <a:gdLst>
              <a:gd name="T0" fmla="*/ 188 w 224"/>
              <a:gd name="T1" fmla="*/ 138 h 1222"/>
              <a:gd name="T2" fmla="*/ 188 w 224"/>
              <a:gd name="T3" fmla="*/ 138 h 1222"/>
              <a:gd name="T4" fmla="*/ 188 w 224"/>
              <a:gd name="T5" fmla="*/ 138 h 1222"/>
              <a:gd name="T6" fmla="*/ 196 w 224"/>
              <a:gd name="T7" fmla="*/ 146 h 1222"/>
              <a:gd name="T8" fmla="*/ 220 w 224"/>
              <a:gd name="T9" fmla="*/ 146 h 1222"/>
              <a:gd name="T10" fmla="*/ 224 w 224"/>
              <a:gd name="T11" fmla="*/ 135 h 1222"/>
              <a:gd name="T12" fmla="*/ 219 w 224"/>
              <a:gd name="T13" fmla="*/ 124 h 1222"/>
              <a:gd name="T14" fmla="*/ 124 w 224"/>
              <a:gd name="T15" fmla="*/ 6 h 1222"/>
              <a:gd name="T16" fmla="*/ 102 w 224"/>
              <a:gd name="T17" fmla="*/ 6 h 1222"/>
              <a:gd name="T18" fmla="*/ 7 w 224"/>
              <a:gd name="T19" fmla="*/ 123 h 1222"/>
              <a:gd name="T20" fmla="*/ 6 w 224"/>
              <a:gd name="T21" fmla="*/ 146 h 1222"/>
              <a:gd name="T22" fmla="*/ 29 w 224"/>
              <a:gd name="T23" fmla="*/ 146 h 1222"/>
              <a:gd name="T24" fmla="*/ 38 w 224"/>
              <a:gd name="T25" fmla="*/ 138 h 1222"/>
              <a:gd name="T26" fmla="*/ 38 w 224"/>
              <a:gd name="T27" fmla="*/ 138 h 1222"/>
              <a:gd name="T28" fmla="*/ 38 w 224"/>
              <a:gd name="T29" fmla="*/ 138 h 1222"/>
              <a:gd name="T30" fmla="*/ 38 w 224"/>
              <a:gd name="T31" fmla="*/ 1222 h 1222"/>
              <a:gd name="T32" fmla="*/ 188 w 224"/>
              <a:gd name="T33" fmla="*/ 1222 h 1222"/>
              <a:gd name="T34" fmla="*/ 188 w 224"/>
              <a:gd name="T35" fmla="*/ 138 h 1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4" h="1222">
                <a:moveTo>
                  <a:pt x="188" y="138"/>
                </a:moveTo>
                <a:cubicBezTo>
                  <a:pt x="188" y="138"/>
                  <a:pt x="188" y="138"/>
                  <a:pt x="188" y="138"/>
                </a:cubicBezTo>
                <a:cubicBezTo>
                  <a:pt x="188" y="138"/>
                  <a:pt x="188" y="138"/>
                  <a:pt x="188" y="138"/>
                </a:cubicBezTo>
                <a:cubicBezTo>
                  <a:pt x="196" y="146"/>
                  <a:pt x="196" y="146"/>
                  <a:pt x="196" y="146"/>
                </a:cubicBezTo>
                <a:cubicBezTo>
                  <a:pt x="203" y="152"/>
                  <a:pt x="214" y="153"/>
                  <a:pt x="220" y="146"/>
                </a:cubicBezTo>
                <a:cubicBezTo>
                  <a:pt x="222" y="143"/>
                  <a:pt x="224" y="139"/>
                  <a:pt x="224" y="135"/>
                </a:cubicBezTo>
                <a:cubicBezTo>
                  <a:pt x="224" y="131"/>
                  <a:pt x="222" y="127"/>
                  <a:pt x="219" y="124"/>
                </a:cubicBezTo>
                <a:cubicBezTo>
                  <a:pt x="124" y="6"/>
                  <a:pt x="124" y="6"/>
                  <a:pt x="124" y="6"/>
                </a:cubicBezTo>
                <a:cubicBezTo>
                  <a:pt x="118" y="0"/>
                  <a:pt x="108" y="0"/>
                  <a:pt x="102" y="6"/>
                </a:cubicBezTo>
                <a:cubicBezTo>
                  <a:pt x="7" y="123"/>
                  <a:pt x="7" y="123"/>
                  <a:pt x="7" y="123"/>
                </a:cubicBezTo>
                <a:cubicBezTo>
                  <a:pt x="1" y="129"/>
                  <a:pt x="0" y="139"/>
                  <a:pt x="6" y="146"/>
                </a:cubicBezTo>
                <a:cubicBezTo>
                  <a:pt x="12" y="152"/>
                  <a:pt x="23" y="153"/>
                  <a:pt x="29" y="146"/>
                </a:cubicBezTo>
                <a:cubicBezTo>
                  <a:pt x="38" y="138"/>
                  <a:pt x="38" y="138"/>
                  <a:pt x="38" y="138"/>
                </a:cubicBezTo>
                <a:cubicBezTo>
                  <a:pt x="38" y="138"/>
                  <a:pt x="38" y="138"/>
                  <a:pt x="38" y="138"/>
                </a:cubicBezTo>
                <a:cubicBezTo>
                  <a:pt x="38" y="138"/>
                  <a:pt x="38" y="138"/>
                  <a:pt x="38" y="138"/>
                </a:cubicBezTo>
                <a:cubicBezTo>
                  <a:pt x="38" y="1222"/>
                  <a:pt x="38" y="1222"/>
                  <a:pt x="38" y="1222"/>
                </a:cubicBezTo>
                <a:cubicBezTo>
                  <a:pt x="188" y="1222"/>
                  <a:pt x="188" y="1222"/>
                  <a:pt x="188" y="1222"/>
                </a:cubicBezTo>
                <a:lnTo>
                  <a:pt x="188" y="138"/>
                </a:lnTo>
                <a:close/>
              </a:path>
            </a:pathLst>
          </a:custGeom>
          <a:solidFill>
            <a:srgbClr val="D06B06"/>
          </a:solidFill>
          <a:ln>
            <a:noFill/>
          </a:ln>
        </p:spPr>
        <p:txBody>
          <a:bodyPr vert="horz" wrap="square" lIns="68580" tIns="34290" rIns="68580" bIns="34290" numCol="1" anchor="t" anchorCtr="0" compatLnSpc="1">
            <a:prstTxWarp prst="textNoShape">
              <a:avLst/>
            </a:prstTxWarp>
          </a:bodyPr>
          <a:lstStyle/>
          <a:p>
            <a:endParaRPr lang="ru-RU" sz="1050"/>
          </a:p>
        </p:txBody>
      </p:sp>
      <p:pic>
        <p:nvPicPr>
          <p:cNvPr id="2052" name="Picture 4" descr="Dois Caminhos Imagens – Download Grátis no Freepik">
            <a:extLst>
              <a:ext uri="{FF2B5EF4-FFF2-40B4-BE49-F238E27FC236}">
                <a16:creationId xmlns:a16="http://schemas.microsoft.com/office/drawing/2014/main" id="{84C4E4EB-6828-524D-BCB6-9EAE67CE8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912" y="51366"/>
            <a:ext cx="4069414" cy="21600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8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3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60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par>
                                <p:cTn id="30" presetID="53" presetClass="entr" presetSubtype="16" fill="hold" grpId="0" nodeType="withEffect">
                                  <p:stCondLst>
                                    <p:cond delay="80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10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12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841176" y="1169693"/>
            <a:ext cx="1384697" cy="1477566"/>
            <a:chOff x="1184275" y="1893888"/>
            <a:chExt cx="1846263" cy="1970088"/>
          </a:xfrm>
        </p:grpSpPr>
        <p:sp>
          <p:nvSpPr>
            <p:cNvPr id="13" name="Freeform 13"/>
            <p:cNvSpPr>
              <a:spLocks/>
            </p:cNvSpPr>
            <p:nvPr/>
          </p:nvSpPr>
          <p:spPr bwMode="auto">
            <a:xfrm>
              <a:off x="1184275" y="1924050"/>
              <a:ext cx="509588"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p:cNvSpPr>
            <p:nvPr/>
          </p:nvSpPr>
          <p:spPr bwMode="auto">
            <a:xfrm>
              <a:off x="1309688" y="1893888"/>
              <a:ext cx="1720850"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73" name="Group 72"/>
          <p:cNvGrpSpPr/>
          <p:nvPr/>
        </p:nvGrpSpPr>
        <p:grpSpPr>
          <a:xfrm>
            <a:off x="2291357" y="1169693"/>
            <a:ext cx="1385888" cy="1477566"/>
            <a:chOff x="3117850" y="1893888"/>
            <a:chExt cx="1847851" cy="1970088"/>
          </a:xfrm>
        </p:grpSpPr>
        <p:sp>
          <p:nvSpPr>
            <p:cNvPr id="15" name="Freeform 15"/>
            <p:cNvSpPr>
              <a:spLocks/>
            </p:cNvSpPr>
            <p:nvPr/>
          </p:nvSpPr>
          <p:spPr bwMode="auto">
            <a:xfrm>
              <a:off x="3117850" y="1924050"/>
              <a:ext cx="511175"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3243263" y="1893888"/>
              <a:ext cx="1722438"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74" name="Group 73"/>
          <p:cNvGrpSpPr/>
          <p:nvPr/>
        </p:nvGrpSpPr>
        <p:grpSpPr>
          <a:xfrm>
            <a:off x="3742729" y="1169693"/>
            <a:ext cx="1384697" cy="1477566"/>
            <a:chOff x="5053013" y="1893888"/>
            <a:chExt cx="1846262" cy="1970088"/>
          </a:xfrm>
        </p:grpSpPr>
        <p:sp>
          <p:nvSpPr>
            <p:cNvPr id="17" name="Freeform 17"/>
            <p:cNvSpPr>
              <a:spLocks/>
            </p:cNvSpPr>
            <p:nvPr/>
          </p:nvSpPr>
          <p:spPr bwMode="auto">
            <a:xfrm>
              <a:off x="5053013" y="1924050"/>
              <a:ext cx="509588"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5178425" y="1893888"/>
              <a:ext cx="1720850"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75" name="Group 74"/>
          <p:cNvGrpSpPr/>
          <p:nvPr/>
        </p:nvGrpSpPr>
        <p:grpSpPr>
          <a:xfrm>
            <a:off x="5192910" y="1169693"/>
            <a:ext cx="1385888" cy="1477566"/>
            <a:chOff x="6986588" y="1893888"/>
            <a:chExt cx="1847850" cy="1970088"/>
          </a:xfrm>
        </p:grpSpPr>
        <p:sp>
          <p:nvSpPr>
            <p:cNvPr id="19" name="Freeform 19"/>
            <p:cNvSpPr>
              <a:spLocks/>
            </p:cNvSpPr>
            <p:nvPr/>
          </p:nvSpPr>
          <p:spPr bwMode="auto">
            <a:xfrm>
              <a:off x="6986588" y="1924050"/>
              <a:ext cx="511175"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20" name="Freeform 20"/>
            <p:cNvSpPr>
              <a:spLocks/>
            </p:cNvSpPr>
            <p:nvPr/>
          </p:nvSpPr>
          <p:spPr bwMode="auto">
            <a:xfrm>
              <a:off x="7112000" y="1893888"/>
              <a:ext cx="1722438"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76" name="Group 75"/>
          <p:cNvGrpSpPr/>
          <p:nvPr/>
        </p:nvGrpSpPr>
        <p:grpSpPr>
          <a:xfrm>
            <a:off x="6644282" y="1169693"/>
            <a:ext cx="1384697" cy="1477566"/>
            <a:chOff x="8921750" y="1893888"/>
            <a:chExt cx="1846263" cy="1970088"/>
          </a:xfrm>
        </p:grpSpPr>
        <p:sp>
          <p:nvSpPr>
            <p:cNvPr id="21" name="Freeform 21"/>
            <p:cNvSpPr>
              <a:spLocks/>
            </p:cNvSpPr>
            <p:nvPr/>
          </p:nvSpPr>
          <p:spPr bwMode="auto">
            <a:xfrm>
              <a:off x="8921750" y="1924050"/>
              <a:ext cx="509588"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p:spPr>
          <p:txBody>
            <a:bodyPr vert="horz" wrap="square" lIns="68580" tIns="34290" rIns="68580" bIns="34290" numCol="1" anchor="t" anchorCtr="0" compatLnSpc="1">
              <a:prstTxWarp prst="textNoShape">
                <a:avLst/>
              </a:prstTxWarp>
            </a:bodyPr>
            <a:lstStyle/>
            <a:p>
              <a:endParaRPr lang="ru-RU" sz="1050"/>
            </a:p>
          </p:txBody>
        </p:sp>
        <p:sp>
          <p:nvSpPr>
            <p:cNvPr id="22" name="Freeform 22"/>
            <p:cNvSpPr>
              <a:spLocks/>
            </p:cNvSpPr>
            <p:nvPr/>
          </p:nvSpPr>
          <p:spPr bwMode="auto">
            <a:xfrm>
              <a:off x="9047163" y="1893888"/>
              <a:ext cx="1720850"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53" name="Group 52"/>
          <p:cNvGrpSpPr/>
          <p:nvPr/>
        </p:nvGrpSpPr>
        <p:grpSpPr>
          <a:xfrm>
            <a:off x="1564454" y="1542408"/>
            <a:ext cx="5921431" cy="598972"/>
            <a:chOff x="2114546" y="2505176"/>
            <a:chExt cx="7895242" cy="798630"/>
          </a:xfrm>
        </p:grpSpPr>
        <p:sp>
          <p:nvSpPr>
            <p:cNvPr id="24" name="Rectangle 24"/>
            <p:cNvSpPr>
              <a:spLocks noChangeArrowheads="1"/>
            </p:cNvSpPr>
            <p:nvPr/>
          </p:nvSpPr>
          <p:spPr bwMode="auto">
            <a:xfrm>
              <a:off x="2114546" y="2505176"/>
              <a:ext cx="1645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rgbClr val="FFFFFF"/>
                  </a:solidFill>
                  <a:latin typeface="Open Sans Semibold" panose="020B0706030804020204" pitchFamily="34" charset="0"/>
                </a:rPr>
                <a:t>I</a:t>
              </a:r>
              <a:endParaRPr lang="ru-RU" altLang="ru-RU" sz="1350" dirty="0"/>
            </a:p>
          </p:txBody>
        </p:sp>
        <p:sp>
          <p:nvSpPr>
            <p:cNvPr id="28" name="Rectangle 28"/>
            <p:cNvSpPr>
              <a:spLocks noChangeArrowheads="1"/>
            </p:cNvSpPr>
            <p:nvPr/>
          </p:nvSpPr>
          <p:spPr bwMode="auto">
            <a:xfrm>
              <a:off x="3939371" y="2556164"/>
              <a:ext cx="3291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rgbClr val="FFFFFF"/>
                  </a:solidFill>
                  <a:latin typeface="Open Sans Semibold" panose="020B0706030804020204" pitchFamily="34" charset="0"/>
                </a:rPr>
                <a:t>II</a:t>
              </a:r>
              <a:endParaRPr lang="ru-RU" altLang="ru-RU" sz="1350" dirty="0"/>
            </a:p>
          </p:txBody>
        </p:sp>
        <p:sp>
          <p:nvSpPr>
            <p:cNvPr id="32" name="Rectangle 32"/>
            <p:cNvSpPr>
              <a:spLocks noChangeArrowheads="1"/>
            </p:cNvSpPr>
            <p:nvPr/>
          </p:nvSpPr>
          <p:spPr bwMode="auto">
            <a:xfrm>
              <a:off x="5805487" y="2657475"/>
              <a:ext cx="493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rgbClr val="FFFFFF"/>
                  </a:solidFill>
                  <a:latin typeface="Open Sans Semibold" panose="020B0706030804020204" pitchFamily="34" charset="0"/>
                </a:rPr>
                <a:t>III</a:t>
              </a:r>
              <a:endParaRPr lang="ru-RU" altLang="ru-RU" sz="1350" dirty="0"/>
            </a:p>
          </p:txBody>
        </p:sp>
        <p:sp>
          <p:nvSpPr>
            <p:cNvPr id="36" name="Rectangle 36"/>
            <p:cNvSpPr>
              <a:spLocks noChangeArrowheads="1"/>
            </p:cNvSpPr>
            <p:nvPr/>
          </p:nvSpPr>
          <p:spPr bwMode="auto">
            <a:xfrm>
              <a:off x="7739064" y="2657475"/>
              <a:ext cx="500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rgbClr val="FFFFFF"/>
                  </a:solidFill>
                  <a:latin typeface="Open Sans Semibold" panose="020B0706030804020204" pitchFamily="34" charset="0"/>
                </a:rPr>
                <a:t>IV</a:t>
              </a:r>
              <a:endParaRPr lang="ru-RU" altLang="ru-RU" sz="1350" dirty="0"/>
            </a:p>
          </p:txBody>
        </p:sp>
        <p:sp>
          <p:nvSpPr>
            <p:cNvPr id="40" name="Rectangle 40"/>
            <p:cNvSpPr>
              <a:spLocks noChangeArrowheads="1"/>
            </p:cNvSpPr>
            <p:nvPr/>
          </p:nvSpPr>
          <p:spPr bwMode="auto">
            <a:xfrm>
              <a:off x="9674225" y="2657475"/>
              <a:ext cx="335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rgbClr val="FFFFFF"/>
                  </a:solidFill>
                  <a:latin typeface="Open Sans Semibold" panose="020B0706030804020204" pitchFamily="34" charset="0"/>
                </a:rPr>
                <a:t>V</a:t>
              </a:r>
              <a:endParaRPr lang="ru-RU" altLang="ru-RU" sz="1350" dirty="0"/>
            </a:p>
          </p:txBody>
        </p:sp>
      </p:grpSp>
      <p:sp>
        <p:nvSpPr>
          <p:cNvPr id="62" name="Freeform 51"/>
          <p:cNvSpPr>
            <a:spLocks noEditPoints="1"/>
          </p:cNvSpPr>
          <p:nvPr/>
        </p:nvSpPr>
        <p:spPr bwMode="auto">
          <a:xfrm>
            <a:off x="2877145" y="2975871"/>
            <a:ext cx="414338" cy="475060"/>
          </a:xfrm>
          <a:custGeom>
            <a:avLst/>
            <a:gdLst>
              <a:gd name="T0" fmla="*/ 47 w 146"/>
              <a:gd name="T1" fmla="*/ 129 h 165"/>
              <a:gd name="T2" fmla="*/ 35 w 146"/>
              <a:gd name="T3" fmla="*/ 99 h 165"/>
              <a:gd name="T4" fmla="*/ 27 w 146"/>
              <a:gd name="T5" fmla="*/ 74 h 165"/>
              <a:gd name="T6" fmla="*/ 73 w 146"/>
              <a:gd name="T7" fmla="*/ 28 h 165"/>
              <a:gd name="T8" fmla="*/ 118 w 146"/>
              <a:gd name="T9" fmla="*/ 74 h 165"/>
              <a:gd name="T10" fmla="*/ 111 w 146"/>
              <a:gd name="T11" fmla="*/ 99 h 165"/>
              <a:gd name="T12" fmla="*/ 99 w 146"/>
              <a:gd name="T13" fmla="*/ 124 h 165"/>
              <a:gd name="T14" fmla="*/ 73 w 146"/>
              <a:gd name="T15" fmla="*/ 46 h 165"/>
              <a:gd name="T16" fmla="*/ 46 w 146"/>
              <a:gd name="T17" fmla="*/ 73 h 165"/>
              <a:gd name="T18" fmla="*/ 73 w 146"/>
              <a:gd name="T19" fmla="*/ 101 h 165"/>
              <a:gd name="T20" fmla="*/ 100 w 146"/>
              <a:gd name="T21" fmla="*/ 73 h 165"/>
              <a:gd name="T22" fmla="*/ 73 w 146"/>
              <a:gd name="T23" fmla="*/ 46 h 165"/>
              <a:gd name="T24" fmla="*/ 62 w 146"/>
              <a:gd name="T25" fmla="*/ 78 h 165"/>
              <a:gd name="T26" fmla="*/ 70 w 146"/>
              <a:gd name="T27" fmla="*/ 87 h 165"/>
              <a:gd name="T28" fmla="*/ 83 w 146"/>
              <a:gd name="T29" fmla="*/ 65 h 165"/>
              <a:gd name="T30" fmla="*/ 73 w 146"/>
              <a:gd name="T31" fmla="*/ 14 h 165"/>
              <a:gd name="T32" fmla="*/ 73 w 146"/>
              <a:gd name="T33" fmla="*/ 0 h 165"/>
              <a:gd name="T34" fmla="*/ 43 w 146"/>
              <a:gd name="T35" fmla="*/ 22 h 165"/>
              <a:gd name="T36" fmla="*/ 36 w 146"/>
              <a:gd name="T37" fmla="*/ 10 h 165"/>
              <a:gd name="T38" fmla="*/ 10 w 146"/>
              <a:gd name="T39" fmla="*/ 36 h 165"/>
              <a:gd name="T40" fmla="*/ 22 w 146"/>
              <a:gd name="T41" fmla="*/ 44 h 165"/>
              <a:gd name="T42" fmla="*/ 0 w 146"/>
              <a:gd name="T43" fmla="*/ 73 h 165"/>
              <a:gd name="T44" fmla="*/ 14 w 146"/>
              <a:gd name="T45" fmla="*/ 73 h 165"/>
              <a:gd name="T46" fmla="*/ 109 w 146"/>
              <a:gd name="T47" fmla="*/ 10 h 165"/>
              <a:gd name="T48" fmla="*/ 102 w 146"/>
              <a:gd name="T49" fmla="*/ 22 h 165"/>
              <a:gd name="T50" fmla="*/ 136 w 146"/>
              <a:gd name="T51" fmla="*/ 36 h 165"/>
              <a:gd name="T52" fmla="*/ 124 w 146"/>
              <a:gd name="T53" fmla="*/ 44 h 165"/>
              <a:gd name="T54" fmla="*/ 132 w 146"/>
              <a:gd name="T55" fmla="*/ 73 h 165"/>
              <a:gd name="T56" fmla="*/ 146 w 146"/>
              <a:gd name="T57" fmla="*/ 73 h 165"/>
              <a:gd name="T58" fmla="*/ 89 w 146"/>
              <a:gd name="T59" fmla="*/ 132 h 165"/>
              <a:gd name="T60" fmla="*/ 53 w 146"/>
              <a:gd name="T61" fmla="*/ 143 h 165"/>
              <a:gd name="T62" fmla="*/ 49 w 146"/>
              <a:gd name="T63" fmla="*/ 148 h 165"/>
              <a:gd name="T64" fmla="*/ 55 w 146"/>
              <a:gd name="T65" fmla="*/ 154 h 165"/>
              <a:gd name="T66" fmla="*/ 58 w 146"/>
              <a:gd name="T67" fmla="*/ 154 h 165"/>
              <a:gd name="T68" fmla="*/ 89 w 146"/>
              <a:gd name="T69" fmla="*/ 145 h 165"/>
              <a:gd name="T70" fmla="*/ 89 w 146"/>
              <a:gd name="T71" fmla="*/ 145 h 165"/>
              <a:gd name="T72" fmla="*/ 91 w 146"/>
              <a:gd name="T73" fmla="*/ 145 h 165"/>
              <a:gd name="T74" fmla="*/ 97 w 146"/>
              <a:gd name="T75" fmla="*/ 151 h 165"/>
              <a:gd name="T76" fmla="*/ 93 w 146"/>
              <a:gd name="T77" fmla="*/ 157 h 165"/>
              <a:gd name="T78" fmla="*/ 62 w 146"/>
              <a:gd name="T7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65">
                <a:moveTo>
                  <a:pt x="47" y="129"/>
                </a:moveTo>
                <a:cubicBezTo>
                  <a:pt x="47" y="121"/>
                  <a:pt x="45" y="114"/>
                  <a:pt x="35" y="99"/>
                </a:cubicBezTo>
                <a:cubicBezTo>
                  <a:pt x="30" y="91"/>
                  <a:pt x="27" y="83"/>
                  <a:pt x="27" y="74"/>
                </a:cubicBezTo>
                <a:cubicBezTo>
                  <a:pt x="27" y="49"/>
                  <a:pt x="48" y="28"/>
                  <a:pt x="73" y="28"/>
                </a:cubicBezTo>
                <a:cubicBezTo>
                  <a:pt x="98" y="28"/>
                  <a:pt x="118" y="49"/>
                  <a:pt x="118" y="74"/>
                </a:cubicBezTo>
                <a:cubicBezTo>
                  <a:pt x="118" y="83"/>
                  <a:pt x="116" y="91"/>
                  <a:pt x="111" y="99"/>
                </a:cubicBezTo>
                <a:cubicBezTo>
                  <a:pt x="103" y="111"/>
                  <a:pt x="100" y="118"/>
                  <a:pt x="99" y="124"/>
                </a:cubicBezTo>
                <a:moveTo>
                  <a:pt x="73" y="46"/>
                </a:moveTo>
                <a:cubicBezTo>
                  <a:pt x="58" y="46"/>
                  <a:pt x="46" y="58"/>
                  <a:pt x="46" y="73"/>
                </a:cubicBezTo>
                <a:cubicBezTo>
                  <a:pt x="46" y="88"/>
                  <a:pt x="58" y="101"/>
                  <a:pt x="73" y="101"/>
                </a:cubicBezTo>
                <a:cubicBezTo>
                  <a:pt x="88" y="101"/>
                  <a:pt x="100" y="88"/>
                  <a:pt x="100" y="73"/>
                </a:cubicBezTo>
                <a:cubicBezTo>
                  <a:pt x="100" y="58"/>
                  <a:pt x="88" y="46"/>
                  <a:pt x="73" y="46"/>
                </a:cubicBezTo>
                <a:close/>
                <a:moveTo>
                  <a:pt x="62" y="78"/>
                </a:moveTo>
                <a:cubicBezTo>
                  <a:pt x="70" y="87"/>
                  <a:pt x="70" y="87"/>
                  <a:pt x="70" y="87"/>
                </a:cubicBezTo>
                <a:cubicBezTo>
                  <a:pt x="83" y="65"/>
                  <a:pt x="83" y="65"/>
                  <a:pt x="83" y="65"/>
                </a:cubicBezTo>
                <a:moveTo>
                  <a:pt x="73" y="14"/>
                </a:moveTo>
                <a:cubicBezTo>
                  <a:pt x="73" y="0"/>
                  <a:pt x="73" y="0"/>
                  <a:pt x="73" y="0"/>
                </a:cubicBezTo>
                <a:moveTo>
                  <a:pt x="43" y="22"/>
                </a:moveTo>
                <a:cubicBezTo>
                  <a:pt x="36" y="10"/>
                  <a:pt x="36" y="10"/>
                  <a:pt x="36" y="10"/>
                </a:cubicBezTo>
                <a:moveTo>
                  <a:pt x="10" y="36"/>
                </a:moveTo>
                <a:cubicBezTo>
                  <a:pt x="22" y="44"/>
                  <a:pt x="22" y="44"/>
                  <a:pt x="22" y="44"/>
                </a:cubicBezTo>
                <a:moveTo>
                  <a:pt x="0" y="73"/>
                </a:moveTo>
                <a:cubicBezTo>
                  <a:pt x="14" y="73"/>
                  <a:pt x="14" y="73"/>
                  <a:pt x="14" y="73"/>
                </a:cubicBezTo>
                <a:moveTo>
                  <a:pt x="109" y="10"/>
                </a:moveTo>
                <a:cubicBezTo>
                  <a:pt x="102" y="22"/>
                  <a:pt x="102" y="22"/>
                  <a:pt x="102" y="22"/>
                </a:cubicBezTo>
                <a:moveTo>
                  <a:pt x="136" y="36"/>
                </a:moveTo>
                <a:cubicBezTo>
                  <a:pt x="124" y="44"/>
                  <a:pt x="124" y="44"/>
                  <a:pt x="124" y="44"/>
                </a:cubicBezTo>
                <a:moveTo>
                  <a:pt x="132" y="73"/>
                </a:moveTo>
                <a:cubicBezTo>
                  <a:pt x="146" y="73"/>
                  <a:pt x="146" y="73"/>
                  <a:pt x="146" y="73"/>
                </a:cubicBezTo>
                <a:moveTo>
                  <a:pt x="89" y="132"/>
                </a:moveTo>
                <a:cubicBezTo>
                  <a:pt x="89" y="132"/>
                  <a:pt x="53" y="143"/>
                  <a:pt x="53" y="143"/>
                </a:cubicBezTo>
                <a:cubicBezTo>
                  <a:pt x="51" y="143"/>
                  <a:pt x="49" y="146"/>
                  <a:pt x="49" y="148"/>
                </a:cubicBezTo>
                <a:cubicBezTo>
                  <a:pt x="49" y="152"/>
                  <a:pt x="52" y="154"/>
                  <a:pt x="55" y="154"/>
                </a:cubicBezTo>
                <a:cubicBezTo>
                  <a:pt x="56" y="154"/>
                  <a:pt x="58" y="154"/>
                  <a:pt x="58" y="154"/>
                </a:cubicBezTo>
                <a:cubicBezTo>
                  <a:pt x="89" y="145"/>
                  <a:pt x="89" y="145"/>
                  <a:pt x="89" y="145"/>
                </a:cubicBezTo>
                <a:cubicBezTo>
                  <a:pt x="89" y="145"/>
                  <a:pt x="89" y="145"/>
                  <a:pt x="89" y="145"/>
                </a:cubicBezTo>
                <a:cubicBezTo>
                  <a:pt x="90" y="145"/>
                  <a:pt x="90" y="145"/>
                  <a:pt x="91" y="145"/>
                </a:cubicBezTo>
                <a:cubicBezTo>
                  <a:pt x="94" y="145"/>
                  <a:pt x="97" y="148"/>
                  <a:pt x="97" y="151"/>
                </a:cubicBezTo>
                <a:cubicBezTo>
                  <a:pt x="97" y="153"/>
                  <a:pt x="95" y="156"/>
                  <a:pt x="93" y="157"/>
                </a:cubicBezTo>
                <a:cubicBezTo>
                  <a:pt x="62" y="165"/>
                  <a:pt x="62" y="165"/>
                  <a:pt x="62" y="16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63" name="Freeform 52"/>
          <p:cNvSpPr>
            <a:spLocks noEditPoints="1"/>
          </p:cNvSpPr>
          <p:nvPr/>
        </p:nvSpPr>
        <p:spPr bwMode="auto">
          <a:xfrm>
            <a:off x="5821560" y="3027068"/>
            <a:ext cx="457200" cy="372666"/>
          </a:xfrm>
          <a:custGeom>
            <a:avLst/>
            <a:gdLst>
              <a:gd name="T0" fmla="*/ 161 w 161"/>
              <a:gd name="T1" fmla="*/ 129 h 129"/>
              <a:gd name="T2" fmla="*/ 0 w 161"/>
              <a:gd name="T3" fmla="*/ 129 h 129"/>
              <a:gd name="T4" fmla="*/ 39 w 161"/>
              <a:gd name="T5" fmla="*/ 94 h 129"/>
              <a:gd name="T6" fmla="*/ 17 w 161"/>
              <a:gd name="T7" fmla="*/ 94 h 129"/>
              <a:gd name="T8" fmla="*/ 17 w 161"/>
              <a:gd name="T9" fmla="*/ 129 h 129"/>
              <a:gd name="T10" fmla="*/ 39 w 161"/>
              <a:gd name="T11" fmla="*/ 129 h 129"/>
              <a:gd name="T12" fmla="*/ 39 w 161"/>
              <a:gd name="T13" fmla="*/ 94 h 129"/>
              <a:gd name="T14" fmla="*/ 74 w 161"/>
              <a:gd name="T15" fmla="*/ 60 h 129"/>
              <a:gd name="T16" fmla="*/ 52 w 161"/>
              <a:gd name="T17" fmla="*/ 60 h 129"/>
              <a:gd name="T18" fmla="*/ 52 w 161"/>
              <a:gd name="T19" fmla="*/ 129 h 129"/>
              <a:gd name="T20" fmla="*/ 74 w 161"/>
              <a:gd name="T21" fmla="*/ 129 h 129"/>
              <a:gd name="T22" fmla="*/ 74 w 161"/>
              <a:gd name="T23" fmla="*/ 60 h 129"/>
              <a:gd name="T24" fmla="*/ 109 w 161"/>
              <a:gd name="T25" fmla="*/ 75 h 129"/>
              <a:gd name="T26" fmla="*/ 86 w 161"/>
              <a:gd name="T27" fmla="*/ 75 h 129"/>
              <a:gd name="T28" fmla="*/ 86 w 161"/>
              <a:gd name="T29" fmla="*/ 129 h 129"/>
              <a:gd name="T30" fmla="*/ 109 w 161"/>
              <a:gd name="T31" fmla="*/ 129 h 129"/>
              <a:gd name="T32" fmla="*/ 109 w 161"/>
              <a:gd name="T33" fmla="*/ 75 h 129"/>
              <a:gd name="T34" fmla="*/ 143 w 161"/>
              <a:gd name="T35" fmla="*/ 40 h 129"/>
              <a:gd name="T36" fmla="*/ 121 w 161"/>
              <a:gd name="T37" fmla="*/ 40 h 129"/>
              <a:gd name="T38" fmla="*/ 121 w 161"/>
              <a:gd name="T39" fmla="*/ 129 h 129"/>
              <a:gd name="T40" fmla="*/ 143 w 161"/>
              <a:gd name="T41" fmla="*/ 129 h 129"/>
              <a:gd name="T42" fmla="*/ 143 w 161"/>
              <a:gd name="T43" fmla="*/ 40 h 129"/>
              <a:gd name="T44" fmla="*/ 28 w 161"/>
              <a:gd name="T45" fmla="*/ 56 h 129"/>
              <a:gd name="T46" fmla="*/ 22 w 161"/>
              <a:gd name="T47" fmla="*/ 62 h 129"/>
              <a:gd name="T48" fmla="*/ 28 w 161"/>
              <a:gd name="T49" fmla="*/ 69 h 129"/>
              <a:gd name="T50" fmla="*/ 34 w 161"/>
              <a:gd name="T51" fmla="*/ 62 h 129"/>
              <a:gd name="T52" fmla="*/ 28 w 161"/>
              <a:gd name="T53" fmla="*/ 56 h 129"/>
              <a:gd name="T54" fmla="*/ 63 w 161"/>
              <a:gd name="T55" fmla="*/ 23 h 129"/>
              <a:gd name="T56" fmla="*/ 56 w 161"/>
              <a:gd name="T57" fmla="*/ 29 h 129"/>
              <a:gd name="T58" fmla="*/ 63 w 161"/>
              <a:gd name="T59" fmla="*/ 36 h 129"/>
              <a:gd name="T60" fmla="*/ 69 w 161"/>
              <a:gd name="T61" fmla="*/ 29 h 129"/>
              <a:gd name="T62" fmla="*/ 63 w 161"/>
              <a:gd name="T63" fmla="*/ 23 h 129"/>
              <a:gd name="T64" fmla="*/ 97 w 161"/>
              <a:gd name="T65" fmla="*/ 40 h 129"/>
              <a:gd name="T66" fmla="*/ 91 w 161"/>
              <a:gd name="T67" fmla="*/ 46 h 129"/>
              <a:gd name="T68" fmla="*/ 97 w 161"/>
              <a:gd name="T69" fmla="*/ 52 h 129"/>
              <a:gd name="T70" fmla="*/ 104 w 161"/>
              <a:gd name="T71" fmla="*/ 46 h 129"/>
              <a:gd name="T72" fmla="*/ 97 w 161"/>
              <a:gd name="T73" fmla="*/ 40 h 129"/>
              <a:gd name="T74" fmla="*/ 132 w 161"/>
              <a:gd name="T75" fmla="*/ 0 h 129"/>
              <a:gd name="T76" fmla="*/ 126 w 161"/>
              <a:gd name="T77" fmla="*/ 6 h 129"/>
              <a:gd name="T78" fmla="*/ 132 w 161"/>
              <a:gd name="T79" fmla="*/ 13 h 129"/>
              <a:gd name="T80" fmla="*/ 139 w 161"/>
              <a:gd name="T81" fmla="*/ 6 h 129"/>
              <a:gd name="T82" fmla="*/ 132 w 161"/>
              <a:gd name="T83" fmla="*/ 0 h 129"/>
              <a:gd name="T84" fmla="*/ 102 w 161"/>
              <a:gd name="T85" fmla="*/ 41 h 129"/>
              <a:gd name="T86" fmla="*/ 128 w 161"/>
              <a:gd name="T87" fmla="*/ 11 h 129"/>
              <a:gd name="T88" fmla="*/ 68 w 161"/>
              <a:gd name="T89" fmla="*/ 32 h 129"/>
              <a:gd name="T90" fmla="*/ 92 w 161"/>
              <a:gd name="T91" fmla="*/ 43 h 129"/>
              <a:gd name="T92" fmla="*/ 58 w 161"/>
              <a:gd name="T93" fmla="*/ 34 h 129"/>
              <a:gd name="T94" fmla="*/ 33 w 161"/>
              <a:gd name="T95" fmla="*/ 5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1" h="129">
                <a:moveTo>
                  <a:pt x="161" y="129"/>
                </a:moveTo>
                <a:cubicBezTo>
                  <a:pt x="0" y="129"/>
                  <a:pt x="0" y="129"/>
                  <a:pt x="0" y="129"/>
                </a:cubicBezTo>
                <a:moveTo>
                  <a:pt x="39" y="94"/>
                </a:moveTo>
                <a:cubicBezTo>
                  <a:pt x="17" y="94"/>
                  <a:pt x="17" y="94"/>
                  <a:pt x="17" y="94"/>
                </a:cubicBezTo>
                <a:cubicBezTo>
                  <a:pt x="17" y="129"/>
                  <a:pt x="17" y="129"/>
                  <a:pt x="17" y="129"/>
                </a:cubicBezTo>
                <a:cubicBezTo>
                  <a:pt x="39" y="129"/>
                  <a:pt x="39" y="129"/>
                  <a:pt x="39" y="129"/>
                </a:cubicBezTo>
                <a:lnTo>
                  <a:pt x="39" y="94"/>
                </a:lnTo>
                <a:close/>
                <a:moveTo>
                  <a:pt x="74" y="60"/>
                </a:moveTo>
                <a:cubicBezTo>
                  <a:pt x="52" y="60"/>
                  <a:pt x="52" y="60"/>
                  <a:pt x="52" y="60"/>
                </a:cubicBezTo>
                <a:cubicBezTo>
                  <a:pt x="52" y="129"/>
                  <a:pt x="52" y="129"/>
                  <a:pt x="52" y="129"/>
                </a:cubicBezTo>
                <a:cubicBezTo>
                  <a:pt x="74" y="129"/>
                  <a:pt x="74" y="129"/>
                  <a:pt x="74" y="129"/>
                </a:cubicBezTo>
                <a:lnTo>
                  <a:pt x="74" y="60"/>
                </a:lnTo>
                <a:close/>
                <a:moveTo>
                  <a:pt x="109" y="75"/>
                </a:moveTo>
                <a:cubicBezTo>
                  <a:pt x="86" y="75"/>
                  <a:pt x="86" y="75"/>
                  <a:pt x="86" y="75"/>
                </a:cubicBezTo>
                <a:cubicBezTo>
                  <a:pt x="86" y="129"/>
                  <a:pt x="86" y="129"/>
                  <a:pt x="86" y="129"/>
                </a:cubicBezTo>
                <a:cubicBezTo>
                  <a:pt x="109" y="129"/>
                  <a:pt x="109" y="129"/>
                  <a:pt x="109" y="129"/>
                </a:cubicBezTo>
                <a:lnTo>
                  <a:pt x="109" y="75"/>
                </a:lnTo>
                <a:close/>
                <a:moveTo>
                  <a:pt x="143" y="40"/>
                </a:moveTo>
                <a:cubicBezTo>
                  <a:pt x="121" y="40"/>
                  <a:pt x="121" y="40"/>
                  <a:pt x="121" y="40"/>
                </a:cubicBezTo>
                <a:cubicBezTo>
                  <a:pt x="121" y="129"/>
                  <a:pt x="121" y="129"/>
                  <a:pt x="121" y="129"/>
                </a:cubicBezTo>
                <a:cubicBezTo>
                  <a:pt x="143" y="129"/>
                  <a:pt x="143" y="129"/>
                  <a:pt x="143" y="129"/>
                </a:cubicBezTo>
                <a:lnTo>
                  <a:pt x="143" y="40"/>
                </a:lnTo>
                <a:close/>
                <a:moveTo>
                  <a:pt x="28" y="56"/>
                </a:moveTo>
                <a:cubicBezTo>
                  <a:pt x="24" y="56"/>
                  <a:pt x="22" y="59"/>
                  <a:pt x="22" y="62"/>
                </a:cubicBezTo>
                <a:cubicBezTo>
                  <a:pt x="22" y="66"/>
                  <a:pt x="24" y="69"/>
                  <a:pt x="28" y="69"/>
                </a:cubicBezTo>
                <a:cubicBezTo>
                  <a:pt x="31" y="69"/>
                  <a:pt x="34" y="66"/>
                  <a:pt x="34" y="62"/>
                </a:cubicBezTo>
                <a:cubicBezTo>
                  <a:pt x="34" y="59"/>
                  <a:pt x="31" y="56"/>
                  <a:pt x="28" y="56"/>
                </a:cubicBezTo>
                <a:close/>
                <a:moveTo>
                  <a:pt x="63" y="23"/>
                </a:moveTo>
                <a:cubicBezTo>
                  <a:pt x="59" y="23"/>
                  <a:pt x="56" y="26"/>
                  <a:pt x="56" y="29"/>
                </a:cubicBezTo>
                <a:cubicBezTo>
                  <a:pt x="56" y="33"/>
                  <a:pt x="59" y="36"/>
                  <a:pt x="63" y="36"/>
                </a:cubicBezTo>
                <a:cubicBezTo>
                  <a:pt x="66" y="36"/>
                  <a:pt x="69" y="33"/>
                  <a:pt x="69" y="29"/>
                </a:cubicBezTo>
                <a:cubicBezTo>
                  <a:pt x="69" y="26"/>
                  <a:pt x="66" y="23"/>
                  <a:pt x="63" y="23"/>
                </a:cubicBezTo>
                <a:close/>
                <a:moveTo>
                  <a:pt x="97" y="40"/>
                </a:moveTo>
                <a:cubicBezTo>
                  <a:pt x="94" y="40"/>
                  <a:pt x="91" y="42"/>
                  <a:pt x="91" y="46"/>
                </a:cubicBezTo>
                <a:cubicBezTo>
                  <a:pt x="91" y="49"/>
                  <a:pt x="94" y="52"/>
                  <a:pt x="97" y="52"/>
                </a:cubicBezTo>
                <a:cubicBezTo>
                  <a:pt x="101" y="52"/>
                  <a:pt x="104" y="49"/>
                  <a:pt x="104" y="46"/>
                </a:cubicBezTo>
                <a:cubicBezTo>
                  <a:pt x="104" y="42"/>
                  <a:pt x="101" y="40"/>
                  <a:pt x="97" y="40"/>
                </a:cubicBezTo>
                <a:close/>
                <a:moveTo>
                  <a:pt x="132" y="0"/>
                </a:moveTo>
                <a:cubicBezTo>
                  <a:pt x="129" y="0"/>
                  <a:pt x="126" y="3"/>
                  <a:pt x="126" y="6"/>
                </a:cubicBezTo>
                <a:cubicBezTo>
                  <a:pt x="126" y="10"/>
                  <a:pt x="129" y="13"/>
                  <a:pt x="132" y="13"/>
                </a:cubicBezTo>
                <a:cubicBezTo>
                  <a:pt x="136" y="13"/>
                  <a:pt x="139" y="10"/>
                  <a:pt x="139" y="6"/>
                </a:cubicBezTo>
                <a:cubicBezTo>
                  <a:pt x="139" y="3"/>
                  <a:pt x="136" y="0"/>
                  <a:pt x="132" y="0"/>
                </a:cubicBezTo>
                <a:close/>
                <a:moveTo>
                  <a:pt x="102" y="41"/>
                </a:moveTo>
                <a:cubicBezTo>
                  <a:pt x="128" y="11"/>
                  <a:pt x="128" y="11"/>
                  <a:pt x="128" y="11"/>
                </a:cubicBezTo>
                <a:moveTo>
                  <a:pt x="68" y="32"/>
                </a:moveTo>
                <a:cubicBezTo>
                  <a:pt x="92" y="43"/>
                  <a:pt x="92" y="43"/>
                  <a:pt x="92" y="43"/>
                </a:cubicBezTo>
                <a:moveTo>
                  <a:pt x="58" y="34"/>
                </a:moveTo>
                <a:cubicBezTo>
                  <a:pt x="33" y="58"/>
                  <a:pt x="33" y="58"/>
                  <a:pt x="33" y="58"/>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64" name="Freeform 53"/>
          <p:cNvSpPr>
            <a:spLocks noEditPoints="1"/>
          </p:cNvSpPr>
          <p:nvPr/>
        </p:nvSpPr>
        <p:spPr bwMode="auto">
          <a:xfrm>
            <a:off x="4390429" y="3004446"/>
            <a:ext cx="363141" cy="429816"/>
          </a:xfrm>
          <a:custGeom>
            <a:avLst/>
            <a:gdLst>
              <a:gd name="T0" fmla="*/ 305 w 305"/>
              <a:gd name="T1" fmla="*/ 147 h 361"/>
              <a:gd name="T2" fmla="*/ 305 w 305"/>
              <a:gd name="T3" fmla="*/ 361 h 361"/>
              <a:gd name="T4" fmla="*/ 0 w 305"/>
              <a:gd name="T5" fmla="*/ 361 h 361"/>
              <a:gd name="T6" fmla="*/ 0 w 305"/>
              <a:gd name="T7" fmla="*/ 147 h 361"/>
              <a:gd name="T8" fmla="*/ 305 w 305"/>
              <a:gd name="T9" fmla="*/ 361 h 361"/>
              <a:gd name="T10" fmla="*/ 153 w 305"/>
              <a:gd name="T11" fmla="*/ 254 h 361"/>
              <a:gd name="T12" fmla="*/ 0 w 305"/>
              <a:gd name="T13" fmla="*/ 361 h 361"/>
              <a:gd name="T14" fmla="*/ 305 w 305"/>
              <a:gd name="T15" fmla="*/ 147 h 361"/>
              <a:gd name="T16" fmla="*/ 203 w 305"/>
              <a:gd name="T17" fmla="*/ 256 h 361"/>
              <a:gd name="T18" fmla="*/ 0 w 305"/>
              <a:gd name="T19" fmla="*/ 147 h 361"/>
              <a:gd name="T20" fmla="*/ 103 w 305"/>
              <a:gd name="T21" fmla="*/ 256 h 361"/>
              <a:gd name="T22" fmla="*/ 267 w 305"/>
              <a:gd name="T23" fmla="*/ 140 h 361"/>
              <a:gd name="T24" fmla="*/ 267 w 305"/>
              <a:gd name="T25" fmla="*/ 65 h 361"/>
              <a:gd name="T26" fmla="*/ 200 w 305"/>
              <a:gd name="T27" fmla="*/ 0 h 361"/>
              <a:gd name="T28" fmla="*/ 38 w 305"/>
              <a:gd name="T29" fmla="*/ 0 h 361"/>
              <a:gd name="T30" fmla="*/ 38 w 305"/>
              <a:gd name="T31" fmla="*/ 140 h 361"/>
              <a:gd name="T32" fmla="*/ 267 w 305"/>
              <a:gd name="T33" fmla="*/ 65 h 361"/>
              <a:gd name="T34" fmla="*/ 200 w 305"/>
              <a:gd name="T35" fmla="*/ 0 h 361"/>
              <a:gd name="T36" fmla="*/ 200 w 305"/>
              <a:gd name="T37" fmla="*/ 65 h 361"/>
              <a:gd name="T38" fmla="*/ 267 w 305"/>
              <a:gd name="T39" fmla="*/ 65 h 361"/>
              <a:gd name="T40" fmla="*/ 103 w 305"/>
              <a:gd name="T41" fmla="*/ 104 h 361"/>
              <a:gd name="T42" fmla="*/ 69 w 305"/>
              <a:gd name="T43" fmla="*/ 104 h 361"/>
              <a:gd name="T44" fmla="*/ 227 w 305"/>
              <a:gd name="T45" fmla="*/ 104 h 361"/>
              <a:gd name="T46" fmla="*/ 134 w 305"/>
              <a:gd name="T47" fmla="*/ 104 h 361"/>
              <a:gd name="T48" fmla="*/ 69 w 305"/>
              <a:gd name="T49" fmla="*/ 138 h 361"/>
              <a:gd name="T50" fmla="*/ 158 w 305"/>
              <a:gd name="T51" fmla="*/ 138 h 361"/>
              <a:gd name="T52" fmla="*/ 227 w 305"/>
              <a:gd name="T53" fmla="*/ 138 h 361"/>
              <a:gd name="T54" fmla="*/ 191 w 305"/>
              <a:gd name="T55" fmla="*/ 1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5" h="361">
                <a:moveTo>
                  <a:pt x="305" y="147"/>
                </a:moveTo>
                <a:lnTo>
                  <a:pt x="305" y="361"/>
                </a:lnTo>
                <a:lnTo>
                  <a:pt x="0" y="361"/>
                </a:lnTo>
                <a:lnTo>
                  <a:pt x="0" y="147"/>
                </a:lnTo>
                <a:moveTo>
                  <a:pt x="305" y="361"/>
                </a:moveTo>
                <a:lnTo>
                  <a:pt x="153" y="254"/>
                </a:lnTo>
                <a:lnTo>
                  <a:pt x="0" y="361"/>
                </a:lnTo>
                <a:moveTo>
                  <a:pt x="305" y="147"/>
                </a:moveTo>
                <a:lnTo>
                  <a:pt x="203" y="256"/>
                </a:lnTo>
                <a:moveTo>
                  <a:pt x="0" y="147"/>
                </a:moveTo>
                <a:lnTo>
                  <a:pt x="103" y="256"/>
                </a:lnTo>
                <a:moveTo>
                  <a:pt x="267" y="140"/>
                </a:moveTo>
                <a:lnTo>
                  <a:pt x="267" y="65"/>
                </a:lnTo>
                <a:moveTo>
                  <a:pt x="200" y="0"/>
                </a:moveTo>
                <a:lnTo>
                  <a:pt x="38" y="0"/>
                </a:lnTo>
                <a:lnTo>
                  <a:pt x="38" y="140"/>
                </a:lnTo>
                <a:moveTo>
                  <a:pt x="267" y="65"/>
                </a:moveTo>
                <a:lnTo>
                  <a:pt x="200" y="0"/>
                </a:lnTo>
                <a:lnTo>
                  <a:pt x="200" y="65"/>
                </a:lnTo>
                <a:lnTo>
                  <a:pt x="267" y="65"/>
                </a:lnTo>
                <a:moveTo>
                  <a:pt x="103" y="104"/>
                </a:moveTo>
                <a:lnTo>
                  <a:pt x="69" y="104"/>
                </a:lnTo>
                <a:moveTo>
                  <a:pt x="227" y="104"/>
                </a:moveTo>
                <a:lnTo>
                  <a:pt x="134" y="104"/>
                </a:lnTo>
                <a:moveTo>
                  <a:pt x="69" y="138"/>
                </a:moveTo>
                <a:lnTo>
                  <a:pt x="158" y="138"/>
                </a:lnTo>
                <a:moveTo>
                  <a:pt x="227" y="138"/>
                </a:moveTo>
                <a:lnTo>
                  <a:pt x="191" y="138"/>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65" name="Freeform 54"/>
          <p:cNvSpPr>
            <a:spLocks noEditPoints="1"/>
          </p:cNvSpPr>
          <p:nvPr/>
        </p:nvSpPr>
        <p:spPr bwMode="auto">
          <a:xfrm>
            <a:off x="1284088" y="3033021"/>
            <a:ext cx="633413" cy="360760"/>
          </a:xfrm>
          <a:custGeom>
            <a:avLst/>
            <a:gdLst>
              <a:gd name="T0" fmla="*/ 53 w 223"/>
              <a:gd name="T1" fmla="*/ 102 h 125"/>
              <a:gd name="T2" fmla="*/ 52 w 223"/>
              <a:gd name="T3" fmla="*/ 93 h 125"/>
              <a:gd name="T4" fmla="*/ 65 w 223"/>
              <a:gd name="T5" fmla="*/ 81 h 125"/>
              <a:gd name="T6" fmla="*/ 72 w 223"/>
              <a:gd name="T7" fmla="*/ 87 h 125"/>
              <a:gd name="T8" fmla="*/ 62 w 223"/>
              <a:gd name="T9" fmla="*/ 102 h 125"/>
              <a:gd name="T10" fmla="*/ 135 w 223"/>
              <a:gd name="T11" fmla="*/ 91 h 125"/>
              <a:gd name="T12" fmla="*/ 162 w 223"/>
              <a:gd name="T13" fmla="*/ 102 h 125"/>
              <a:gd name="T14" fmla="*/ 164 w 223"/>
              <a:gd name="T15" fmla="*/ 91 h 125"/>
              <a:gd name="T16" fmla="*/ 136 w 223"/>
              <a:gd name="T17" fmla="*/ 111 h 125"/>
              <a:gd name="T18" fmla="*/ 149 w 223"/>
              <a:gd name="T19" fmla="*/ 112 h 125"/>
              <a:gd name="T20" fmla="*/ 151 w 223"/>
              <a:gd name="T21" fmla="*/ 102 h 125"/>
              <a:gd name="T22" fmla="*/ 121 w 223"/>
              <a:gd name="T23" fmla="*/ 120 h 125"/>
              <a:gd name="T24" fmla="*/ 134 w 223"/>
              <a:gd name="T25" fmla="*/ 121 h 125"/>
              <a:gd name="T26" fmla="*/ 136 w 223"/>
              <a:gd name="T27" fmla="*/ 111 h 125"/>
              <a:gd name="T28" fmla="*/ 104 w 223"/>
              <a:gd name="T29" fmla="*/ 122 h 125"/>
              <a:gd name="T30" fmla="*/ 119 w 223"/>
              <a:gd name="T31" fmla="*/ 121 h 125"/>
              <a:gd name="T32" fmla="*/ 71 w 223"/>
              <a:gd name="T33" fmla="*/ 112 h 125"/>
              <a:gd name="T34" fmla="*/ 86 w 223"/>
              <a:gd name="T35" fmla="*/ 85 h 125"/>
              <a:gd name="T36" fmla="*/ 76 w 223"/>
              <a:gd name="T37" fmla="*/ 86 h 125"/>
              <a:gd name="T38" fmla="*/ 62 w 223"/>
              <a:gd name="T39" fmla="*/ 112 h 125"/>
              <a:gd name="T40" fmla="*/ 71 w 223"/>
              <a:gd name="T41" fmla="*/ 112 h 125"/>
              <a:gd name="T42" fmla="*/ 98 w 223"/>
              <a:gd name="T43" fmla="*/ 102 h 125"/>
              <a:gd name="T44" fmla="*/ 92 w 223"/>
              <a:gd name="T45" fmla="*/ 91 h 125"/>
              <a:gd name="T46" fmla="*/ 74 w 223"/>
              <a:gd name="T47" fmla="*/ 109 h 125"/>
              <a:gd name="T48" fmla="*/ 80 w 223"/>
              <a:gd name="T49" fmla="*/ 120 h 125"/>
              <a:gd name="T50" fmla="*/ 103 w 223"/>
              <a:gd name="T51" fmla="*/ 116 h 125"/>
              <a:gd name="T52" fmla="*/ 104 w 223"/>
              <a:gd name="T53" fmla="*/ 104 h 125"/>
              <a:gd name="T54" fmla="*/ 95 w 223"/>
              <a:gd name="T55" fmla="*/ 105 h 125"/>
              <a:gd name="T56" fmla="*/ 87 w 223"/>
              <a:gd name="T57" fmla="*/ 123 h 125"/>
              <a:gd name="T58" fmla="*/ 97 w 223"/>
              <a:gd name="T59" fmla="*/ 123 h 125"/>
              <a:gd name="T60" fmla="*/ 191 w 223"/>
              <a:gd name="T61" fmla="*/ 0 h 125"/>
              <a:gd name="T62" fmla="*/ 187 w 223"/>
              <a:gd name="T63" fmla="*/ 78 h 125"/>
              <a:gd name="T64" fmla="*/ 158 w 223"/>
              <a:gd name="T65" fmla="*/ 29 h 125"/>
              <a:gd name="T66" fmla="*/ 110 w 223"/>
              <a:gd name="T67" fmla="*/ 33 h 125"/>
              <a:gd name="T68" fmla="*/ 107 w 223"/>
              <a:gd name="T69" fmla="*/ 33 h 125"/>
              <a:gd name="T70" fmla="*/ 81 w 223"/>
              <a:gd name="T71" fmla="*/ 65 h 125"/>
              <a:gd name="T72" fmla="*/ 120 w 223"/>
              <a:gd name="T73" fmla="*/ 58 h 125"/>
              <a:gd name="T74" fmla="*/ 183 w 223"/>
              <a:gd name="T75" fmla="*/ 72 h 125"/>
              <a:gd name="T76" fmla="*/ 170 w 223"/>
              <a:gd name="T77" fmla="*/ 82 h 125"/>
              <a:gd name="T78" fmla="*/ 56 w 223"/>
              <a:gd name="T79" fmla="*/ 89 h 125"/>
              <a:gd name="T80" fmla="*/ 0 w 223"/>
              <a:gd name="T81" fmla="*/ 56 h 125"/>
              <a:gd name="T82" fmla="*/ 78 w 223"/>
              <a:gd name="T83" fmla="*/ 26 h 125"/>
              <a:gd name="T84" fmla="*/ 36 w 223"/>
              <a:gd name="T85" fmla="*/ 79 h 125"/>
              <a:gd name="T86" fmla="*/ 96 w 223"/>
              <a:gd name="T87" fmla="*/ 3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125">
                <a:moveTo>
                  <a:pt x="58" y="104"/>
                </a:moveTo>
                <a:cubicBezTo>
                  <a:pt x="56" y="104"/>
                  <a:pt x="54" y="103"/>
                  <a:pt x="53" y="102"/>
                </a:cubicBezTo>
                <a:cubicBezTo>
                  <a:pt x="51" y="101"/>
                  <a:pt x="51" y="99"/>
                  <a:pt x="51" y="97"/>
                </a:cubicBezTo>
                <a:cubicBezTo>
                  <a:pt x="50" y="96"/>
                  <a:pt x="51" y="94"/>
                  <a:pt x="52" y="93"/>
                </a:cubicBezTo>
                <a:cubicBezTo>
                  <a:pt x="61" y="83"/>
                  <a:pt x="61" y="83"/>
                  <a:pt x="61" y="83"/>
                </a:cubicBezTo>
                <a:cubicBezTo>
                  <a:pt x="62" y="82"/>
                  <a:pt x="63" y="81"/>
                  <a:pt x="65" y="81"/>
                </a:cubicBezTo>
                <a:cubicBezTo>
                  <a:pt x="67" y="81"/>
                  <a:pt x="69" y="81"/>
                  <a:pt x="70" y="83"/>
                </a:cubicBezTo>
                <a:cubicBezTo>
                  <a:pt x="72" y="84"/>
                  <a:pt x="72" y="85"/>
                  <a:pt x="72" y="87"/>
                </a:cubicBezTo>
                <a:cubicBezTo>
                  <a:pt x="73" y="89"/>
                  <a:pt x="72" y="91"/>
                  <a:pt x="71" y="92"/>
                </a:cubicBezTo>
                <a:cubicBezTo>
                  <a:pt x="62" y="102"/>
                  <a:pt x="62" y="102"/>
                  <a:pt x="62" y="102"/>
                </a:cubicBezTo>
                <a:cubicBezTo>
                  <a:pt x="61" y="103"/>
                  <a:pt x="60" y="103"/>
                  <a:pt x="58" y="104"/>
                </a:cubicBezTo>
                <a:close/>
                <a:moveTo>
                  <a:pt x="135" y="91"/>
                </a:moveTo>
                <a:cubicBezTo>
                  <a:pt x="135" y="91"/>
                  <a:pt x="152" y="104"/>
                  <a:pt x="156" y="105"/>
                </a:cubicBezTo>
                <a:cubicBezTo>
                  <a:pt x="159" y="105"/>
                  <a:pt x="161" y="104"/>
                  <a:pt x="162" y="102"/>
                </a:cubicBezTo>
                <a:cubicBezTo>
                  <a:pt x="164" y="101"/>
                  <a:pt x="165" y="98"/>
                  <a:pt x="165" y="95"/>
                </a:cubicBezTo>
                <a:cubicBezTo>
                  <a:pt x="165" y="94"/>
                  <a:pt x="165" y="92"/>
                  <a:pt x="164" y="91"/>
                </a:cubicBezTo>
                <a:moveTo>
                  <a:pt x="122" y="99"/>
                </a:moveTo>
                <a:cubicBezTo>
                  <a:pt x="136" y="111"/>
                  <a:pt x="136" y="111"/>
                  <a:pt x="136" y="111"/>
                </a:cubicBezTo>
                <a:cubicBezTo>
                  <a:pt x="138" y="113"/>
                  <a:pt x="140" y="114"/>
                  <a:pt x="142" y="114"/>
                </a:cubicBezTo>
                <a:cubicBezTo>
                  <a:pt x="145" y="114"/>
                  <a:pt x="147" y="114"/>
                  <a:pt x="149" y="112"/>
                </a:cubicBezTo>
                <a:cubicBezTo>
                  <a:pt x="151" y="110"/>
                  <a:pt x="152" y="108"/>
                  <a:pt x="152" y="105"/>
                </a:cubicBezTo>
                <a:cubicBezTo>
                  <a:pt x="152" y="104"/>
                  <a:pt x="151" y="103"/>
                  <a:pt x="151" y="102"/>
                </a:cubicBezTo>
                <a:moveTo>
                  <a:pt x="115" y="114"/>
                </a:moveTo>
                <a:cubicBezTo>
                  <a:pt x="121" y="120"/>
                  <a:pt x="121" y="120"/>
                  <a:pt x="121" y="120"/>
                </a:cubicBezTo>
                <a:cubicBezTo>
                  <a:pt x="123" y="122"/>
                  <a:pt x="125" y="123"/>
                  <a:pt x="127" y="123"/>
                </a:cubicBezTo>
                <a:cubicBezTo>
                  <a:pt x="130" y="123"/>
                  <a:pt x="132" y="122"/>
                  <a:pt x="134" y="121"/>
                </a:cubicBezTo>
                <a:cubicBezTo>
                  <a:pt x="136" y="119"/>
                  <a:pt x="137" y="116"/>
                  <a:pt x="137" y="114"/>
                </a:cubicBezTo>
                <a:cubicBezTo>
                  <a:pt x="137" y="113"/>
                  <a:pt x="137" y="112"/>
                  <a:pt x="136" y="111"/>
                </a:cubicBezTo>
                <a:moveTo>
                  <a:pt x="100" y="120"/>
                </a:moveTo>
                <a:cubicBezTo>
                  <a:pt x="104" y="122"/>
                  <a:pt x="104" y="122"/>
                  <a:pt x="104" y="122"/>
                </a:cubicBezTo>
                <a:cubicBezTo>
                  <a:pt x="105" y="123"/>
                  <a:pt x="108" y="124"/>
                  <a:pt x="112" y="123"/>
                </a:cubicBezTo>
                <a:cubicBezTo>
                  <a:pt x="115" y="123"/>
                  <a:pt x="117" y="123"/>
                  <a:pt x="119" y="121"/>
                </a:cubicBezTo>
                <a:cubicBezTo>
                  <a:pt x="119" y="121"/>
                  <a:pt x="120" y="120"/>
                  <a:pt x="120" y="119"/>
                </a:cubicBezTo>
                <a:moveTo>
                  <a:pt x="71" y="112"/>
                </a:moveTo>
                <a:cubicBezTo>
                  <a:pt x="86" y="95"/>
                  <a:pt x="86" y="95"/>
                  <a:pt x="86" y="95"/>
                </a:cubicBezTo>
                <a:cubicBezTo>
                  <a:pt x="89" y="92"/>
                  <a:pt x="88" y="88"/>
                  <a:pt x="86" y="85"/>
                </a:cubicBezTo>
                <a:cubicBezTo>
                  <a:pt x="84" y="84"/>
                  <a:pt x="82" y="83"/>
                  <a:pt x="80" y="84"/>
                </a:cubicBezTo>
                <a:cubicBezTo>
                  <a:pt x="79" y="84"/>
                  <a:pt x="77" y="85"/>
                  <a:pt x="76" y="86"/>
                </a:cubicBezTo>
                <a:cubicBezTo>
                  <a:pt x="61" y="103"/>
                  <a:pt x="61" y="103"/>
                  <a:pt x="61" y="103"/>
                </a:cubicBezTo>
                <a:cubicBezTo>
                  <a:pt x="59" y="105"/>
                  <a:pt x="59" y="110"/>
                  <a:pt x="62" y="112"/>
                </a:cubicBezTo>
                <a:cubicBezTo>
                  <a:pt x="63" y="113"/>
                  <a:pt x="65" y="114"/>
                  <a:pt x="67" y="114"/>
                </a:cubicBezTo>
                <a:cubicBezTo>
                  <a:pt x="69" y="114"/>
                  <a:pt x="70" y="113"/>
                  <a:pt x="71" y="112"/>
                </a:cubicBezTo>
                <a:close/>
                <a:moveTo>
                  <a:pt x="84" y="118"/>
                </a:moveTo>
                <a:cubicBezTo>
                  <a:pt x="98" y="102"/>
                  <a:pt x="98" y="102"/>
                  <a:pt x="98" y="102"/>
                </a:cubicBezTo>
                <a:cubicBezTo>
                  <a:pt x="100" y="99"/>
                  <a:pt x="100" y="95"/>
                  <a:pt x="97" y="93"/>
                </a:cubicBezTo>
                <a:cubicBezTo>
                  <a:pt x="96" y="91"/>
                  <a:pt x="94" y="91"/>
                  <a:pt x="92" y="91"/>
                </a:cubicBezTo>
                <a:cubicBezTo>
                  <a:pt x="90" y="91"/>
                  <a:pt x="89" y="92"/>
                  <a:pt x="88" y="93"/>
                </a:cubicBezTo>
                <a:cubicBezTo>
                  <a:pt x="74" y="109"/>
                  <a:pt x="74" y="109"/>
                  <a:pt x="74" y="109"/>
                </a:cubicBezTo>
                <a:cubicBezTo>
                  <a:pt x="71" y="111"/>
                  <a:pt x="71" y="116"/>
                  <a:pt x="74" y="118"/>
                </a:cubicBezTo>
                <a:cubicBezTo>
                  <a:pt x="76" y="119"/>
                  <a:pt x="78" y="120"/>
                  <a:pt x="80" y="120"/>
                </a:cubicBezTo>
                <a:cubicBezTo>
                  <a:pt x="81" y="119"/>
                  <a:pt x="83" y="119"/>
                  <a:pt x="84" y="118"/>
                </a:cubicBezTo>
                <a:close/>
                <a:moveTo>
                  <a:pt x="103" y="116"/>
                </a:moveTo>
                <a:cubicBezTo>
                  <a:pt x="105" y="114"/>
                  <a:pt x="105" y="114"/>
                  <a:pt x="105" y="114"/>
                </a:cubicBezTo>
                <a:cubicBezTo>
                  <a:pt x="107" y="111"/>
                  <a:pt x="107" y="107"/>
                  <a:pt x="104" y="104"/>
                </a:cubicBezTo>
                <a:cubicBezTo>
                  <a:pt x="103" y="103"/>
                  <a:pt x="101" y="102"/>
                  <a:pt x="99" y="103"/>
                </a:cubicBezTo>
                <a:cubicBezTo>
                  <a:pt x="97" y="103"/>
                  <a:pt x="96" y="104"/>
                  <a:pt x="95" y="105"/>
                </a:cubicBezTo>
                <a:cubicBezTo>
                  <a:pt x="87" y="114"/>
                  <a:pt x="87" y="114"/>
                  <a:pt x="87" y="114"/>
                </a:cubicBezTo>
                <a:cubicBezTo>
                  <a:pt x="84" y="117"/>
                  <a:pt x="85" y="121"/>
                  <a:pt x="87" y="123"/>
                </a:cubicBezTo>
                <a:cubicBezTo>
                  <a:pt x="89" y="125"/>
                  <a:pt x="91" y="125"/>
                  <a:pt x="93" y="125"/>
                </a:cubicBezTo>
                <a:cubicBezTo>
                  <a:pt x="94" y="125"/>
                  <a:pt x="96" y="124"/>
                  <a:pt x="97" y="123"/>
                </a:cubicBezTo>
                <a:lnTo>
                  <a:pt x="103" y="116"/>
                </a:lnTo>
                <a:close/>
                <a:moveTo>
                  <a:pt x="191" y="0"/>
                </a:moveTo>
                <a:cubicBezTo>
                  <a:pt x="177" y="8"/>
                  <a:pt x="157" y="19"/>
                  <a:pt x="153" y="21"/>
                </a:cubicBezTo>
                <a:cubicBezTo>
                  <a:pt x="156" y="25"/>
                  <a:pt x="187" y="78"/>
                  <a:pt x="187" y="78"/>
                </a:cubicBezTo>
                <a:cubicBezTo>
                  <a:pt x="223" y="59"/>
                  <a:pt x="223" y="59"/>
                  <a:pt x="223" y="59"/>
                </a:cubicBezTo>
                <a:moveTo>
                  <a:pt x="158" y="29"/>
                </a:moveTo>
                <a:cubicBezTo>
                  <a:pt x="140" y="22"/>
                  <a:pt x="131" y="32"/>
                  <a:pt x="120" y="32"/>
                </a:cubicBezTo>
                <a:cubicBezTo>
                  <a:pt x="116" y="32"/>
                  <a:pt x="113" y="32"/>
                  <a:pt x="110" y="33"/>
                </a:cubicBezTo>
                <a:cubicBezTo>
                  <a:pt x="110" y="33"/>
                  <a:pt x="110" y="33"/>
                  <a:pt x="110" y="33"/>
                </a:cubicBezTo>
                <a:cubicBezTo>
                  <a:pt x="109" y="33"/>
                  <a:pt x="108" y="33"/>
                  <a:pt x="107" y="33"/>
                </a:cubicBezTo>
                <a:cubicBezTo>
                  <a:pt x="77" y="48"/>
                  <a:pt x="77" y="48"/>
                  <a:pt x="77" y="48"/>
                </a:cubicBezTo>
                <a:cubicBezTo>
                  <a:pt x="63" y="56"/>
                  <a:pt x="77" y="66"/>
                  <a:pt x="81" y="65"/>
                </a:cubicBezTo>
                <a:cubicBezTo>
                  <a:pt x="86" y="64"/>
                  <a:pt x="98" y="59"/>
                  <a:pt x="106" y="56"/>
                </a:cubicBezTo>
                <a:cubicBezTo>
                  <a:pt x="111" y="54"/>
                  <a:pt x="116" y="55"/>
                  <a:pt x="120" y="58"/>
                </a:cubicBezTo>
                <a:cubicBezTo>
                  <a:pt x="134" y="68"/>
                  <a:pt x="162" y="88"/>
                  <a:pt x="164" y="91"/>
                </a:cubicBezTo>
                <a:moveTo>
                  <a:pt x="183" y="72"/>
                </a:moveTo>
                <a:cubicBezTo>
                  <a:pt x="181" y="73"/>
                  <a:pt x="175" y="77"/>
                  <a:pt x="173" y="78"/>
                </a:cubicBezTo>
                <a:cubicBezTo>
                  <a:pt x="173" y="79"/>
                  <a:pt x="172" y="81"/>
                  <a:pt x="170" y="82"/>
                </a:cubicBezTo>
                <a:cubicBezTo>
                  <a:pt x="168" y="85"/>
                  <a:pt x="166" y="90"/>
                  <a:pt x="164" y="91"/>
                </a:cubicBezTo>
                <a:moveTo>
                  <a:pt x="56" y="89"/>
                </a:moveTo>
                <a:cubicBezTo>
                  <a:pt x="56" y="89"/>
                  <a:pt x="56" y="89"/>
                  <a:pt x="56" y="89"/>
                </a:cubicBezTo>
                <a:moveTo>
                  <a:pt x="0" y="56"/>
                </a:moveTo>
                <a:cubicBezTo>
                  <a:pt x="32" y="83"/>
                  <a:pt x="32" y="83"/>
                  <a:pt x="32" y="83"/>
                </a:cubicBezTo>
                <a:cubicBezTo>
                  <a:pt x="78" y="26"/>
                  <a:pt x="78" y="26"/>
                  <a:pt x="78" y="26"/>
                </a:cubicBezTo>
                <a:cubicBezTo>
                  <a:pt x="46" y="0"/>
                  <a:pt x="46" y="0"/>
                  <a:pt x="46" y="0"/>
                </a:cubicBezTo>
                <a:moveTo>
                  <a:pt x="36" y="79"/>
                </a:moveTo>
                <a:cubicBezTo>
                  <a:pt x="45" y="86"/>
                  <a:pt x="54" y="91"/>
                  <a:pt x="54" y="91"/>
                </a:cubicBezTo>
                <a:moveTo>
                  <a:pt x="96" y="39"/>
                </a:moveTo>
                <a:cubicBezTo>
                  <a:pt x="92" y="37"/>
                  <a:pt x="82" y="33"/>
                  <a:pt x="74" y="3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66" name="Freeform 55"/>
          <p:cNvSpPr>
            <a:spLocks noEditPoints="1"/>
          </p:cNvSpPr>
          <p:nvPr/>
        </p:nvSpPr>
        <p:spPr bwMode="auto">
          <a:xfrm>
            <a:off x="7289601" y="2946106"/>
            <a:ext cx="442913" cy="464344"/>
          </a:xfrm>
          <a:custGeom>
            <a:avLst/>
            <a:gdLst>
              <a:gd name="T0" fmla="*/ 58 w 156"/>
              <a:gd name="T1" fmla="*/ 16 h 161"/>
              <a:gd name="T2" fmla="*/ 137 w 156"/>
              <a:gd name="T3" fmla="*/ 65 h 161"/>
              <a:gd name="T4" fmla="*/ 156 w 156"/>
              <a:gd name="T5" fmla="*/ 103 h 161"/>
              <a:gd name="T6" fmla="*/ 140 w 156"/>
              <a:gd name="T7" fmla="*/ 103 h 161"/>
              <a:gd name="T8" fmla="*/ 140 w 156"/>
              <a:gd name="T9" fmla="*/ 130 h 161"/>
              <a:gd name="T10" fmla="*/ 131 w 156"/>
              <a:gd name="T11" fmla="*/ 139 h 161"/>
              <a:gd name="T12" fmla="*/ 114 w 156"/>
              <a:gd name="T13" fmla="*/ 139 h 161"/>
              <a:gd name="T14" fmla="*/ 114 w 156"/>
              <a:gd name="T15" fmla="*/ 161 h 161"/>
              <a:gd name="T16" fmla="*/ 42 w 156"/>
              <a:gd name="T17" fmla="*/ 161 h 161"/>
              <a:gd name="T18" fmla="*/ 42 w 156"/>
              <a:gd name="T19" fmla="*/ 138 h 161"/>
              <a:gd name="T20" fmla="*/ 34 w 156"/>
              <a:gd name="T21" fmla="*/ 121 h 161"/>
              <a:gd name="T22" fmla="*/ 87 w 156"/>
              <a:gd name="T23" fmla="*/ 73 h 161"/>
              <a:gd name="T24" fmla="*/ 87 w 156"/>
              <a:gd name="T25" fmla="*/ 62 h 161"/>
              <a:gd name="T26" fmla="*/ 75 w 156"/>
              <a:gd name="T27" fmla="*/ 57 h 161"/>
              <a:gd name="T28" fmla="*/ 73 w 156"/>
              <a:gd name="T29" fmla="*/ 53 h 161"/>
              <a:gd name="T30" fmla="*/ 79 w 156"/>
              <a:gd name="T31" fmla="*/ 40 h 161"/>
              <a:gd name="T32" fmla="*/ 71 w 156"/>
              <a:gd name="T33" fmla="*/ 33 h 161"/>
              <a:gd name="T34" fmla="*/ 59 w 156"/>
              <a:gd name="T35" fmla="*/ 38 h 161"/>
              <a:gd name="T36" fmla="*/ 54 w 156"/>
              <a:gd name="T37" fmla="*/ 36 h 161"/>
              <a:gd name="T38" fmla="*/ 49 w 156"/>
              <a:gd name="T39" fmla="*/ 24 h 161"/>
              <a:gd name="T40" fmla="*/ 38 w 156"/>
              <a:gd name="T41" fmla="*/ 24 h 161"/>
              <a:gd name="T42" fmla="*/ 34 w 156"/>
              <a:gd name="T43" fmla="*/ 36 h 161"/>
              <a:gd name="T44" fmla="*/ 29 w 156"/>
              <a:gd name="T45" fmla="*/ 38 h 161"/>
              <a:gd name="T46" fmla="*/ 17 w 156"/>
              <a:gd name="T47" fmla="*/ 33 h 161"/>
              <a:gd name="T48" fmla="*/ 9 w 156"/>
              <a:gd name="T49" fmla="*/ 40 h 161"/>
              <a:gd name="T50" fmla="*/ 15 w 156"/>
              <a:gd name="T51" fmla="*/ 53 h 161"/>
              <a:gd name="T52" fmla="*/ 13 w 156"/>
              <a:gd name="T53" fmla="*/ 57 h 161"/>
              <a:gd name="T54" fmla="*/ 0 w 156"/>
              <a:gd name="T55" fmla="*/ 62 h 161"/>
              <a:gd name="T56" fmla="*/ 0 w 156"/>
              <a:gd name="T57" fmla="*/ 73 h 161"/>
              <a:gd name="T58" fmla="*/ 13 w 156"/>
              <a:gd name="T59" fmla="*/ 78 h 161"/>
              <a:gd name="T60" fmla="*/ 15 w 156"/>
              <a:gd name="T61" fmla="*/ 82 h 161"/>
              <a:gd name="T62" fmla="*/ 9 w 156"/>
              <a:gd name="T63" fmla="*/ 94 h 161"/>
              <a:gd name="T64" fmla="*/ 17 w 156"/>
              <a:gd name="T65" fmla="*/ 102 h 161"/>
              <a:gd name="T66" fmla="*/ 29 w 156"/>
              <a:gd name="T67" fmla="*/ 97 h 161"/>
              <a:gd name="T68" fmla="*/ 34 w 156"/>
              <a:gd name="T69" fmla="*/ 98 h 161"/>
              <a:gd name="T70" fmla="*/ 38 w 156"/>
              <a:gd name="T71" fmla="*/ 111 h 161"/>
              <a:gd name="T72" fmla="*/ 49 w 156"/>
              <a:gd name="T73" fmla="*/ 111 h 161"/>
              <a:gd name="T74" fmla="*/ 54 w 156"/>
              <a:gd name="T75" fmla="*/ 98 h 161"/>
              <a:gd name="T76" fmla="*/ 59 w 156"/>
              <a:gd name="T77" fmla="*/ 97 h 161"/>
              <a:gd name="T78" fmla="*/ 71 w 156"/>
              <a:gd name="T79" fmla="*/ 102 h 161"/>
              <a:gd name="T80" fmla="*/ 79 w 156"/>
              <a:gd name="T81" fmla="*/ 94 h 161"/>
              <a:gd name="T82" fmla="*/ 73 w 156"/>
              <a:gd name="T83" fmla="*/ 82 h 161"/>
              <a:gd name="T84" fmla="*/ 75 w 156"/>
              <a:gd name="T85" fmla="*/ 78 h 161"/>
              <a:gd name="T86" fmla="*/ 87 w 156"/>
              <a:gd name="T87" fmla="*/ 73 h 161"/>
              <a:gd name="T88" fmla="*/ 44 w 156"/>
              <a:gd name="T89" fmla="*/ 49 h 161"/>
              <a:gd name="T90" fmla="*/ 26 w 156"/>
              <a:gd name="T91" fmla="*/ 67 h 161"/>
              <a:gd name="T92" fmla="*/ 44 w 156"/>
              <a:gd name="T93" fmla="*/ 86 h 161"/>
              <a:gd name="T94" fmla="*/ 62 w 156"/>
              <a:gd name="T95" fmla="*/ 67 h 161"/>
              <a:gd name="T96" fmla="*/ 44 w 156"/>
              <a:gd name="T97" fmla="*/ 49 h 161"/>
              <a:gd name="T98" fmla="*/ 114 w 156"/>
              <a:gd name="T99" fmla="*/ 139 h 161"/>
              <a:gd name="T100" fmla="*/ 104 w 156"/>
              <a:gd name="T101" fmla="*/ 1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 h="161">
                <a:moveTo>
                  <a:pt x="58" y="16"/>
                </a:moveTo>
                <a:cubicBezTo>
                  <a:pt x="145" y="0"/>
                  <a:pt x="137" y="65"/>
                  <a:pt x="137" y="65"/>
                </a:cubicBezTo>
                <a:cubicBezTo>
                  <a:pt x="156" y="103"/>
                  <a:pt x="156" y="103"/>
                  <a:pt x="156" y="103"/>
                </a:cubicBezTo>
                <a:cubicBezTo>
                  <a:pt x="140" y="103"/>
                  <a:pt x="140" y="103"/>
                  <a:pt x="140" y="103"/>
                </a:cubicBezTo>
                <a:cubicBezTo>
                  <a:pt x="140" y="130"/>
                  <a:pt x="140" y="130"/>
                  <a:pt x="140" y="130"/>
                </a:cubicBezTo>
                <a:cubicBezTo>
                  <a:pt x="140" y="135"/>
                  <a:pt x="136" y="139"/>
                  <a:pt x="131" y="139"/>
                </a:cubicBezTo>
                <a:cubicBezTo>
                  <a:pt x="114" y="139"/>
                  <a:pt x="114" y="139"/>
                  <a:pt x="114" y="139"/>
                </a:cubicBezTo>
                <a:cubicBezTo>
                  <a:pt x="114" y="161"/>
                  <a:pt x="114" y="161"/>
                  <a:pt x="114" y="161"/>
                </a:cubicBezTo>
                <a:moveTo>
                  <a:pt x="42" y="161"/>
                </a:moveTo>
                <a:cubicBezTo>
                  <a:pt x="42" y="138"/>
                  <a:pt x="42" y="138"/>
                  <a:pt x="42" y="138"/>
                </a:cubicBezTo>
                <a:cubicBezTo>
                  <a:pt x="34" y="121"/>
                  <a:pt x="34" y="121"/>
                  <a:pt x="34" y="121"/>
                </a:cubicBezTo>
                <a:moveTo>
                  <a:pt x="87" y="73"/>
                </a:moveTo>
                <a:cubicBezTo>
                  <a:pt x="87" y="62"/>
                  <a:pt x="87" y="62"/>
                  <a:pt x="87" y="62"/>
                </a:cubicBezTo>
                <a:cubicBezTo>
                  <a:pt x="75" y="57"/>
                  <a:pt x="75" y="57"/>
                  <a:pt x="75" y="57"/>
                </a:cubicBezTo>
                <a:cubicBezTo>
                  <a:pt x="74" y="55"/>
                  <a:pt x="74" y="54"/>
                  <a:pt x="73" y="53"/>
                </a:cubicBezTo>
                <a:cubicBezTo>
                  <a:pt x="79" y="40"/>
                  <a:pt x="79" y="40"/>
                  <a:pt x="79" y="40"/>
                </a:cubicBezTo>
                <a:cubicBezTo>
                  <a:pt x="71" y="33"/>
                  <a:pt x="71" y="33"/>
                  <a:pt x="71" y="33"/>
                </a:cubicBezTo>
                <a:cubicBezTo>
                  <a:pt x="59" y="38"/>
                  <a:pt x="59" y="38"/>
                  <a:pt x="59" y="38"/>
                </a:cubicBezTo>
                <a:cubicBezTo>
                  <a:pt x="57" y="37"/>
                  <a:pt x="56" y="37"/>
                  <a:pt x="54" y="36"/>
                </a:cubicBezTo>
                <a:cubicBezTo>
                  <a:pt x="49" y="24"/>
                  <a:pt x="49" y="24"/>
                  <a:pt x="49" y="24"/>
                </a:cubicBezTo>
                <a:cubicBezTo>
                  <a:pt x="38" y="24"/>
                  <a:pt x="38" y="24"/>
                  <a:pt x="38" y="24"/>
                </a:cubicBezTo>
                <a:cubicBezTo>
                  <a:pt x="34" y="36"/>
                  <a:pt x="34" y="36"/>
                  <a:pt x="34" y="36"/>
                </a:cubicBezTo>
                <a:cubicBezTo>
                  <a:pt x="32" y="37"/>
                  <a:pt x="31" y="37"/>
                  <a:pt x="29" y="38"/>
                </a:cubicBezTo>
                <a:cubicBezTo>
                  <a:pt x="17" y="33"/>
                  <a:pt x="17" y="33"/>
                  <a:pt x="17" y="33"/>
                </a:cubicBezTo>
                <a:cubicBezTo>
                  <a:pt x="9" y="40"/>
                  <a:pt x="9" y="40"/>
                  <a:pt x="9" y="40"/>
                </a:cubicBezTo>
                <a:cubicBezTo>
                  <a:pt x="15" y="53"/>
                  <a:pt x="15" y="53"/>
                  <a:pt x="15" y="53"/>
                </a:cubicBezTo>
                <a:cubicBezTo>
                  <a:pt x="14" y="54"/>
                  <a:pt x="13" y="55"/>
                  <a:pt x="13" y="57"/>
                </a:cubicBezTo>
                <a:cubicBezTo>
                  <a:pt x="0" y="62"/>
                  <a:pt x="0" y="62"/>
                  <a:pt x="0" y="62"/>
                </a:cubicBezTo>
                <a:cubicBezTo>
                  <a:pt x="0" y="73"/>
                  <a:pt x="0" y="73"/>
                  <a:pt x="0" y="73"/>
                </a:cubicBezTo>
                <a:cubicBezTo>
                  <a:pt x="13" y="78"/>
                  <a:pt x="13" y="78"/>
                  <a:pt x="13" y="78"/>
                </a:cubicBezTo>
                <a:cubicBezTo>
                  <a:pt x="13" y="79"/>
                  <a:pt x="14" y="81"/>
                  <a:pt x="15" y="82"/>
                </a:cubicBezTo>
                <a:cubicBezTo>
                  <a:pt x="9" y="94"/>
                  <a:pt x="9" y="94"/>
                  <a:pt x="9" y="94"/>
                </a:cubicBezTo>
                <a:cubicBezTo>
                  <a:pt x="17" y="102"/>
                  <a:pt x="17" y="102"/>
                  <a:pt x="17" y="102"/>
                </a:cubicBezTo>
                <a:cubicBezTo>
                  <a:pt x="29" y="97"/>
                  <a:pt x="29" y="97"/>
                  <a:pt x="29" y="97"/>
                </a:cubicBezTo>
                <a:cubicBezTo>
                  <a:pt x="31" y="97"/>
                  <a:pt x="32" y="98"/>
                  <a:pt x="34" y="98"/>
                </a:cubicBezTo>
                <a:cubicBezTo>
                  <a:pt x="38" y="111"/>
                  <a:pt x="38" y="111"/>
                  <a:pt x="38" y="111"/>
                </a:cubicBezTo>
                <a:cubicBezTo>
                  <a:pt x="49" y="111"/>
                  <a:pt x="49" y="111"/>
                  <a:pt x="49" y="111"/>
                </a:cubicBezTo>
                <a:cubicBezTo>
                  <a:pt x="54" y="98"/>
                  <a:pt x="54" y="98"/>
                  <a:pt x="54" y="98"/>
                </a:cubicBezTo>
                <a:cubicBezTo>
                  <a:pt x="56" y="98"/>
                  <a:pt x="57" y="97"/>
                  <a:pt x="59" y="97"/>
                </a:cubicBezTo>
                <a:cubicBezTo>
                  <a:pt x="71" y="102"/>
                  <a:pt x="71" y="102"/>
                  <a:pt x="71" y="102"/>
                </a:cubicBezTo>
                <a:cubicBezTo>
                  <a:pt x="79" y="94"/>
                  <a:pt x="79" y="94"/>
                  <a:pt x="79" y="94"/>
                </a:cubicBezTo>
                <a:cubicBezTo>
                  <a:pt x="73" y="82"/>
                  <a:pt x="73" y="82"/>
                  <a:pt x="73" y="82"/>
                </a:cubicBezTo>
                <a:cubicBezTo>
                  <a:pt x="74" y="81"/>
                  <a:pt x="74" y="79"/>
                  <a:pt x="75" y="78"/>
                </a:cubicBezTo>
                <a:lnTo>
                  <a:pt x="87" y="73"/>
                </a:lnTo>
                <a:close/>
                <a:moveTo>
                  <a:pt x="44" y="49"/>
                </a:moveTo>
                <a:cubicBezTo>
                  <a:pt x="34" y="49"/>
                  <a:pt x="26" y="57"/>
                  <a:pt x="26" y="67"/>
                </a:cubicBezTo>
                <a:cubicBezTo>
                  <a:pt x="26" y="77"/>
                  <a:pt x="34" y="86"/>
                  <a:pt x="44" y="86"/>
                </a:cubicBezTo>
                <a:cubicBezTo>
                  <a:pt x="54" y="86"/>
                  <a:pt x="62" y="77"/>
                  <a:pt x="62" y="67"/>
                </a:cubicBezTo>
                <a:cubicBezTo>
                  <a:pt x="62" y="57"/>
                  <a:pt x="54" y="49"/>
                  <a:pt x="44" y="49"/>
                </a:cubicBezTo>
                <a:close/>
                <a:moveTo>
                  <a:pt x="114" y="139"/>
                </a:moveTo>
                <a:cubicBezTo>
                  <a:pt x="104" y="139"/>
                  <a:pt x="104" y="139"/>
                  <a:pt x="104" y="139"/>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67" name="Rectangle 66"/>
          <p:cNvSpPr/>
          <p:nvPr/>
        </p:nvSpPr>
        <p:spPr>
          <a:xfrm>
            <a:off x="855758" y="3531484"/>
            <a:ext cx="1545432" cy="323165"/>
          </a:xfrm>
          <a:prstGeom prst="rect">
            <a:avLst/>
          </a:prstGeom>
        </p:spPr>
        <p:txBody>
          <a:bodyPr wrap="square">
            <a:spAutoFit/>
          </a:bodyPr>
          <a:lstStyle/>
          <a:p>
            <a:pPr lvl="0" algn="ctr"/>
            <a:r>
              <a:rPr lang="pt-BR" sz="1500" b="1" dirty="0">
                <a:latin typeface="Aharoni" panose="02010803020104030203" pitchFamily="2" charset="-79"/>
                <a:cs typeface="Aharoni" panose="02010803020104030203" pitchFamily="2" charset="-79"/>
              </a:rPr>
              <a:t>Preparatória</a:t>
            </a:r>
            <a:endParaRPr lang="ru-RU" sz="1500" b="1" dirty="0">
              <a:cs typeface="Aharoni" panose="02010803020104030203" pitchFamily="2" charset="-79"/>
            </a:endParaRPr>
          </a:p>
        </p:txBody>
      </p:sp>
      <p:sp>
        <p:nvSpPr>
          <p:cNvPr id="68" name="Rectangle 67"/>
          <p:cNvSpPr/>
          <p:nvPr/>
        </p:nvSpPr>
        <p:spPr>
          <a:xfrm>
            <a:off x="2335997" y="3773857"/>
            <a:ext cx="1545432" cy="784830"/>
          </a:xfrm>
          <a:prstGeom prst="rect">
            <a:avLst/>
          </a:prstGeom>
        </p:spPr>
        <p:txBody>
          <a:bodyPr wrap="square">
            <a:spAutoFit/>
          </a:bodyPr>
          <a:lstStyle/>
          <a:p>
            <a:pPr lvl="0" algn="ctr"/>
            <a:r>
              <a:rPr lang="pt-BR" sz="1500" b="1" dirty="0">
                <a:latin typeface="Aharoni" panose="02010803020104030203" pitchFamily="2" charset="-79"/>
                <a:cs typeface="Aharoni" panose="02010803020104030203" pitchFamily="2" charset="-79"/>
              </a:rPr>
              <a:t>De divulgação do edital de licitação</a:t>
            </a:r>
            <a:endParaRPr lang="ru-RU" sz="1500" b="1" dirty="0">
              <a:cs typeface="Aharoni" panose="02010803020104030203" pitchFamily="2" charset="-79"/>
            </a:endParaRPr>
          </a:p>
        </p:txBody>
      </p:sp>
      <p:sp>
        <p:nvSpPr>
          <p:cNvPr id="69" name="Rectangle 68"/>
          <p:cNvSpPr/>
          <p:nvPr/>
        </p:nvSpPr>
        <p:spPr>
          <a:xfrm>
            <a:off x="3767438" y="3531484"/>
            <a:ext cx="1545432" cy="1246495"/>
          </a:xfrm>
          <a:prstGeom prst="rect">
            <a:avLst/>
          </a:prstGeom>
        </p:spPr>
        <p:txBody>
          <a:bodyPr wrap="square">
            <a:spAutoFit/>
          </a:bodyPr>
          <a:lstStyle/>
          <a:p>
            <a:pPr lvl="0" algn="ctr"/>
            <a:r>
              <a:rPr lang="pt-BR" sz="1500" dirty="0">
                <a:latin typeface="Aharoni" panose="02010803020104030203" pitchFamily="2" charset="-79"/>
                <a:cs typeface="Aharoni" panose="02010803020104030203" pitchFamily="2" charset="-79"/>
              </a:rPr>
              <a:t>De apresentação de propostas e lances, quando for o caso</a:t>
            </a:r>
            <a:endParaRPr lang="ru-RU" sz="1500" dirty="0">
              <a:cs typeface="Aharoni" panose="02010803020104030203" pitchFamily="2" charset="-79"/>
            </a:endParaRPr>
          </a:p>
        </p:txBody>
      </p:sp>
      <p:sp>
        <p:nvSpPr>
          <p:cNvPr id="70" name="Rectangle 69"/>
          <p:cNvSpPr/>
          <p:nvPr/>
        </p:nvSpPr>
        <p:spPr>
          <a:xfrm>
            <a:off x="5396491" y="3831566"/>
            <a:ext cx="1438886" cy="553998"/>
          </a:xfrm>
          <a:prstGeom prst="rect">
            <a:avLst/>
          </a:prstGeom>
        </p:spPr>
        <p:txBody>
          <a:bodyPr wrap="square">
            <a:spAutoFit/>
          </a:bodyPr>
          <a:lstStyle/>
          <a:p>
            <a:pPr lvl="0" algn="ctr"/>
            <a:r>
              <a:rPr lang="pt-BR" sz="1500" b="1" dirty="0">
                <a:latin typeface="Aharoni" panose="02010803020104030203" pitchFamily="2" charset="-79"/>
                <a:cs typeface="Aharoni" panose="02010803020104030203" pitchFamily="2" charset="-79"/>
              </a:rPr>
              <a:t>De julgamento</a:t>
            </a:r>
            <a:endParaRPr lang="ru-RU" sz="1500" b="1" dirty="0">
              <a:cs typeface="Aharoni" panose="02010803020104030203" pitchFamily="2" charset="-79"/>
            </a:endParaRPr>
          </a:p>
        </p:txBody>
      </p:sp>
      <p:sp>
        <p:nvSpPr>
          <p:cNvPr id="71" name="Rectangle 70"/>
          <p:cNvSpPr/>
          <p:nvPr/>
        </p:nvSpPr>
        <p:spPr>
          <a:xfrm>
            <a:off x="6793109" y="3531484"/>
            <a:ext cx="1545432" cy="323165"/>
          </a:xfrm>
          <a:prstGeom prst="rect">
            <a:avLst/>
          </a:prstGeom>
        </p:spPr>
        <p:txBody>
          <a:bodyPr wrap="square">
            <a:spAutoFit/>
          </a:bodyPr>
          <a:lstStyle/>
          <a:p>
            <a:pPr lvl="0" algn="ctr"/>
            <a:r>
              <a:rPr lang="pt-BR" sz="1500" b="1" dirty="0">
                <a:latin typeface="Aharoni" panose="02010803020104030203" pitchFamily="2" charset="-79"/>
                <a:cs typeface="Aharoni" panose="02010803020104030203" pitchFamily="2" charset="-79"/>
              </a:rPr>
              <a:t>De habilitação</a:t>
            </a:r>
            <a:endParaRPr lang="ru-RU" sz="1500" b="1" dirty="0">
              <a:cs typeface="Aharoni" panose="02010803020104030203" pitchFamily="2" charset="-79"/>
            </a:endParaRPr>
          </a:p>
        </p:txBody>
      </p:sp>
      <p:sp>
        <p:nvSpPr>
          <p:cNvPr id="46" name="CaixaDeTexto 45">
            <a:extLst>
              <a:ext uri="{FF2B5EF4-FFF2-40B4-BE49-F238E27FC236}">
                <a16:creationId xmlns:a16="http://schemas.microsoft.com/office/drawing/2014/main" id="{10476071-8155-4F6E-BA53-A0CC1422136D}"/>
              </a:ext>
            </a:extLst>
          </p:cNvPr>
          <p:cNvSpPr txBox="1"/>
          <p:nvPr/>
        </p:nvSpPr>
        <p:spPr>
          <a:xfrm>
            <a:off x="241074" y="525114"/>
            <a:ext cx="8661851" cy="380873"/>
          </a:xfrm>
          <a:prstGeom prst="rect">
            <a:avLst/>
          </a:prstGeom>
          <a:noFill/>
        </p:spPr>
        <p:txBody>
          <a:bodyPr wrap="square">
            <a:spAutoFit/>
          </a:bodyPr>
          <a:lstStyle/>
          <a:p>
            <a:pPr algn="just"/>
            <a:r>
              <a:rPr lang="pt-BR" sz="1875" dirty="0">
                <a:latin typeface="Aharoni" panose="02010803020104030203" pitchFamily="2" charset="-79"/>
                <a:cs typeface="Aharoni" panose="02010803020104030203" pitchFamily="2" charset="-79"/>
              </a:rPr>
              <a:t>Art. 17. O processo de licitação observará as seguintes fases, em sequência:</a:t>
            </a:r>
          </a:p>
        </p:txBody>
      </p:sp>
    </p:spTree>
    <p:extLst>
      <p:ext uri="{BB962C8B-B14F-4D97-AF65-F5344CB8AC3E}">
        <p14:creationId xmlns:p14="http://schemas.microsoft.com/office/powerpoint/2010/main" val="31569654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par>
                                    <p:cTn id="8" presetID="22" presetClass="entr" presetSubtype="1" fill="hold" nodeType="withEffect">
                                      <p:stCondLst>
                                        <p:cond delay="150"/>
                                      </p:stCondLst>
                                      <p:childTnLst>
                                        <p:set>
                                          <p:cBhvr>
                                            <p:cTn id="9" dur="1" fill="hold">
                                              <p:stCondLst>
                                                <p:cond delay="0"/>
                                              </p:stCondLst>
                                            </p:cTn>
                                            <p:tgtEl>
                                              <p:spTgt spid="73"/>
                                            </p:tgtEl>
                                            <p:attrNameLst>
                                              <p:attrName>style.visibility</p:attrName>
                                            </p:attrNameLst>
                                          </p:cBhvr>
                                          <p:to>
                                            <p:strVal val="visible"/>
                                          </p:to>
                                        </p:set>
                                        <p:animEffect transition="in" filter="wipe(up)">
                                          <p:cBhvr>
                                            <p:cTn id="10" dur="500"/>
                                            <p:tgtEl>
                                              <p:spTgt spid="73"/>
                                            </p:tgtEl>
                                          </p:cBhvr>
                                        </p:animEffect>
                                      </p:childTnLst>
                                    </p:cTn>
                                  </p:par>
                                  <p:par>
                                    <p:cTn id="11" presetID="22" presetClass="entr" presetSubtype="1" fill="hold" nodeType="withEffect">
                                      <p:stCondLst>
                                        <p:cond delay="300"/>
                                      </p:stCondLst>
                                      <p:childTnLst>
                                        <p:set>
                                          <p:cBhvr>
                                            <p:cTn id="12" dur="1" fill="hold">
                                              <p:stCondLst>
                                                <p:cond delay="0"/>
                                              </p:stCondLst>
                                            </p:cTn>
                                            <p:tgtEl>
                                              <p:spTgt spid="74"/>
                                            </p:tgtEl>
                                            <p:attrNameLst>
                                              <p:attrName>style.visibility</p:attrName>
                                            </p:attrNameLst>
                                          </p:cBhvr>
                                          <p:to>
                                            <p:strVal val="visible"/>
                                          </p:to>
                                        </p:set>
                                        <p:animEffect transition="in" filter="wipe(up)">
                                          <p:cBhvr>
                                            <p:cTn id="13" dur="500"/>
                                            <p:tgtEl>
                                              <p:spTgt spid="74"/>
                                            </p:tgtEl>
                                          </p:cBhvr>
                                        </p:animEffect>
                                      </p:childTnLst>
                                    </p:cTn>
                                  </p:par>
                                  <p:par>
                                    <p:cTn id="14" presetID="22" presetClass="entr" presetSubtype="1" fill="hold" nodeType="withEffect">
                                      <p:stCondLst>
                                        <p:cond delay="450"/>
                                      </p:stCondLst>
                                      <p:childTnLst>
                                        <p:set>
                                          <p:cBhvr>
                                            <p:cTn id="15" dur="1" fill="hold">
                                              <p:stCondLst>
                                                <p:cond delay="0"/>
                                              </p:stCondLst>
                                            </p:cTn>
                                            <p:tgtEl>
                                              <p:spTgt spid="75"/>
                                            </p:tgtEl>
                                            <p:attrNameLst>
                                              <p:attrName>style.visibility</p:attrName>
                                            </p:attrNameLst>
                                          </p:cBhvr>
                                          <p:to>
                                            <p:strVal val="visible"/>
                                          </p:to>
                                        </p:set>
                                        <p:animEffect transition="in" filter="wipe(up)">
                                          <p:cBhvr>
                                            <p:cTn id="16" dur="500"/>
                                            <p:tgtEl>
                                              <p:spTgt spid="75"/>
                                            </p:tgtEl>
                                          </p:cBhvr>
                                        </p:animEffect>
                                      </p:childTnLst>
                                    </p:cTn>
                                  </p:par>
                                  <p:par>
                                    <p:cTn id="17" presetID="22" presetClass="entr" presetSubtype="1" fill="hold" nodeType="withEffect">
                                      <p:stCondLst>
                                        <p:cond delay="600"/>
                                      </p:stCondLst>
                                      <p:childTnLst>
                                        <p:set>
                                          <p:cBhvr>
                                            <p:cTn id="18" dur="1" fill="hold">
                                              <p:stCondLst>
                                                <p:cond delay="0"/>
                                              </p:stCondLst>
                                            </p:cTn>
                                            <p:tgtEl>
                                              <p:spTgt spid="76"/>
                                            </p:tgtEl>
                                            <p:attrNameLst>
                                              <p:attrName>style.visibility</p:attrName>
                                            </p:attrNameLst>
                                          </p:cBhvr>
                                          <p:to>
                                            <p:strVal val="visible"/>
                                          </p:to>
                                        </p:set>
                                        <p:animEffect transition="in" filter="wipe(up)">
                                          <p:cBhvr>
                                            <p:cTn id="19" dur="500"/>
                                            <p:tgtEl>
                                              <p:spTgt spid="76"/>
                                            </p:tgtEl>
                                          </p:cBhvr>
                                        </p:animEffect>
                                      </p:childTnLst>
                                    </p:cTn>
                                  </p:par>
                                </p:childTnLst>
                              </p:cTn>
                            </p:par>
                            <p:par>
                              <p:cTn id="20" fill="hold">
                                <p:stCondLst>
                                  <p:cond delay="1100"/>
                                </p:stCondLst>
                                <p:childTnLst>
                                  <p:par>
                                    <p:cTn id="21" presetID="2" presetClass="entr" presetSubtype="1" fill="hold" nodeType="afterEffect" p14:presetBounceEnd="67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67000">
                                          <p:cBhvr additive="base">
                                            <p:cTn id="23" dur="1000" fill="hold"/>
                                            <p:tgtEl>
                                              <p:spTgt spid="53"/>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53"/>
                                            </p:tgtEl>
                                            <p:attrNameLst>
                                              <p:attrName>ppt_y</p:attrName>
                                            </p:attrNameLst>
                                          </p:cBhvr>
                                          <p:tavLst>
                                            <p:tav tm="0">
                                              <p:val>
                                                <p:strVal val="0-#ppt_h/2"/>
                                              </p:val>
                                            </p:tav>
                                            <p:tav tm="100000">
                                              <p:val>
                                                <p:strVal val="#ppt_y"/>
                                              </p:val>
                                            </p:tav>
                                          </p:tavLst>
                                        </p:anim>
                                      </p:childTnLst>
                                    </p:cTn>
                                  </p:par>
                                </p:childTnLst>
                              </p:cTn>
                            </p:par>
                            <p:par>
                              <p:cTn id="25" fill="hold">
                                <p:stCondLst>
                                  <p:cond delay="2100"/>
                                </p:stCondLst>
                                <p:childTnLst>
                                  <p:par>
                                    <p:cTn id="26" presetID="47" presetClass="entr" presetSubtype="0"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anim calcmode="lin" valueType="num">
                                          <p:cBhvr>
                                            <p:cTn id="39" dur="1000" fill="hold"/>
                                            <p:tgtEl>
                                              <p:spTgt spid="64"/>
                                            </p:tgtEl>
                                            <p:attrNameLst>
                                              <p:attrName>ppt_x</p:attrName>
                                            </p:attrNameLst>
                                          </p:cBhvr>
                                          <p:tavLst>
                                            <p:tav tm="0">
                                              <p:val>
                                                <p:strVal val="#ppt_x"/>
                                              </p:val>
                                            </p:tav>
                                            <p:tav tm="100000">
                                              <p:val>
                                                <p:strVal val="#ppt_x"/>
                                              </p:val>
                                            </p:tav>
                                          </p:tavLst>
                                        </p:anim>
                                        <p:anim calcmode="lin" valueType="num">
                                          <p:cBhvr>
                                            <p:cTn id="40" dur="1000" fill="hold"/>
                                            <p:tgtEl>
                                              <p:spTgt spid="64"/>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1000" fill="hold"/>
                                            <p:tgtEl>
                                              <p:spTgt spid="6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1000"/>
                                            <p:tgtEl>
                                              <p:spTgt spid="67"/>
                                            </p:tgtEl>
                                          </p:cBhvr>
                                        </p:animEffect>
                                        <p:anim calcmode="lin" valueType="num">
                                          <p:cBhvr>
                                            <p:cTn id="74" dur="1000" fill="hold"/>
                                            <p:tgtEl>
                                              <p:spTgt spid="67"/>
                                            </p:tgtEl>
                                            <p:attrNameLst>
                                              <p:attrName>ppt_x</p:attrName>
                                            </p:attrNameLst>
                                          </p:cBhvr>
                                          <p:tavLst>
                                            <p:tav tm="0">
                                              <p:val>
                                                <p:strVal val="#ppt_x"/>
                                              </p:val>
                                            </p:tav>
                                            <p:tav tm="100000">
                                              <p:val>
                                                <p:strVal val="#ppt_x"/>
                                              </p:val>
                                            </p:tav>
                                          </p:tavLst>
                                        </p:anim>
                                        <p:anim calcmode="lin" valueType="num">
                                          <p:cBhvr>
                                            <p:cTn id="7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p:bldP spid="68" grpId="0"/>
          <p:bldP spid="69" grpId="0"/>
          <p:bldP spid="70" grpId="0"/>
          <p:bldP spid="7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par>
                                    <p:cTn id="8" presetID="22" presetClass="entr" presetSubtype="1" fill="hold" nodeType="withEffect">
                                      <p:stCondLst>
                                        <p:cond delay="150"/>
                                      </p:stCondLst>
                                      <p:childTnLst>
                                        <p:set>
                                          <p:cBhvr>
                                            <p:cTn id="9" dur="1" fill="hold">
                                              <p:stCondLst>
                                                <p:cond delay="0"/>
                                              </p:stCondLst>
                                            </p:cTn>
                                            <p:tgtEl>
                                              <p:spTgt spid="73"/>
                                            </p:tgtEl>
                                            <p:attrNameLst>
                                              <p:attrName>style.visibility</p:attrName>
                                            </p:attrNameLst>
                                          </p:cBhvr>
                                          <p:to>
                                            <p:strVal val="visible"/>
                                          </p:to>
                                        </p:set>
                                        <p:animEffect transition="in" filter="wipe(up)">
                                          <p:cBhvr>
                                            <p:cTn id="10" dur="500"/>
                                            <p:tgtEl>
                                              <p:spTgt spid="73"/>
                                            </p:tgtEl>
                                          </p:cBhvr>
                                        </p:animEffect>
                                      </p:childTnLst>
                                    </p:cTn>
                                  </p:par>
                                  <p:par>
                                    <p:cTn id="11" presetID="22" presetClass="entr" presetSubtype="1" fill="hold" nodeType="withEffect">
                                      <p:stCondLst>
                                        <p:cond delay="300"/>
                                      </p:stCondLst>
                                      <p:childTnLst>
                                        <p:set>
                                          <p:cBhvr>
                                            <p:cTn id="12" dur="1" fill="hold">
                                              <p:stCondLst>
                                                <p:cond delay="0"/>
                                              </p:stCondLst>
                                            </p:cTn>
                                            <p:tgtEl>
                                              <p:spTgt spid="74"/>
                                            </p:tgtEl>
                                            <p:attrNameLst>
                                              <p:attrName>style.visibility</p:attrName>
                                            </p:attrNameLst>
                                          </p:cBhvr>
                                          <p:to>
                                            <p:strVal val="visible"/>
                                          </p:to>
                                        </p:set>
                                        <p:animEffect transition="in" filter="wipe(up)">
                                          <p:cBhvr>
                                            <p:cTn id="13" dur="500"/>
                                            <p:tgtEl>
                                              <p:spTgt spid="74"/>
                                            </p:tgtEl>
                                          </p:cBhvr>
                                        </p:animEffect>
                                      </p:childTnLst>
                                    </p:cTn>
                                  </p:par>
                                  <p:par>
                                    <p:cTn id="14" presetID="22" presetClass="entr" presetSubtype="1" fill="hold" nodeType="withEffect">
                                      <p:stCondLst>
                                        <p:cond delay="450"/>
                                      </p:stCondLst>
                                      <p:childTnLst>
                                        <p:set>
                                          <p:cBhvr>
                                            <p:cTn id="15" dur="1" fill="hold">
                                              <p:stCondLst>
                                                <p:cond delay="0"/>
                                              </p:stCondLst>
                                            </p:cTn>
                                            <p:tgtEl>
                                              <p:spTgt spid="75"/>
                                            </p:tgtEl>
                                            <p:attrNameLst>
                                              <p:attrName>style.visibility</p:attrName>
                                            </p:attrNameLst>
                                          </p:cBhvr>
                                          <p:to>
                                            <p:strVal val="visible"/>
                                          </p:to>
                                        </p:set>
                                        <p:animEffect transition="in" filter="wipe(up)">
                                          <p:cBhvr>
                                            <p:cTn id="16" dur="500"/>
                                            <p:tgtEl>
                                              <p:spTgt spid="75"/>
                                            </p:tgtEl>
                                          </p:cBhvr>
                                        </p:animEffect>
                                      </p:childTnLst>
                                    </p:cTn>
                                  </p:par>
                                  <p:par>
                                    <p:cTn id="17" presetID="22" presetClass="entr" presetSubtype="1" fill="hold" nodeType="withEffect">
                                      <p:stCondLst>
                                        <p:cond delay="600"/>
                                      </p:stCondLst>
                                      <p:childTnLst>
                                        <p:set>
                                          <p:cBhvr>
                                            <p:cTn id="18" dur="1" fill="hold">
                                              <p:stCondLst>
                                                <p:cond delay="0"/>
                                              </p:stCondLst>
                                            </p:cTn>
                                            <p:tgtEl>
                                              <p:spTgt spid="76"/>
                                            </p:tgtEl>
                                            <p:attrNameLst>
                                              <p:attrName>style.visibility</p:attrName>
                                            </p:attrNameLst>
                                          </p:cBhvr>
                                          <p:to>
                                            <p:strVal val="visible"/>
                                          </p:to>
                                        </p:set>
                                        <p:animEffect transition="in" filter="wipe(up)">
                                          <p:cBhvr>
                                            <p:cTn id="19" dur="500"/>
                                            <p:tgtEl>
                                              <p:spTgt spid="76"/>
                                            </p:tgtEl>
                                          </p:cBhvr>
                                        </p:animEffect>
                                      </p:childTnLst>
                                    </p:cTn>
                                  </p:par>
                                </p:childTnLst>
                              </p:cTn>
                            </p:par>
                            <p:par>
                              <p:cTn id="20" fill="hold">
                                <p:stCondLst>
                                  <p:cond delay="1100"/>
                                </p:stCondLst>
                                <p:childTnLst>
                                  <p:par>
                                    <p:cTn id="21" presetID="2" presetClass="entr" presetSubtype="1"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1000" fill="hold"/>
                                            <p:tgtEl>
                                              <p:spTgt spid="53"/>
                                            </p:tgtEl>
                                            <p:attrNameLst>
                                              <p:attrName>ppt_x</p:attrName>
                                            </p:attrNameLst>
                                          </p:cBhvr>
                                          <p:tavLst>
                                            <p:tav tm="0">
                                              <p:val>
                                                <p:strVal val="#ppt_x"/>
                                              </p:val>
                                            </p:tav>
                                            <p:tav tm="100000">
                                              <p:val>
                                                <p:strVal val="#ppt_x"/>
                                              </p:val>
                                            </p:tav>
                                          </p:tavLst>
                                        </p:anim>
                                        <p:anim calcmode="lin" valueType="num">
                                          <p:cBhvr additive="base">
                                            <p:cTn id="24" dur="1000" fill="hold"/>
                                            <p:tgtEl>
                                              <p:spTgt spid="53"/>
                                            </p:tgtEl>
                                            <p:attrNameLst>
                                              <p:attrName>ppt_y</p:attrName>
                                            </p:attrNameLst>
                                          </p:cBhvr>
                                          <p:tavLst>
                                            <p:tav tm="0">
                                              <p:val>
                                                <p:strVal val="0-#ppt_h/2"/>
                                              </p:val>
                                            </p:tav>
                                            <p:tav tm="100000">
                                              <p:val>
                                                <p:strVal val="#ppt_y"/>
                                              </p:val>
                                            </p:tav>
                                          </p:tavLst>
                                        </p:anim>
                                      </p:childTnLst>
                                    </p:cTn>
                                  </p:par>
                                </p:childTnLst>
                              </p:cTn>
                            </p:par>
                            <p:par>
                              <p:cTn id="25" fill="hold">
                                <p:stCondLst>
                                  <p:cond delay="2100"/>
                                </p:stCondLst>
                                <p:childTnLst>
                                  <p:par>
                                    <p:cTn id="26" presetID="47" presetClass="entr" presetSubtype="0"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1000"/>
                                            <p:tgtEl>
                                              <p:spTgt spid="65"/>
                                            </p:tgtEl>
                                          </p:cBhvr>
                                        </p:animEffect>
                                        <p:anim calcmode="lin" valueType="num">
                                          <p:cBhvr>
                                            <p:cTn id="29" dur="1000" fill="hold"/>
                                            <p:tgtEl>
                                              <p:spTgt spid="65"/>
                                            </p:tgtEl>
                                            <p:attrNameLst>
                                              <p:attrName>ppt_x</p:attrName>
                                            </p:attrNameLst>
                                          </p:cBhvr>
                                          <p:tavLst>
                                            <p:tav tm="0">
                                              <p:val>
                                                <p:strVal val="#ppt_x"/>
                                              </p:val>
                                            </p:tav>
                                            <p:tav tm="100000">
                                              <p:val>
                                                <p:strVal val="#ppt_x"/>
                                              </p:val>
                                            </p:tav>
                                          </p:tavLst>
                                        </p:anim>
                                        <p:anim calcmode="lin" valueType="num">
                                          <p:cBhvr>
                                            <p:cTn id="30" dur="1000" fill="hold"/>
                                            <p:tgtEl>
                                              <p:spTgt spid="65"/>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fade">
                                          <p:cBhvr>
                                            <p:cTn id="33" dur="1000"/>
                                            <p:tgtEl>
                                              <p:spTgt spid="62"/>
                                            </p:tgtEl>
                                          </p:cBhvr>
                                        </p:animEffect>
                                        <p:anim calcmode="lin" valueType="num">
                                          <p:cBhvr>
                                            <p:cTn id="34" dur="1000" fill="hold"/>
                                            <p:tgtEl>
                                              <p:spTgt spid="62"/>
                                            </p:tgtEl>
                                            <p:attrNameLst>
                                              <p:attrName>ppt_x</p:attrName>
                                            </p:attrNameLst>
                                          </p:cBhvr>
                                          <p:tavLst>
                                            <p:tav tm="0">
                                              <p:val>
                                                <p:strVal val="#ppt_x"/>
                                              </p:val>
                                            </p:tav>
                                            <p:tav tm="100000">
                                              <p:val>
                                                <p:strVal val="#ppt_x"/>
                                              </p:val>
                                            </p:tav>
                                          </p:tavLst>
                                        </p:anim>
                                        <p:anim calcmode="lin" valueType="num">
                                          <p:cBhvr>
                                            <p:cTn id="35" dur="1000" fill="hold"/>
                                            <p:tgtEl>
                                              <p:spTgt spid="62"/>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anim calcmode="lin" valueType="num">
                                          <p:cBhvr>
                                            <p:cTn id="39" dur="1000" fill="hold"/>
                                            <p:tgtEl>
                                              <p:spTgt spid="64"/>
                                            </p:tgtEl>
                                            <p:attrNameLst>
                                              <p:attrName>ppt_x</p:attrName>
                                            </p:attrNameLst>
                                          </p:cBhvr>
                                          <p:tavLst>
                                            <p:tav tm="0">
                                              <p:val>
                                                <p:strVal val="#ppt_x"/>
                                              </p:val>
                                            </p:tav>
                                            <p:tav tm="100000">
                                              <p:val>
                                                <p:strVal val="#ppt_x"/>
                                              </p:val>
                                            </p:tav>
                                          </p:tavLst>
                                        </p:anim>
                                        <p:anim calcmode="lin" valueType="num">
                                          <p:cBhvr>
                                            <p:cTn id="40" dur="1000" fill="hold"/>
                                            <p:tgtEl>
                                              <p:spTgt spid="64"/>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1000"/>
                                            <p:tgtEl>
                                              <p:spTgt spid="71"/>
                                            </p:tgtEl>
                                          </p:cBhvr>
                                        </p:animEffect>
                                        <p:anim calcmode="lin" valueType="num">
                                          <p:cBhvr>
                                            <p:cTn id="54" dur="1000" fill="hold"/>
                                            <p:tgtEl>
                                              <p:spTgt spid="71"/>
                                            </p:tgtEl>
                                            <p:attrNameLst>
                                              <p:attrName>ppt_x</p:attrName>
                                            </p:attrNameLst>
                                          </p:cBhvr>
                                          <p:tavLst>
                                            <p:tav tm="0">
                                              <p:val>
                                                <p:strVal val="#ppt_x"/>
                                              </p:val>
                                            </p:tav>
                                            <p:tav tm="100000">
                                              <p:val>
                                                <p:strVal val="#ppt_x"/>
                                              </p:val>
                                            </p:tav>
                                          </p:tavLst>
                                        </p:anim>
                                        <p:anim calcmode="lin" valueType="num">
                                          <p:cBhvr>
                                            <p:cTn id="55" dur="1000" fill="hold"/>
                                            <p:tgtEl>
                                              <p:spTgt spid="7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1000" fill="hold"/>
                                            <p:tgtEl>
                                              <p:spTgt spid="6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1000"/>
                                            <p:tgtEl>
                                              <p:spTgt spid="67"/>
                                            </p:tgtEl>
                                          </p:cBhvr>
                                        </p:animEffect>
                                        <p:anim calcmode="lin" valueType="num">
                                          <p:cBhvr>
                                            <p:cTn id="74" dur="1000" fill="hold"/>
                                            <p:tgtEl>
                                              <p:spTgt spid="67"/>
                                            </p:tgtEl>
                                            <p:attrNameLst>
                                              <p:attrName>ppt_x</p:attrName>
                                            </p:attrNameLst>
                                          </p:cBhvr>
                                          <p:tavLst>
                                            <p:tav tm="0">
                                              <p:val>
                                                <p:strVal val="#ppt_x"/>
                                              </p:val>
                                            </p:tav>
                                            <p:tav tm="100000">
                                              <p:val>
                                                <p:strVal val="#ppt_x"/>
                                              </p:val>
                                            </p:tav>
                                          </p:tavLst>
                                        </p:anim>
                                        <p:anim calcmode="lin" valueType="num">
                                          <p:cBhvr>
                                            <p:cTn id="7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P spid="66" grpId="0" animBg="1"/>
          <p:bldP spid="67" grpId="0"/>
          <p:bldP spid="68" grpId="0"/>
          <p:bldP spid="69" grpId="0"/>
          <p:bldP spid="70" grpId="0"/>
          <p:bldP spid="7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3116974" y="1595046"/>
            <a:ext cx="1385888" cy="1477566"/>
            <a:chOff x="3117850" y="1893888"/>
            <a:chExt cx="1847851" cy="1970088"/>
          </a:xfrm>
          <a:solidFill>
            <a:srgbClr val="92D050"/>
          </a:solidFill>
        </p:grpSpPr>
        <p:sp>
          <p:nvSpPr>
            <p:cNvPr id="15" name="Freeform 15"/>
            <p:cNvSpPr>
              <a:spLocks/>
            </p:cNvSpPr>
            <p:nvPr/>
          </p:nvSpPr>
          <p:spPr bwMode="auto">
            <a:xfrm>
              <a:off x="3117850" y="1924050"/>
              <a:ext cx="511175"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Freeform 16"/>
            <p:cNvSpPr>
              <a:spLocks/>
            </p:cNvSpPr>
            <p:nvPr/>
          </p:nvSpPr>
          <p:spPr bwMode="auto">
            <a:xfrm>
              <a:off x="3243263" y="1893888"/>
              <a:ext cx="1722438"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74" name="Group 73"/>
          <p:cNvGrpSpPr/>
          <p:nvPr/>
        </p:nvGrpSpPr>
        <p:grpSpPr>
          <a:xfrm>
            <a:off x="4692252" y="1573943"/>
            <a:ext cx="1384697" cy="1477566"/>
            <a:chOff x="5053013" y="1893888"/>
            <a:chExt cx="1846262" cy="1970088"/>
          </a:xfrm>
          <a:solidFill>
            <a:srgbClr val="FF0000"/>
          </a:solidFill>
        </p:grpSpPr>
        <p:sp>
          <p:nvSpPr>
            <p:cNvPr id="17" name="Freeform 17"/>
            <p:cNvSpPr>
              <a:spLocks/>
            </p:cNvSpPr>
            <p:nvPr/>
          </p:nvSpPr>
          <p:spPr bwMode="auto">
            <a:xfrm>
              <a:off x="5053013" y="1924050"/>
              <a:ext cx="509588" cy="376238"/>
            </a:xfrm>
            <a:custGeom>
              <a:avLst/>
              <a:gdLst>
                <a:gd name="T0" fmla="*/ 67 w 134"/>
                <a:gd name="T1" fmla="*/ 0 h 99"/>
                <a:gd name="T2" fmla="*/ 0 w 134"/>
                <a:gd name="T3" fmla="*/ 99 h 99"/>
                <a:gd name="T4" fmla="*/ 134 w 134"/>
                <a:gd name="T5" fmla="*/ 99 h 99"/>
                <a:gd name="T6" fmla="*/ 67 w 134"/>
                <a:gd name="T7" fmla="*/ 0 h 99"/>
              </a:gdLst>
              <a:ahLst/>
              <a:cxnLst>
                <a:cxn ang="0">
                  <a:pos x="T0" y="T1"/>
                </a:cxn>
                <a:cxn ang="0">
                  <a:pos x="T2" y="T3"/>
                </a:cxn>
                <a:cxn ang="0">
                  <a:pos x="T4" y="T5"/>
                </a:cxn>
                <a:cxn ang="0">
                  <a:pos x="T6" y="T7"/>
                </a:cxn>
              </a:cxnLst>
              <a:rect l="0" t="0" r="r" b="b"/>
              <a:pathLst>
                <a:path w="134" h="99">
                  <a:moveTo>
                    <a:pt x="67" y="0"/>
                  </a:moveTo>
                  <a:cubicBezTo>
                    <a:pt x="28" y="15"/>
                    <a:pt x="0" y="54"/>
                    <a:pt x="0" y="99"/>
                  </a:cubicBezTo>
                  <a:cubicBezTo>
                    <a:pt x="134" y="99"/>
                    <a:pt x="134" y="99"/>
                    <a:pt x="134" y="99"/>
                  </a:cubicBezTo>
                  <a:cubicBezTo>
                    <a:pt x="134" y="54"/>
                    <a:pt x="106" y="15"/>
                    <a:pt x="67"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p:cNvSpPr>
            <p:nvPr/>
          </p:nvSpPr>
          <p:spPr bwMode="auto">
            <a:xfrm>
              <a:off x="5178425" y="1893888"/>
              <a:ext cx="1720850" cy="1970088"/>
            </a:xfrm>
            <a:custGeom>
              <a:avLst/>
              <a:gdLst>
                <a:gd name="T0" fmla="*/ 441 w 452"/>
                <a:gd name="T1" fmla="*/ 291 h 517"/>
                <a:gd name="T2" fmla="*/ 398 w 452"/>
                <a:gd name="T3" fmla="*/ 289 h 517"/>
                <a:gd name="T4" fmla="*/ 382 w 452"/>
                <a:gd name="T5" fmla="*/ 305 h 517"/>
                <a:gd name="T6" fmla="*/ 382 w 452"/>
                <a:gd name="T7" fmla="*/ 107 h 517"/>
                <a:gd name="T8" fmla="*/ 276 w 452"/>
                <a:gd name="T9" fmla="*/ 0 h 517"/>
                <a:gd name="T10" fmla="*/ 73 w 452"/>
                <a:gd name="T11" fmla="*/ 0 h 517"/>
                <a:gd name="T12" fmla="*/ 34 w 452"/>
                <a:gd name="T13" fmla="*/ 8 h 517"/>
                <a:gd name="T14" fmla="*/ 0 w 452"/>
                <a:gd name="T15" fmla="*/ 29 h 517"/>
                <a:gd name="T16" fmla="*/ 68 w 452"/>
                <a:gd name="T17" fmla="*/ 29 h 517"/>
                <a:gd name="T18" fmla="*/ 101 w 452"/>
                <a:gd name="T19" fmla="*/ 107 h 517"/>
                <a:gd name="T20" fmla="*/ 101 w 452"/>
                <a:gd name="T21" fmla="*/ 304 h 517"/>
                <a:gd name="T22" fmla="*/ 87 w 452"/>
                <a:gd name="T23" fmla="*/ 290 h 517"/>
                <a:gd name="T24" fmla="*/ 44 w 452"/>
                <a:gd name="T25" fmla="*/ 290 h 517"/>
                <a:gd name="T26" fmla="*/ 36 w 452"/>
                <a:gd name="T27" fmla="*/ 310 h 517"/>
                <a:gd name="T28" fmla="*/ 45 w 452"/>
                <a:gd name="T29" fmla="*/ 331 h 517"/>
                <a:gd name="T30" fmla="*/ 222 w 452"/>
                <a:gd name="T31" fmla="*/ 505 h 517"/>
                <a:gd name="T32" fmla="*/ 263 w 452"/>
                <a:gd name="T33" fmla="*/ 505 h 517"/>
                <a:gd name="T34" fmla="*/ 439 w 452"/>
                <a:gd name="T35" fmla="*/ 332 h 517"/>
                <a:gd name="T36" fmla="*/ 441 w 452"/>
                <a:gd name="T37" fmla="*/ 29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517">
                  <a:moveTo>
                    <a:pt x="441" y="291"/>
                  </a:moveTo>
                  <a:cubicBezTo>
                    <a:pt x="430" y="278"/>
                    <a:pt x="410" y="277"/>
                    <a:pt x="398" y="289"/>
                  </a:cubicBezTo>
                  <a:cubicBezTo>
                    <a:pt x="382" y="305"/>
                    <a:pt x="382" y="305"/>
                    <a:pt x="382" y="305"/>
                  </a:cubicBezTo>
                  <a:cubicBezTo>
                    <a:pt x="382" y="107"/>
                    <a:pt x="382" y="107"/>
                    <a:pt x="382" y="107"/>
                  </a:cubicBezTo>
                  <a:cubicBezTo>
                    <a:pt x="382" y="48"/>
                    <a:pt x="334" y="0"/>
                    <a:pt x="276" y="0"/>
                  </a:cubicBezTo>
                  <a:cubicBezTo>
                    <a:pt x="73" y="0"/>
                    <a:pt x="73" y="0"/>
                    <a:pt x="73" y="0"/>
                  </a:cubicBezTo>
                  <a:cubicBezTo>
                    <a:pt x="59" y="0"/>
                    <a:pt x="46" y="3"/>
                    <a:pt x="34" y="8"/>
                  </a:cubicBezTo>
                  <a:cubicBezTo>
                    <a:pt x="21" y="13"/>
                    <a:pt x="10" y="20"/>
                    <a:pt x="0" y="29"/>
                  </a:cubicBezTo>
                  <a:cubicBezTo>
                    <a:pt x="19" y="12"/>
                    <a:pt x="49" y="12"/>
                    <a:pt x="68" y="29"/>
                  </a:cubicBezTo>
                  <a:cubicBezTo>
                    <a:pt x="88" y="49"/>
                    <a:pt x="101" y="76"/>
                    <a:pt x="101" y="107"/>
                  </a:cubicBezTo>
                  <a:cubicBezTo>
                    <a:pt x="101" y="304"/>
                    <a:pt x="101" y="304"/>
                    <a:pt x="101" y="304"/>
                  </a:cubicBezTo>
                  <a:cubicBezTo>
                    <a:pt x="87" y="290"/>
                    <a:pt x="87" y="290"/>
                    <a:pt x="87" y="290"/>
                  </a:cubicBezTo>
                  <a:cubicBezTo>
                    <a:pt x="75" y="278"/>
                    <a:pt x="55" y="278"/>
                    <a:pt x="44" y="290"/>
                  </a:cubicBezTo>
                  <a:cubicBezTo>
                    <a:pt x="39" y="296"/>
                    <a:pt x="36" y="303"/>
                    <a:pt x="36" y="310"/>
                  </a:cubicBezTo>
                  <a:cubicBezTo>
                    <a:pt x="36" y="318"/>
                    <a:pt x="39" y="325"/>
                    <a:pt x="45" y="331"/>
                  </a:cubicBezTo>
                  <a:cubicBezTo>
                    <a:pt x="222" y="505"/>
                    <a:pt x="222" y="505"/>
                    <a:pt x="222" y="505"/>
                  </a:cubicBezTo>
                  <a:cubicBezTo>
                    <a:pt x="233" y="517"/>
                    <a:pt x="251" y="517"/>
                    <a:pt x="263" y="505"/>
                  </a:cubicBezTo>
                  <a:cubicBezTo>
                    <a:pt x="439" y="332"/>
                    <a:pt x="439" y="332"/>
                    <a:pt x="439" y="332"/>
                  </a:cubicBezTo>
                  <a:cubicBezTo>
                    <a:pt x="450" y="321"/>
                    <a:pt x="452" y="302"/>
                    <a:pt x="441" y="291"/>
                  </a:cubicBezTo>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53" name="Group 52"/>
          <p:cNvGrpSpPr/>
          <p:nvPr/>
        </p:nvGrpSpPr>
        <p:grpSpPr>
          <a:xfrm>
            <a:off x="3724567" y="1899845"/>
            <a:ext cx="1957050" cy="504989"/>
            <a:chOff x="3860800" y="2657475"/>
            <a:chExt cx="2609399" cy="673319"/>
          </a:xfrm>
        </p:grpSpPr>
        <p:sp>
          <p:nvSpPr>
            <p:cNvPr id="28" name="Rectangle 28"/>
            <p:cNvSpPr>
              <a:spLocks noChangeArrowheads="1"/>
            </p:cNvSpPr>
            <p:nvPr/>
          </p:nvSpPr>
          <p:spPr bwMode="auto">
            <a:xfrm>
              <a:off x="3860800" y="2684463"/>
              <a:ext cx="500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rgbClr val="FFFFFF"/>
                  </a:solidFill>
                  <a:latin typeface="Open Sans Semibold" panose="020B0706030804020204" pitchFamily="34" charset="0"/>
                </a:rPr>
                <a:t>VI</a:t>
              </a:r>
              <a:endParaRPr lang="ru-RU" altLang="ru-RU" sz="1350" dirty="0"/>
            </a:p>
          </p:txBody>
        </p:sp>
        <p:sp>
          <p:nvSpPr>
            <p:cNvPr id="32" name="Rectangle 32"/>
            <p:cNvSpPr>
              <a:spLocks noChangeArrowheads="1"/>
            </p:cNvSpPr>
            <p:nvPr/>
          </p:nvSpPr>
          <p:spPr bwMode="auto">
            <a:xfrm>
              <a:off x="5805487" y="2657475"/>
              <a:ext cx="664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rgbClr val="FFFFFF"/>
                  </a:solidFill>
                  <a:latin typeface="Open Sans Semibold" panose="020B0706030804020204" pitchFamily="34" charset="0"/>
                </a:rPr>
                <a:t>VII</a:t>
              </a:r>
              <a:endParaRPr lang="ru-RU" altLang="ru-RU" sz="1350" dirty="0"/>
            </a:p>
          </p:txBody>
        </p:sp>
      </p:grpSp>
      <p:sp>
        <p:nvSpPr>
          <p:cNvPr id="62" name="Freeform 51"/>
          <p:cNvSpPr>
            <a:spLocks noEditPoints="1"/>
          </p:cNvSpPr>
          <p:nvPr/>
        </p:nvSpPr>
        <p:spPr bwMode="auto">
          <a:xfrm>
            <a:off x="3704949" y="3260279"/>
            <a:ext cx="414338" cy="475060"/>
          </a:xfrm>
          <a:custGeom>
            <a:avLst/>
            <a:gdLst>
              <a:gd name="T0" fmla="*/ 47 w 146"/>
              <a:gd name="T1" fmla="*/ 129 h 165"/>
              <a:gd name="T2" fmla="*/ 35 w 146"/>
              <a:gd name="T3" fmla="*/ 99 h 165"/>
              <a:gd name="T4" fmla="*/ 27 w 146"/>
              <a:gd name="T5" fmla="*/ 74 h 165"/>
              <a:gd name="T6" fmla="*/ 73 w 146"/>
              <a:gd name="T7" fmla="*/ 28 h 165"/>
              <a:gd name="T8" fmla="*/ 118 w 146"/>
              <a:gd name="T9" fmla="*/ 74 h 165"/>
              <a:gd name="T10" fmla="*/ 111 w 146"/>
              <a:gd name="T11" fmla="*/ 99 h 165"/>
              <a:gd name="T12" fmla="*/ 99 w 146"/>
              <a:gd name="T13" fmla="*/ 124 h 165"/>
              <a:gd name="T14" fmla="*/ 73 w 146"/>
              <a:gd name="T15" fmla="*/ 46 h 165"/>
              <a:gd name="T16" fmla="*/ 46 w 146"/>
              <a:gd name="T17" fmla="*/ 73 h 165"/>
              <a:gd name="T18" fmla="*/ 73 w 146"/>
              <a:gd name="T19" fmla="*/ 101 h 165"/>
              <a:gd name="T20" fmla="*/ 100 w 146"/>
              <a:gd name="T21" fmla="*/ 73 h 165"/>
              <a:gd name="T22" fmla="*/ 73 w 146"/>
              <a:gd name="T23" fmla="*/ 46 h 165"/>
              <a:gd name="T24" fmla="*/ 62 w 146"/>
              <a:gd name="T25" fmla="*/ 78 h 165"/>
              <a:gd name="T26" fmla="*/ 70 w 146"/>
              <a:gd name="T27" fmla="*/ 87 h 165"/>
              <a:gd name="T28" fmla="*/ 83 w 146"/>
              <a:gd name="T29" fmla="*/ 65 h 165"/>
              <a:gd name="T30" fmla="*/ 73 w 146"/>
              <a:gd name="T31" fmla="*/ 14 h 165"/>
              <a:gd name="T32" fmla="*/ 73 w 146"/>
              <a:gd name="T33" fmla="*/ 0 h 165"/>
              <a:gd name="T34" fmla="*/ 43 w 146"/>
              <a:gd name="T35" fmla="*/ 22 h 165"/>
              <a:gd name="T36" fmla="*/ 36 w 146"/>
              <a:gd name="T37" fmla="*/ 10 h 165"/>
              <a:gd name="T38" fmla="*/ 10 w 146"/>
              <a:gd name="T39" fmla="*/ 36 h 165"/>
              <a:gd name="T40" fmla="*/ 22 w 146"/>
              <a:gd name="T41" fmla="*/ 44 h 165"/>
              <a:gd name="T42" fmla="*/ 0 w 146"/>
              <a:gd name="T43" fmla="*/ 73 h 165"/>
              <a:gd name="T44" fmla="*/ 14 w 146"/>
              <a:gd name="T45" fmla="*/ 73 h 165"/>
              <a:gd name="T46" fmla="*/ 109 w 146"/>
              <a:gd name="T47" fmla="*/ 10 h 165"/>
              <a:gd name="T48" fmla="*/ 102 w 146"/>
              <a:gd name="T49" fmla="*/ 22 h 165"/>
              <a:gd name="T50" fmla="*/ 136 w 146"/>
              <a:gd name="T51" fmla="*/ 36 h 165"/>
              <a:gd name="T52" fmla="*/ 124 w 146"/>
              <a:gd name="T53" fmla="*/ 44 h 165"/>
              <a:gd name="T54" fmla="*/ 132 w 146"/>
              <a:gd name="T55" fmla="*/ 73 h 165"/>
              <a:gd name="T56" fmla="*/ 146 w 146"/>
              <a:gd name="T57" fmla="*/ 73 h 165"/>
              <a:gd name="T58" fmla="*/ 89 w 146"/>
              <a:gd name="T59" fmla="*/ 132 h 165"/>
              <a:gd name="T60" fmla="*/ 53 w 146"/>
              <a:gd name="T61" fmla="*/ 143 h 165"/>
              <a:gd name="T62" fmla="*/ 49 w 146"/>
              <a:gd name="T63" fmla="*/ 148 h 165"/>
              <a:gd name="T64" fmla="*/ 55 w 146"/>
              <a:gd name="T65" fmla="*/ 154 h 165"/>
              <a:gd name="T66" fmla="*/ 58 w 146"/>
              <a:gd name="T67" fmla="*/ 154 h 165"/>
              <a:gd name="T68" fmla="*/ 89 w 146"/>
              <a:gd name="T69" fmla="*/ 145 h 165"/>
              <a:gd name="T70" fmla="*/ 89 w 146"/>
              <a:gd name="T71" fmla="*/ 145 h 165"/>
              <a:gd name="T72" fmla="*/ 91 w 146"/>
              <a:gd name="T73" fmla="*/ 145 h 165"/>
              <a:gd name="T74" fmla="*/ 97 w 146"/>
              <a:gd name="T75" fmla="*/ 151 h 165"/>
              <a:gd name="T76" fmla="*/ 93 w 146"/>
              <a:gd name="T77" fmla="*/ 157 h 165"/>
              <a:gd name="T78" fmla="*/ 62 w 146"/>
              <a:gd name="T7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65">
                <a:moveTo>
                  <a:pt x="47" y="129"/>
                </a:moveTo>
                <a:cubicBezTo>
                  <a:pt x="47" y="121"/>
                  <a:pt x="45" y="114"/>
                  <a:pt x="35" y="99"/>
                </a:cubicBezTo>
                <a:cubicBezTo>
                  <a:pt x="30" y="91"/>
                  <a:pt x="27" y="83"/>
                  <a:pt x="27" y="74"/>
                </a:cubicBezTo>
                <a:cubicBezTo>
                  <a:pt x="27" y="49"/>
                  <a:pt x="48" y="28"/>
                  <a:pt x="73" y="28"/>
                </a:cubicBezTo>
                <a:cubicBezTo>
                  <a:pt x="98" y="28"/>
                  <a:pt x="118" y="49"/>
                  <a:pt x="118" y="74"/>
                </a:cubicBezTo>
                <a:cubicBezTo>
                  <a:pt x="118" y="83"/>
                  <a:pt x="116" y="91"/>
                  <a:pt x="111" y="99"/>
                </a:cubicBezTo>
                <a:cubicBezTo>
                  <a:pt x="103" y="111"/>
                  <a:pt x="100" y="118"/>
                  <a:pt x="99" y="124"/>
                </a:cubicBezTo>
                <a:moveTo>
                  <a:pt x="73" y="46"/>
                </a:moveTo>
                <a:cubicBezTo>
                  <a:pt x="58" y="46"/>
                  <a:pt x="46" y="58"/>
                  <a:pt x="46" y="73"/>
                </a:cubicBezTo>
                <a:cubicBezTo>
                  <a:pt x="46" y="88"/>
                  <a:pt x="58" y="101"/>
                  <a:pt x="73" y="101"/>
                </a:cubicBezTo>
                <a:cubicBezTo>
                  <a:pt x="88" y="101"/>
                  <a:pt x="100" y="88"/>
                  <a:pt x="100" y="73"/>
                </a:cubicBezTo>
                <a:cubicBezTo>
                  <a:pt x="100" y="58"/>
                  <a:pt x="88" y="46"/>
                  <a:pt x="73" y="46"/>
                </a:cubicBezTo>
                <a:close/>
                <a:moveTo>
                  <a:pt x="62" y="78"/>
                </a:moveTo>
                <a:cubicBezTo>
                  <a:pt x="70" y="87"/>
                  <a:pt x="70" y="87"/>
                  <a:pt x="70" y="87"/>
                </a:cubicBezTo>
                <a:cubicBezTo>
                  <a:pt x="83" y="65"/>
                  <a:pt x="83" y="65"/>
                  <a:pt x="83" y="65"/>
                </a:cubicBezTo>
                <a:moveTo>
                  <a:pt x="73" y="14"/>
                </a:moveTo>
                <a:cubicBezTo>
                  <a:pt x="73" y="0"/>
                  <a:pt x="73" y="0"/>
                  <a:pt x="73" y="0"/>
                </a:cubicBezTo>
                <a:moveTo>
                  <a:pt x="43" y="22"/>
                </a:moveTo>
                <a:cubicBezTo>
                  <a:pt x="36" y="10"/>
                  <a:pt x="36" y="10"/>
                  <a:pt x="36" y="10"/>
                </a:cubicBezTo>
                <a:moveTo>
                  <a:pt x="10" y="36"/>
                </a:moveTo>
                <a:cubicBezTo>
                  <a:pt x="22" y="44"/>
                  <a:pt x="22" y="44"/>
                  <a:pt x="22" y="44"/>
                </a:cubicBezTo>
                <a:moveTo>
                  <a:pt x="0" y="73"/>
                </a:moveTo>
                <a:cubicBezTo>
                  <a:pt x="14" y="73"/>
                  <a:pt x="14" y="73"/>
                  <a:pt x="14" y="73"/>
                </a:cubicBezTo>
                <a:moveTo>
                  <a:pt x="109" y="10"/>
                </a:moveTo>
                <a:cubicBezTo>
                  <a:pt x="102" y="22"/>
                  <a:pt x="102" y="22"/>
                  <a:pt x="102" y="22"/>
                </a:cubicBezTo>
                <a:moveTo>
                  <a:pt x="136" y="36"/>
                </a:moveTo>
                <a:cubicBezTo>
                  <a:pt x="124" y="44"/>
                  <a:pt x="124" y="44"/>
                  <a:pt x="124" y="44"/>
                </a:cubicBezTo>
                <a:moveTo>
                  <a:pt x="132" y="73"/>
                </a:moveTo>
                <a:cubicBezTo>
                  <a:pt x="146" y="73"/>
                  <a:pt x="146" y="73"/>
                  <a:pt x="146" y="73"/>
                </a:cubicBezTo>
                <a:moveTo>
                  <a:pt x="89" y="132"/>
                </a:moveTo>
                <a:cubicBezTo>
                  <a:pt x="89" y="132"/>
                  <a:pt x="53" y="143"/>
                  <a:pt x="53" y="143"/>
                </a:cubicBezTo>
                <a:cubicBezTo>
                  <a:pt x="51" y="143"/>
                  <a:pt x="49" y="146"/>
                  <a:pt x="49" y="148"/>
                </a:cubicBezTo>
                <a:cubicBezTo>
                  <a:pt x="49" y="152"/>
                  <a:pt x="52" y="154"/>
                  <a:pt x="55" y="154"/>
                </a:cubicBezTo>
                <a:cubicBezTo>
                  <a:pt x="56" y="154"/>
                  <a:pt x="58" y="154"/>
                  <a:pt x="58" y="154"/>
                </a:cubicBezTo>
                <a:cubicBezTo>
                  <a:pt x="89" y="145"/>
                  <a:pt x="89" y="145"/>
                  <a:pt x="89" y="145"/>
                </a:cubicBezTo>
                <a:cubicBezTo>
                  <a:pt x="89" y="145"/>
                  <a:pt x="89" y="145"/>
                  <a:pt x="89" y="145"/>
                </a:cubicBezTo>
                <a:cubicBezTo>
                  <a:pt x="90" y="145"/>
                  <a:pt x="90" y="145"/>
                  <a:pt x="91" y="145"/>
                </a:cubicBezTo>
                <a:cubicBezTo>
                  <a:pt x="94" y="145"/>
                  <a:pt x="97" y="148"/>
                  <a:pt x="97" y="151"/>
                </a:cubicBezTo>
                <a:cubicBezTo>
                  <a:pt x="97" y="153"/>
                  <a:pt x="95" y="156"/>
                  <a:pt x="93" y="157"/>
                </a:cubicBezTo>
                <a:cubicBezTo>
                  <a:pt x="62" y="165"/>
                  <a:pt x="62" y="165"/>
                  <a:pt x="62" y="16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64" name="Freeform 53"/>
          <p:cNvSpPr>
            <a:spLocks noEditPoints="1"/>
          </p:cNvSpPr>
          <p:nvPr/>
        </p:nvSpPr>
        <p:spPr bwMode="auto">
          <a:xfrm>
            <a:off x="5384600" y="3230193"/>
            <a:ext cx="363141" cy="429816"/>
          </a:xfrm>
          <a:custGeom>
            <a:avLst/>
            <a:gdLst>
              <a:gd name="T0" fmla="*/ 305 w 305"/>
              <a:gd name="T1" fmla="*/ 147 h 361"/>
              <a:gd name="T2" fmla="*/ 305 w 305"/>
              <a:gd name="T3" fmla="*/ 361 h 361"/>
              <a:gd name="T4" fmla="*/ 0 w 305"/>
              <a:gd name="T5" fmla="*/ 361 h 361"/>
              <a:gd name="T6" fmla="*/ 0 w 305"/>
              <a:gd name="T7" fmla="*/ 147 h 361"/>
              <a:gd name="T8" fmla="*/ 305 w 305"/>
              <a:gd name="T9" fmla="*/ 361 h 361"/>
              <a:gd name="T10" fmla="*/ 153 w 305"/>
              <a:gd name="T11" fmla="*/ 254 h 361"/>
              <a:gd name="T12" fmla="*/ 0 w 305"/>
              <a:gd name="T13" fmla="*/ 361 h 361"/>
              <a:gd name="T14" fmla="*/ 305 w 305"/>
              <a:gd name="T15" fmla="*/ 147 h 361"/>
              <a:gd name="T16" fmla="*/ 203 w 305"/>
              <a:gd name="T17" fmla="*/ 256 h 361"/>
              <a:gd name="T18" fmla="*/ 0 w 305"/>
              <a:gd name="T19" fmla="*/ 147 h 361"/>
              <a:gd name="T20" fmla="*/ 103 w 305"/>
              <a:gd name="T21" fmla="*/ 256 h 361"/>
              <a:gd name="T22" fmla="*/ 267 w 305"/>
              <a:gd name="T23" fmla="*/ 140 h 361"/>
              <a:gd name="T24" fmla="*/ 267 w 305"/>
              <a:gd name="T25" fmla="*/ 65 h 361"/>
              <a:gd name="T26" fmla="*/ 200 w 305"/>
              <a:gd name="T27" fmla="*/ 0 h 361"/>
              <a:gd name="T28" fmla="*/ 38 w 305"/>
              <a:gd name="T29" fmla="*/ 0 h 361"/>
              <a:gd name="T30" fmla="*/ 38 w 305"/>
              <a:gd name="T31" fmla="*/ 140 h 361"/>
              <a:gd name="T32" fmla="*/ 267 w 305"/>
              <a:gd name="T33" fmla="*/ 65 h 361"/>
              <a:gd name="T34" fmla="*/ 200 w 305"/>
              <a:gd name="T35" fmla="*/ 0 h 361"/>
              <a:gd name="T36" fmla="*/ 200 w 305"/>
              <a:gd name="T37" fmla="*/ 65 h 361"/>
              <a:gd name="T38" fmla="*/ 267 w 305"/>
              <a:gd name="T39" fmla="*/ 65 h 361"/>
              <a:gd name="T40" fmla="*/ 103 w 305"/>
              <a:gd name="T41" fmla="*/ 104 h 361"/>
              <a:gd name="T42" fmla="*/ 69 w 305"/>
              <a:gd name="T43" fmla="*/ 104 h 361"/>
              <a:gd name="T44" fmla="*/ 227 w 305"/>
              <a:gd name="T45" fmla="*/ 104 h 361"/>
              <a:gd name="T46" fmla="*/ 134 w 305"/>
              <a:gd name="T47" fmla="*/ 104 h 361"/>
              <a:gd name="T48" fmla="*/ 69 w 305"/>
              <a:gd name="T49" fmla="*/ 138 h 361"/>
              <a:gd name="T50" fmla="*/ 158 w 305"/>
              <a:gd name="T51" fmla="*/ 138 h 361"/>
              <a:gd name="T52" fmla="*/ 227 w 305"/>
              <a:gd name="T53" fmla="*/ 138 h 361"/>
              <a:gd name="T54" fmla="*/ 191 w 305"/>
              <a:gd name="T55" fmla="*/ 1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5" h="361">
                <a:moveTo>
                  <a:pt x="305" y="147"/>
                </a:moveTo>
                <a:lnTo>
                  <a:pt x="305" y="361"/>
                </a:lnTo>
                <a:lnTo>
                  <a:pt x="0" y="361"/>
                </a:lnTo>
                <a:lnTo>
                  <a:pt x="0" y="147"/>
                </a:lnTo>
                <a:moveTo>
                  <a:pt x="305" y="361"/>
                </a:moveTo>
                <a:lnTo>
                  <a:pt x="153" y="254"/>
                </a:lnTo>
                <a:lnTo>
                  <a:pt x="0" y="361"/>
                </a:lnTo>
                <a:moveTo>
                  <a:pt x="305" y="147"/>
                </a:moveTo>
                <a:lnTo>
                  <a:pt x="203" y="256"/>
                </a:lnTo>
                <a:moveTo>
                  <a:pt x="0" y="147"/>
                </a:moveTo>
                <a:lnTo>
                  <a:pt x="103" y="256"/>
                </a:lnTo>
                <a:moveTo>
                  <a:pt x="267" y="140"/>
                </a:moveTo>
                <a:lnTo>
                  <a:pt x="267" y="65"/>
                </a:lnTo>
                <a:moveTo>
                  <a:pt x="200" y="0"/>
                </a:moveTo>
                <a:lnTo>
                  <a:pt x="38" y="0"/>
                </a:lnTo>
                <a:lnTo>
                  <a:pt x="38" y="140"/>
                </a:lnTo>
                <a:moveTo>
                  <a:pt x="267" y="65"/>
                </a:moveTo>
                <a:lnTo>
                  <a:pt x="200" y="0"/>
                </a:lnTo>
                <a:lnTo>
                  <a:pt x="200" y="65"/>
                </a:lnTo>
                <a:lnTo>
                  <a:pt x="267" y="65"/>
                </a:lnTo>
                <a:moveTo>
                  <a:pt x="103" y="104"/>
                </a:moveTo>
                <a:lnTo>
                  <a:pt x="69" y="104"/>
                </a:lnTo>
                <a:moveTo>
                  <a:pt x="227" y="104"/>
                </a:moveTo>
                <a:lnTo>
                  <a:pt x="134" y="104"/>
                </a:lnTo>
                <a:moveTo>
                  <a:pt x="69" y="138"/>
                </a:moveTo>
                <a:lnTo>
                  <a:pt x="158" y="138"/>
                </a:lnTo>
                <a:moveTo>
                  <a:pt x="227" y="138"/>
                </a:moveTo>
                <a:lnTo>
                  <a:pt x="191" y="138"/>
                </a:ln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68" name="Rectangle 67"/>
          <p:cNvSpPr/>
          <p:nvPr/>
        </p:nvSpPr>
        <p:spPr>
          <a:xfrm>
            <a:off x="3084232" y="3927633"/>
            <a:ext cx="1545432" cy="323165"/>
          </a:xfrm>
          <a:prstGeom prst="rect">
            <a:avLst/>
          </a:prstGeom>
        </p:spPr>
        <p:txBody>
          <a:bodyPr wrap="square">
            <a:spAutoFit/>
          </a:bodyPr>
          <a:lstStyle/>
          <a:p>
            <a:pPr lvl="0" algn="ctr"/>
            <a:r>
              <a:rPr lang="pt-BR" sz="1500" b="1" dirty="0">
                <a:latin typeface="Aharoni" panose="02010803020104030203" pitchFamily="2" charset="-79"/>
                <a:cs typeface="Aharoni" panose="02010803020104030203" pitchFamily="2" charset="-79"/>
              </a:rPr>
              <a:t>Recursal</a:t>
            </a:r>
            <a:endParaRPr lang="ru-RU" sz="1500" b="1" dirty="0">
              <a:cs typeface="Aharoni" panose="02010803020104030203" pitchFamily="2" charset="-79"/>
            </a:endParaRPr>
          </a:p>
        </p:txBody>
      </p:sp>
      <p:sp>
        <p:nvSpPr>
          <p:cNvPr id="69" name="Rectangle 68"/>
          <p:cNvSpPr/>
          <p:nvPr/>
        </p:nvSpPr>
        <p:spPr>
          <a:xfrm>
            <a:off x="4703293" y="3920575"/>
            <a:ext cx="1776575" cy="323165"/>
          </a:xfrm>
          <a:prstGeom prst="rect">
            <a:avLst/>
          </a:prstGeom>
        </p:spPr>
        <p:txBody>
          <a:bodyPr wrap="square">
            <a:spAutoFit/>
          </a:bodyPr>
          <a:lstStyle/>
          <a:p>
            <a:pPr lvl="0" algn="ctr"/>
            <a:r>
              <a:rPr lang="pt-BR" sz="1500" dirty="0">
                <a:latin typeface="Aharoni" panose="02010803020104030203" pitchFamily="2" charset="-79"/>
                <a:cs typeface="Aharoni" panose="02010803020104030203" pitchFamily="2" charset="-79"/>
              </a:rPr>
              <a:t>De homologação</a:t>
            </a:r>
            <a:endParaRPr lang="ru-RU" sz="1500" dirty="0">
              <a:cs typeface="Aharoni" panose="02010803020104030203" pitchFamily="2" charset="-79"/>
            </a:endParaRPr>
          </a:p>
        </p:txBody>
      </p:sp>
      <p:sp>
        <p:nvSpPr>
          <p:cNvPr id="46" name="CaixaDeTexto 45">
            <a:extLst>
              <a:ext uri="{FF2B5EF4-FFF2-40B4-BE49-F238E27FC236}">
                <a16:creationId xmlns:a16="http://schemas.microsoft.com/office/drawing/2014/main" id="{10476071-8155-4F6E-BA53-A0CC1422136D}"/>
              </a:ext>
            </a:extLst>
          </p:cNvPr>
          <p:cNvSpPr txBox="1"/>
          <p:nvPr/>
        </p:nvSpPr>
        <p:spPr>
          <a:xfrm>
            <a:off x="298738" y="779882"/>
            <a:ext cx="8661851" cy="380873"/>
          </a:xfrm>
          <a:prstGeom prst="rect">
            <a:avLst/>
          </a:prstGeom>
          <a:noFill/>
        </p:spPr>
        <p:txBody>
          <a:bodyPr wrap="square">
            <a:spAutoFit/>
          </a:bodyPr>
          <a:lstStyle/>
          <a:p>
            <a:pPr algn="just"/>
            <a:r>
              <a:rPr lang="pt-BR" sz="1875" dirty="0">
                <a:latin typeface="Aharoni" panose="02010803020104030203" pitchFamily="2" charset="-79"/>
                <a:cs typeface="Aharoni" panose="02010803020104030203" pitchFamily="2" charset="-79"/>
              </a:rPr>
              <a:t>Art. 17. O processo de licitação observará as seguintes fases, em sequência:</a:t>
            </a:r>
          </a:p>
        </p:txBody>
      </p:sp>
    </p:spTree>
    <p:extLst>
      <p:ext uri="{BB962C8B-B14F-4D97-AF65-F5344CB8AC3E}">
        <p14:creationId xmlns:p14="http://schemas.microsoft.com/office/powerpoint/2010/main" val="41385443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par>
                                    <p:cTn id="8" presetID="22" presetClass="entr" presetSubtype="1" fill="hold" nodeType="withEffect">
                                      <p:stCondLst>
                                        <p:cond delay="300"/>
                                      </p:stCondLst>
                                      <p:childTnLst>
                                        <p:set>
                                          <p:cBhvr>
                                            <p:cTn id="9" dur="1" fill="hold">
                                              <p:stCondLst>
                                                <p:cond delay="0"/>
                                              </p:stCondLst>
                                            </p:cTn>
                                            <p:tgtEl>
                                              <p:spTgt spid="74"/>
                                            </p:tgtEl>
                                            <p:attrNameLst>
                                              <p:attrName>style.visibility</p:attrName>
                                            </p:attrNameLst>
                                          </p:cBhvr>
                                          <p:to>
                                            <p:strVal val="visible"/>
                                          </p:to>
                                        </p:set>
                                        <p:animEffect transition="in" filter="wipe(up)">
                                          <p:cBhvr>
                                            <p:cTn id="10" dur="500"/>
                                            <p:tgtEl>
                                              <p:spTgt spid="74"/>
                                            </p:tgtEl>
                                          </p:cBhvr>
                                        </p:animEffect>
                                      </p:childTnLst>
                                    </p:cTn>
                                  </p:par>
                                </p:childTnLst>
                              </p:cTn>
                            </p:par>
                            <p:par>
                              <p:cTn id="11" fill="hold">
                                <p:stCondLst>
                                  <p:cond delay="800"/>
                                </p:stCondLst>
                                <p:childTnLst>
                                  <p:par>
                                    <p:cTn id="12" presetID="2" presetClass="entr" presetSubtype="1" fill="hold" nodeType="afterEffect" p14:presetBounceEnd="67000">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14:bounceEnd="67000">
                                          <p:cBhvr additive="base">
                                            <p:cTn id="14" dur="1000" fill="hold"/>
                                            <p:tgtEl>
                                              <p:spTgt spid="53"/>
                                            </p:tgtEl>
                                            <p:attrNameLst>
                                              <p:attrName>ppt_x</p:attrName>
                                            </p:attrNameLst>
                                          </p:cBhvr>
                                          <p:tavLst>
                                            <p:tav tm="0">
                                              <p:val>
                                                <p:strVal val="#ppt_x"/>
                                              </p:val>
                                            </p:tav>
                                            <p:tav tm="100000">
                                              <p:val>
                                                <p:strVal val="#ppt_x"/>
                                              </p:val>
                                            </p:tav>
                                          </p:tavLst>
                                        </p:anim>
                                        <p:anim calcmode="lin" valueType="num" p14:bounceEnd="67000">
                                          <p:cBhvr additive="base">
                                            <p:cTn id="15" dur="1000" fill="hold"/>
                                            <p:tgtEl>
                                              <p:spTgt spid="53"/>
                                            </p:tgtEl>
                                            <p:attrNameLst>
                                              <p:attrName>ppt_y</p:attrName>
                                            </p:attrNameLst>
                                          </p:cBhvr>
                                          <p:tavLst>
                                            <p:tav tm="0">
                                              <p:val>
                                                <p:strVal val="0-#ppt_h/2"/>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anim calcmode="lin" valueType="num">
                                          <p:cBhvr>
                                            <p:cTn id="19" dur="1000" fill="hold"/>
                                            <p:tgtEl>
                                              <p:spTgt spid="62"/>
                                            </p:tgtEl>
                                            <p:attrNameLst>
                                              <p:attrName>ppt_x</p:attrName>
                                            </p:attrNameLst>
                                          </p:cBhvr>
                                          <p:tavLst>
                                            <p:tav tm="0">
                                              <p:val>
                                                <p:strVal val="#ppt_x"/>
                                              </p:val>
                                            </p:tav>
                                            <p:tav tm="100000">
                                              <p:val>
                                                <p:strVal val="#ppt_x"/>
                                              </p:val>
                                            </p:tav>
                                          </p:tavLst>
                                        </p:anim>
                                        <p:anim calcmode="lin" valueType="num">
                                          <p:cBhvr>
                                            <p:cTn id="20" dur="1000" fill="hold"/>
                                            <p:tgtEl>
                                              <p:spTgt spid="6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ppt_x</p:attrName>
                                            </p:attrNameLst>
                                          </p:cBhvr>
                                          <p:tavLst>
                                            <p:tav tm="0">
                                              <p:val>
                                                <p:strVal val="#ppt_x"/>
                                              </p:val>
                                            </p:tav>
                                            <p:tav tm="100000">
                                              <p:val>
                                                <p:strVal val="#ppt_x"/>
                                              </p:val>
                                            </p:tav>
                                          </p:tavLst>
                                        </p:anim>
                                        <p:anim calcmode="lin" valueType="num">
                                          <p:cBhvr>
                                            <p:cTn id="25" dur="1000" fill="hold"/>
                                            <p:tgtEl>
                                              <p:spTgt spid="6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8" grpId="0"/>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50"/>
                                      </p:stCondLst>
                                      <p:childTnLst>
                                        <p:set>
                                          <p:cBhvr>
                                            <p:cTn id="6" dur="1" fill="hold">
                                              <p:stCondLst>
                                                <p:cond delay="0"/>
                                              </p:stCondLst>
                                            </p:cTn>
                                            <p:tgtEl>
                                              <p:spTgt spid="73"/>
                                            </p:tgtEl>
                                            <p:attrNameLst>
                                              <p:attrName>style.visibility</p:attrName>
                                            </p:attrNameLst>
                                          </p:cBhvr>
                                          <p:to>
                                            <p:strVal val="visible"/>
                                          </p:to>
                                        </p:set>
                                        <p:animEffect transition="in" filter="wipe(up)">
                                          <p:cBhvr>
                                            <p:cTn id="7" dur="500"/>
                                            <p:tgtEl>
                                              <p:spTgt spid="73"/>
                                            </p:tgtEl>
                                          </p:cBhvr>
                                        </p:animEffect>
                                      </p:childTnLst>
                                    </p:cTn>
                                  </p:par>
                                  <p:par>
                                    <p:cTn id="8" presetID="22" presetClass="entr" presetSubtype="1" fill="hold" nodeType="withEffect">
                                      <p:stCondLst>
                                        <p:cond delay="300"/>
                                      </p:stCondLst>
                                      <p:childTnLst>
                                        <p:set>
                                          <p:cBhvr>
                                            <p:cTn id="9" dur="1" fill="hold">
                                              <p:stCondLst>
                                                <p:cond delay="0"/>
                                              </p:stCondLst>
                                            </p:cTn>
                                            <p:tgtEl>
                                              <p:spTgt spid="74"/>
                                            </p:tgtEl>
                                            <p:attrNameLst>
                                              <p:attrName>style.visibility</p:attrName>
                                            </p:attrNameLst>
                                          </p:cBhvr>
                                          <p:to>
                                            <p:strVal val="visible"/>
                                          </p:to>
                                        </p:set>
                                        <p:animEffect transition="in" filter="wipe(up)">
                                          <p:cBhvr>
                                            <p:cTn id="10" dur="500"/>
                                            <p:tgtEl>
                                              <p:spTgt spid="74"/>
                                            </p:tgtEl>
                                          </p:cBhvr>
                                        </p:animEffect>
                                      </p:childTnLst>
                                    </p:cTn>
                                  </p:par>
                                </p:childTnLst>
                              </p:cTn>
                            </p:par>
                            <p:par>
                              <p:cTn id="11" fill="hold">
                                <p:stCondLst>
                                  <p:cond delay="800"/>
                                </p:stCondLst>
                                <p:childTnLst>
                                  <p:par>
                                    <p:cTn id="12" presetID="2" presetClass="entr" presetSubtype="1" fill="hold" nodeType="afterEffect">
                                      <p:stCondLst>
                                        <p:cond delay="0"/>
                                      </p:stCondLst>
                                      <p:childTnLst>
                                        <p:set>
                                          <p:cBhvr>
                                            <p:cTn id="13" dur="1" fill="hold">
                                              <p:stCondLst>
                                                <p:cond delay="0"/>
                                              </p:stCondLst>
                                            </p:cTn>
                                            <p:tgtEl>
                                              <p:spTgt spid="53"/>
                                            </p:tgtEl>
                                            <p:attrNameLst>
                                              <p:attrName>style.visibility</p:attrName>
                                            </p:attrNameLst>
                                          </p:cBhvr>
                                          <p:to>
                                            <p:strVal val="visible"/>
                                          </p:to>
                                        </p:set>
                                        <p:anim calcmode="lin" valueType="num">
                                          <p:cBhvr additive="base">
                                            <p:cTn id="14" dur="1000" fill="hold"/>
                                            <p:tgtEl>
                                              <p:spTgt spid="53"/>
                                            </p:tgtEl>
                                            <p:attrNameLst>
                                              <p:attrName>ppt_x</p:attrName>
                                            </p:attrNameLst>
                                          </p:cBhvr>
                                          <p:tavLst>
                                            <p:tav tm="0">
                                              <p:val>
                                                <p:strVal val="#ppt_x"/>
                                              </p:val>
                                            </p:tav>
                                            <p:tav tm="100000">
                                              <p:val>
                                                <p:strVal val="#ppt_x"/>
                                              </p:val>
                                            </p:tav>
                                          </p:tavLst>
                                        </p:anim>
                                        <p:anim calcmode="lin" valueType="num">
                                          <p:cBhvr additive="base">
                                            <p:cTn id="15" dur="1000" fill="hold"/>
                                            <p:tgtEl>
                                              <p:spTgt spid="53"/>
                                            </p:tgtEl>
                                            <p:attrNameLst>
                                              <p:attrName>ppt_y</p:attrName>
                                            </p:attrNameLst>
                                          </p:cBhvr>
                                          <p:tavLst>
                                            <p:tav tm="0">
                                              <p:val>
                                                <p:strVal val="0-#ppt_h/2"/>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anim calcmode="lin" valueType="num">
                                          <p:cBhvr>
                                            <p:cTn id="19" dur="1000" fill="hold"/>
                                            <p:tgtEl>
                                              <p:spTgt spid="62"/>
                                            </p:tgtEl>
                                            <p:attrNameLst>
                                              <p:attrName>ppt_x</p:attrName>
                                            </p:attrNameLst>
                                          </p:cBhvr>
                                          <p:tavLst>
                                            <p:tav tm="0">
                                              <p:val>
                                                <p:strVal val="#ppt_x"/>
                                              </p:val>
                                            </p:tav>
                                            <p:tav tm="100000">
                                              <p:val>
                                                <p:strVal val="#ppt_x"/>
                                              </p:val>
                                            </p:tav>
                                          </p:tavLst>
                                        </p:anim>
                                        <p:anim calcmode="lin" valueType="num">
                                          <p:cBhvr>
                                            <p:cTn id="20" dur="1000" fill="hold"/>
                                            <p:tgtEl>
                                              <p:spTgt spid="62"/>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ppt_x</p:attrName>
                                            </p:attrNameLst>
                                          </p:cBhvr>
                                          <p:tavLst>
                                            <p:tav tm="0">
                                              <p:val>
                                                <p:strVal val="#ppt_x"/>
                                              </p:val>
                                            </p:tav>
                                            <p:tav tm="100000">
                                              <p:val>
                                                <p:strVal val="#ppt_x"/>
                                              </p:val>
                                            </p:tav>
                                          </p:tavLst>
                                        </p:anim>
                                        <p:anim calcmode="lin" valueType="num">
                                          <p:cBhvr>
                                            <p:cTn id="25" dur="1000" fill="hold"/>
                                            <p:tgtEl>
                                              <p:spTgt spid="6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1000"/>
                                            <p:tgtEl>
                                              <p:spTgt spid="69"/>
                                            </p:tgtEl>
                                          </p:cBhvr>
                                        </p:animEffect>
                                        <p:anim calcmode="lin" valueType="num">
                                          <p:cBhvr>
                                            <p:cTn id="29" dur="1000" fill="hold"/>
                                            <p:tgtEl>
                                              <p:spTgt spid="69"/>
                                            </p:tgtEl>
                                            <p:attrNameLst>
                                              <p:attrName>ppt_x</p:attrName>
                                            </p:attrNameLst>
                                          </p:cBhvr>
                                          <p:tavLst>
                                            <p:tav tm="0">
                                              <p:val>
                                                <p:strVal val="#ppt_x"/>
                                              </p:val>
                                            </p:tav>
                                            <p:tav tm="100000">
                                              <p:val>
                                                <p:strVal val="#ppt_x"/>
                                              </p:val>
                                            </p:tav>
                                          </p:tavLst>
                                        </p:anim>
                                        <p:anim calcmode="lin" valueType="num">
                                          <p:cBhvr>
                                            <p:cTn id="30" dur="1000" fill="hold"/>
                                            <p:tgtEl>
                                              <p:spTgt spid="6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8" grpId="0"/>
          <p:bldP spid="69"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50633" y="33760"/>
            <a:ext cx="2500010" cy="1435948"/>
            <a:chOff x="5947408" y="1029839"/>
            <a:chExt cx="3333346" cy="1914597"/>
          </a:xfrm>
        </p:grpSpPr>
        <p:grpSp>
          <p:nvGrpSpPr>
            <p:cNvPr id="97" name="Group 96"/>
            <p:cNvGrpSpPr/>
            <p:nvPr/>
          </p:nvGrpSpPr>
          <p:grpSpPr>
            <a:xfrm>
              <a:off x="5947408" y="1029839"/>
              <a:ext cx="1888454" cy="1900295"/>
              <a:chOff x="1646238" y="596900"/>
              <a:chExt cx="5570538" cy="5605463"/>
            </a:xfrm>
          </p:grpSpPr>
          <p:sp>
            <p:nvSpPr>
              <p:cNvPr id="98" name="Freeform 54"/>
              <p:cNvSpPr>
                <a:spLocks/>
              </p:cNvSpPr>
              <p:nvPr/>
            </p:nvSpPr>
            <p:spPr bwMode="auto">
              <a:xfrm>
                <a:off x="1798638" y="3333750"/>
                <a:ext cx="1085850" cy="1252538"/>
              </a:xfrm>
              <a:custGeom>
                <a:avLst/>
                <a:gdLst>
                  <a:gd name="T0" fmla="*/ 94 w 256"/>
                  <a:gd name="T1" fmla="*/ 0 h 295"/>
                  <a:gd name="T2" fmla="*/ 89 w 256"/>
                  <a:gd name="T3" fmla="*/ 61 h 295"/>
                  <a:gd name="T4" fmla="*/ 78 w 256"/>
                  <a:gd name="T5" fmla="*/ 101 h 295"/>
                  <a:gd name="T6" fmla="*/ 34 w 256"/>
                  <a:gd name="T7" fmla="*/ 138 h 295"/>
                  <a:gd name="T8" fmla="*/ 18 w 256"/>
                  <a:gd name="T9" fmla="*/ 176 h 295"/>
                  <a:gd name="T10" fmla="*/ 13 w 256"/>
                  <a:gd name="T11" fmla="*/ 208 h 295"/>
                  <a:gd name="T12" fmla="*/ 5 w 256"/>
                  <a:gd name="T13" fmla="*/ 239 h 295"/>
                  <a:gd name="T14" fmla="*/ 5 w 256"/>
                  <a:gd name="T15" fmla="*/ 263 h 295"/>
                  <a:gd name="T16" fmla="*/ 29 w 256"/>
                  <a:gd name="T17" fmla="*/ 284 h 295"/>
                  <a:gd name="T18" fmla="*/ 67 w 256"/>
                  <a:gd name="T19" fmla="*/ 281 h 295"/>
                  <a:gd name="T20" fmla="*/ 80 w 256"/>
                  <a:gd name="T21" fmla="*/ 251 h 295"/>
                  <a:gd name="T22" fmla="*/ 117 w 256"/>
                  <a:gd name="T23" fmla="*/ 231 h 295"/>
                  <a:gd name="T24" fmla="*/ 168 w 256"/>
                  <a:gd name="T25" fmla="*/ 218 h 295"/>
                  <a:gd name="T26" fmla="*/ 225 w 256"/>
                  <a:gd name="T27" fmla="*/ 169 h 295"/>
                  <a:gd name="T28" fmla="*/ 249 w 256"/>
                  <a:gd name="T29" fmla="*/ 131 h 295"/>
                  <a:gd name="T30" fmla="*/ 256 w 256"/>
                  <a:gd name="T31" fmla="*/ 97 h 295"/>
                  <a:gd name="T32" fmla="*/ 94 w 256"/>
                  <a:gd name="T33"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295">
                    <a:moveTo>
                      <a:pt x="94" y="0"/>
                    </a:moveTo>
                    <a:cubicBezTo>
                      <a:pt x="94" y="29"/>
                      <a:pt x="90" y="53"/>
                      <a:pt x="89" y="61"/>
                    </a:cubicBezTo>
                    <a:cubicBezTo>
                      <a:pt x="88" y="69"/>
                      <a:pt x="82" y="96"/>
                      <a:pt x="78" y="101"/>
                    </a:cubicBezTo>
                    <a:cubicBezTo>
                      <a:pt x="75" y="106"/>
                      <a:pt x="38" y="131"/>
                      <a:pt x="34" y="138"/>
                    </a:cubicBezTo>
                    <a:cubicBezTo>
                      <a:pt x="29" y="144"/>
                      <a:pt x="21" y="164"/>
                      <a:pt x="18" y="176"/>
                    </a:cubicBezTo>
                    <a:cubicBezTo>
                      <a:pt x="15" y="188"/>
                      <a:pt x="14" y="198"/>
                      <a:pt x="13" y="208"/>
                    </a:cubicBezTo>
                    <a:cubicBezTo>
                      <a:pt x="11" y="217"/>
                      <a:pt x="7" y="235"/>
                      <a:pt x="5" y="239"/>
                    </a:cubicBezTo>
                    <a:cubicBezTo>
                      <a:pt x="4" y="244"/>
                      <a:pt x="0" y="258"/>
                      <a:pt x="5" y="263"/>
                    </a:cubicBezTo>
                    <a:cubicBezTo>
                      <a:pt x="11" y="269"/>
                      <a:pt x="19" y="279"/>
                      <a:pt x="29" y="284"/>
                    </a:cubicBezTo>
                    <a:cubicBezTo>
                      <a:pt x="39" y="289"/>
                      <a:pt x="58" y="295"/>
                      <a:pt x="67" y="281"/>
                    </a:cubicBezTo>
                    <a:cubicBezTo>
                      <a:pt x="76" y="267"/>
                      <a:pt x="69" y="264"/>
                      <a:pt x="80" y="251"/>
                    </a:cubicBezTo>
                    <a:cubicBezTo>
                      <a:pt x="92" y="238"/>
                      <a:pt x="97" y="233"/>
                      <a:pt x="117" y="231"/>
                    </a:cubicBezTo>
                    <a:cubicBezTo>
                      <a:pt x="137" y="229"/>
                      <a:pt x="145" y="235"/>
                      <a:pt x="168" y="218"/>
                    </a:cubicBezTo>
                    <a:cubicBezTo>
                      <a:pt x="191" y="201"/>
                      <a:pt x="216" y="182"/>
                      <a:pt x="225" y="169"/>
                    </a:cubicBezTo>
                    <a:cubicBezTo>
                      <a:pt x="233" y="157"/>
                      <a:pt x="244" y="147"/>
                      <a:pt x="249" y="131"/>
                    </a:cubicBezTo>
                    <a:cubicBezTo>
                      <a:pt x="253" y="116"/>
                      <a:pt x="256" y="97"/>
                      <a:pt x="256" y="97"/>
                    </a:cubicBezTo>
                    <a:lnTo>
                      <a:pt x="94" y="0"/>
                    </a:lnTo>
                    <a:close/>
                  </a:path>
                </a:pathLst>
              </a:custGeom>
              <a:solidFill>
                <a:srgbClr val="202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9" name="Freeform 55"/>
              <p:cNvSpPr>
                <a:spLocks/>
              </p:cNvSpPr>
              <p:nvPr/>
            </p:nvSpPr>
            <p:spPr bwMode="auto">
              <a:xfrm>
                <a:off x="3138488" y="2752725"/>
                <a:ext cx="1366838" cy="2800350"/>
              </a:xfrm>
              <a:custGeom>
                <a:avLst/>
                <a:gdLst>
                  <a:gd name="T0" fmla="*/ 210 w 322"/>
                  <a:gd name="T1" fmla="*/ 48 h 660"/>
                  <a:gd name="T2" fmla="*/ 320 w 322"/>
                  <a:gd name="T3" fmla="*/ 343 h 660"/>
                  <a:gd name="T4" fmla="*/ 297 w 322"/>
                  <a:gd name="T5" fmla="*/ 434 h 660"/>
                  <a:gd name="T6" fmla="*/ 276 w 322"/>
                  <a:gd name="T7" fmla="*/ 557 h 660"/>
                  <a:gd name="T8" fmla="*/ 284 w 322"/>
                  <a:gd name="T9" fmla="*/ 616 h 660"/>
                  <a:gd name="T10" fmla="*/ 207 w 322"/>
                  <a:gd name="T11" fmla="*/ 613 h 660"/>
                  <a:gd name="T12" fmla="*/ 187 w 322"/>
                  <a:gd name="T13" fmla="*/ 528 h 660"/>
                  <a:gd name="T14" fmla="*/ 192 w 322"/>
                  <a:gd name="T15" fmla="*/ 358 h 660"/>
                  <a:gd name="T16" fmla="*/ 43 w 322"/>
                  <a:gd name="T17" fmla="*/ 167 h 660"/>
                  <a:gd name="T18" fmla="*/ 0 w 322"/>
                  <a:gd name="T19" fmla="*/ 181 h 660"/>
                  <a:gd name="T20" fmla="*/ 9 w 322"/>
                  <a:gd name="T21" fmla="*/ 95 h 660"/>
                  <a:gd name="T22" fmla="*/ 94 w 322"/>
                  <a:gd name="T23" fmla="*/ 4 h 660"/>
                  <a:gd name="T24" fmla="*/ 210 w 322"/>
                  <a:gd name="T25" fmla="*/ 48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2" h="660">
                    <a:moveTo>
                      <a:pt x="210" y="48"/>
                    </a:moveTo>
                    <a:cubicBezTo>
                      <a:pt x="235" y="90"/>
                      <a:pt x="308" y="236"/>
                      <a:pt x="320" y="343"/>
                    </a:cubicBezTo>
                    <a:cubicBezTo>
                      <a:pt x="322" y="382"/>
                      <a:pt x="318" y="400"/>
                      <a:pt x="297" y="434"/>
                    </a:cubicBezTo>
                    <a:cubicBezTo>
                      <a:pt x="289" y="472"/>
                      <a:pt x="276" y="549"/>
                      <a:pt x="276" y="557"/>
                    </a:cubicBezTo>
                    <a:cubicBezTo>
                      <a:pt x="275" y="565"/>
                      <a:pt x="284" y="612"/>
                      <a:pt x="284" y="616"/>
                    </a:cubicBezTo>
                    <a:cubicBezTo>
                      <a:pt x="285" y="620"/>
                      <a:pt x="254" y="660"/>
                      <a:pt x="207" y="613"/>
                    </a:cubicBezTo>
                    <a:cubicBezTo>
                      <a:pt x="201" y="582"/>
                      <a:pt x="194" y="551"/>
                      <a:pt x="187" y="528"/>
                    </a:cubicBezTo>
                    <a:cubicBezTo>
                      <a:pt x="180" y="505"/>
                      <a:pt x="133" y="408"/>
                      <a:pt x="192" y="358"/>
                    </a:cubicBezTo>
                    <a:cubicBezTo>
                      <a:pt x="148" y="297"/>
                      <a:pt x="43" y="167"/>
                      <a:pt x="43" y="167"/>
                    </a:cubicBezTo>
                    <a:cubicBezTo>
                      <a:pt x="0" y="181"/>
                      <a:pt x="0" y="181"/>
                      <a:pt x="0" y="181"/>
                    </a:cubicBezTo>
                    <a:cubicBezTo>
                      <a:pt x="9" y="95"/>
                      <a:pt x="9" y="95"/>
                      <a:pt x="9" y="95"/>
                    </a:cubicBezTo>
                    <a:cubicBezTo>
                      <a:pt x="9" y="95"/>
                      <a:pt x="84" y="9"/>
                      <a:pt x="94" y="4"/>
                    </a:cubicBezTo>
                    <a:cubicBezTo>
                      <a:pt x="105" y="0"/>
                      <a:pt x="210" y="48"/>
                      <a:pt x="210" y="48"/>
                    </a:cubicBezTo>
                    <a:close/>
                  </a:path>
                </a:pathLst>
              </a:custGeom>
              <a:solidFill>
                <a:srgbClr val="1B2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0" name="Freeform 56"/>
              <p:cNvSpPr>
                <a:spLocks/>
              </p:cNvSpPr>
              <p:nvPr/>
            </p:nvSpPr>
            <p:spPr bwMode="auto">
              <a:xfrm>
                <a:off x="2116138" y="1557338"/>
                <a:ext cx="2092325" cy="2278063"/>
              </a:xfrm>
              <a:custGeom>
                <a:avLst/>
                <a:gdLst>
                  <a:gd name="T0" fmla="*/ 439 w 493"/>
                  <a:gd name="T1" fmla="*/ 57 h 537"/>
                  <a:gd name="T2" fmla="*/ 348 w 493"/>
                  <a:gd name="T3" fmla="*/ 81 h 537"/>
                  <a:gd name="T4" fmla="*/ 222 w 493"/>
                  <a:gd name="T5" fmla="*/ 132 h 537"/>
                  <a:gd name="T6" fmla="*/ 85 w 493"/>
                  <a:gd name="T7" fmla="*/ 207 h 537"/>
                  <a:gd name="T8" fmla="*/ 58 w 493"/>
                  <a:gd name="T9" fmla="*/ 240 h 537"/>
                  <a:gd name="T10" fmla="*/ 13 w 493"/>
                  <a:gd name="T11" fmla="*/ 306 h 537"/>
                  <a:gd name="T12" fmla="*/ 1 w 493"/>
                  <a:gd name="T13" fmla="*/ 387 h 537"/>
                  <a:gd name="T14" fmla="*/ 25 w 493"/>
                  <a:gd name="T15" fmla="*/ 465 h 537"/>
                  <a:gd name="T16" fmla="*/ 109 w 493"/>
                  <a:gd name="T17" fmla="*/ 522 h 537"/>
                  <a:gd name="T18" fmla="*/ 214 w 493"/>
                  <a:gd name="T19" fmla="*/ 522 h 537"/>
                  <a:gd name="T20" fmla="*/ 267 w 493"/>
                  <a:gd name="T21" fmla="*/ 438 h 537"/>
                  <a:gd name="T22" fmla="*/ 308 w 493"/>
                  <a:gd name="T23" fmla="*/ 380 h 537"/>
                  <a:gd name="T24" fmla="*/ 349 w 493"/>
                  <a:gd name="T25" fmla="*/ 346 h 537"/>
                  <a:gd name="T26" fmla="*/ 405 w 493"/>
                  <a:gd name="T27" fmla="*/ 309 h 537"/>
                  <a:gd name="T28" fmla="*/ 449 w 493"/>
                  <a:gd name="T29" fmla="*/ 240 h 537"/>
                  <a:gd name="T30" fmla="*/ 484 w 493"/>
                  <a:gd name="T31" fmla="*/ 97 h 537"/>
                  <a:gd name="T32" fmla="*/ 480 w 493"/>
                  <a:gd name="T33" fmla="*/ 33 h 537"/>
                  <a:gd name="T34" fmla="*/ 482 w 493"/>
                  <a:gd name="T35" fmla="*/ 0 h 537"/>
                  <a:gd name="T36" fmla="*/ 439 w 493"/>
                  <a:gd name="T37" fmla="*/ 5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3" h="537">
                    <a:moveTo>
                      <a:pt x="439" y="57"/>
                    </a:moveTo>
                    <a:cubicBezTo>
                      <a:pt x="396" y="57"/>
                      <a:pt x="370" y="72"/>
                      <a:pt x="348" y="81"/>
                    </a:cubicBezTo>
                    <a:cubicBezTo>
                      <a:pt x="326" y="89"/>
                      <a:pt x="288" y="104"/>
                      <a:pt x="222" y="132"/>
                    </a:cubicBezTo>
                    <a:cubicBezTo>
                      <a:pt x="166" y="156"/>
                      <a:pt x="164" y="163"/>
                      <a:pt x="85" y="207"/>
                    </a:cubicBezTo>
                    <a:cubicBezTo>
                      <a:pt x="74" y="220"/>
                      <a:pt x="65" y="232"/>
                      <a:pt x="58" y="240"/>
                    </a:cubicBezTo>
                    <a:cubicBezTo>
                      <a:pt x="43" y="258"/>
                      <a:pt x="21" y="290"/>
                      <a:pt x="13" y="306"/>
                    </a:cubicBezTo>
                    <a:cubicBezTo>
                      <a:pt x="6" y="322"/>
                      <a:pt x="0" y="350"/>
                      <a:pt x="1" y="387"/>
                    </a:cubicBezTo>
                    <a:cubicBezTo>
                      <a:pt x="1" y="424"/>
                      <a:pt x="12" y="443"/>
                      <a:pt x="25" y="465"/>
                    </a:cubicBezTo>
                    <a:cubicBezTo>
                      <a:pt x="37" y="487"/>
                      <a:pt x="69" y="507"/>
                      <a:pt x="109" y="522"/>
                    </a:cubicBezTo>
                    <a:cubicBezTo>
                      <a:pt x="150" y="537"/>
                      <a:pt x="194" y="531"/>
                      <a:pt x="214" y="522"/>
                    </a:cubicBezTo>
                    <a:cubicBezTo>
                      <a:pt x="235" y="513"/>
                      <a:pt x="260" y="452"/>
                      <a:pt x="267" y="438"/>
                    </a:cubicBezTo>
                    <a:cubicBezTo>
                      <a:pt x="274" y="424"/>
                      <a:pt x="291" y="395"/>
                      <a:pt x="308" y="380"/>
                    </a:cubicBezTo>
                    <a:cubicBezTo>
                      <a:pt x="325" y="364"/>
                      <a:pt x="335" y="355"/>
                      <a:pt x="349" y="346"/>
                    </a:cubicBezTo>
                    <a:cubicBezTo>
                      <a:pt x="363" y="337"/>
                      <a:pt x="387" y="321"/>
                      <a:pt x="405" y="309"/>
                    </a:cubicBezTo>
                    <a:cubicBezTo>
                      <a:pt x="423" y="296"/>
                      <a:pt x="443" y="254"/>
                      <a:pt x="449" y="240"/>
                    </a:cubicBezTo>
                    <a:cubicBezTo>
                      <a:pt x="455" y="225"/>
                      <a:pt x="476" y="140"/>
                      <a:pt x="484" y="97"/>
                    </a:cubicBezTo>
                    <a:cubicBezTo>
                      <a:pt x="493" y="53"/>
                      <a:pt x="483" y="76"/>
                      <a:pt x="480" y="33"/>
                    </a:cubicBezTo>
                    <a:cubicBezTo>
                      <a:pt x="479" y="17"/>
                      <a:pt x="480" y="8"/>
                      <a:pt x="482" y="0"/>
                    </a:cubicBezTo>
                    <a:cubicBezTo>
                      <a:pt x="466" y="21"/>
                      <a:pt x="447" y="46"/>
                      <a:pt x="439" y="57"/>
                    </a:cubicBezTo>
                    <a:close/>
                  </a:path>
                </a:pathLst>
              </a:custGeom>
              <a:solidFill>
                <a:srgbClr val="2C3F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1" name="Freeform 57"/>
              <p:cNvSpPr>
                <a:spLocks/>
              </p:cNvSpPr>
              <p:nvPr/>
            </p:nvSpPr>
            <p:spPr bwMode="auto">
              <a:xfrm>
                <a:off x="3640138" y="1997075"/>
                <a:ext cx="938213" cy="1158875"/>
              </a:xfrm>
              <a:custGeom>
                <a:avLst/>
                <a:gdLst>
                  <a:gd name="T0" fmla="*/ 210 w 221"/>
                  <a:gd name="T1" fmla="*/ 8 h 273"/>
                  <a:gd name="T2" fmla="*/ 190 w 221"/>
                  <a:gd name="T3" fmla="*/ 16 h 273"/>
                  <a:gd name="T4" fmla="*/ 180 w 221"/>
                  <a:gd name="T5" fmla="*/ 41 h 273"/>
                  <a:gd name="T6" fmla="*/ 114 w 221"/>
                  <a:gd name="T7" fmla="*/ 144 h 273"/>
                  <a:gd name="T8" fmla="*/ 100 w 221"/>
                  <a:gd name="T9" fmla="*/ 162 h 273"/>
                  <a:gd name="T10" fmla="*/ 65 w 221"/>
                  <a:gd name="T11" fmla="*/ 189 h 273"/>
                  <a:gd name="T12" fmla="*/ 22 w 221"/>
                  <a:gd name="T13" fmla="*/ 232 h 273"/>
                  <a:gd name="T14" fmla="*/ 2 w 221"/>
                  <a:gd name="T15" fmla="*/ 263 h 273"/>
                  <a:gd name="T16" fmla="*/ 14 w 221"/>
                  <a:gd name="T17" fmla="*/ 268 h 273"/>
                  <a:gd name="T18" fmla="*/ 26 w 221"/>
                  <a:gd name="T19" fmla="*/ 246 h 273"/>
                  <a:gd name="T20" fmla="*/ 58 w 221"/>
                  <a:gd name="T21" fmla="*/ 241 h 273"/>
                  <a:gd name="T22" fmla="*/ 87 w 221"/>
                  <a:gd name="T23" fmla="*/ 249 h 273"/>
                  <a:gd name="T24" fmla="*/ 110 w 221"/>
                  <a:gd name="T25" fmla="*/ 238 h 273"/>
                  <a:gd name="T26" fmla="*/ 108 w 221"/>
                  <a:gd name="T27" fmla="*/ 221 h 273"/>
                  <a:gd name="T28" fmla="*/ 92 w 221"/>
                  <a:gd name="T29" fmla="*/ 192 h 273"/>
                  <a:gd name="T30" fmla="*/ 95 w 221"/>
                  <a:gd name="T31" fmla="*/ 179 h 273"/>
                  <a:gd name="T32" fmla="*/ 135 w 221"/>
                  <a:gd name="T33" fmla="*/ 146 h 273"/>
                  <a:gd name="T34" fmla="*/ 179 w 221"/>
                  <a:gd name="T35" fmla="*/ 92 h 273"/>
                  <a:gd name="T36" fmla="*/ 221 w 221"/>
                  <a:gd name="T37" fmla="*/ 8 h 273"/>
                  <a:gd name="T38" fmla="*/ 221 w 221"/>
                  <a:gd name="T39" fmla="*/ 0 h 273"/>
                  <a:gd name="T40" fmla="*/ 210 w 221"/>
                  <a:gd name="T41"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273">
                    <a:moveTo>
                      <a:pt x="210" y="8"/>
                    </a:moveTo>
                    <a:cubicBezTo>
                      <a:pt x="202" y="11"/>
                      <a:pt x="192" y="13"/>
                      <a:pt x="190" y="16"/>
                    </a:cubicBezTo>
                    <a:cubicBezTo>
                      <a:pt x="189" y="18"/>
                      <a:pt x="180" y="40"/>
                      <a:pt x="180" y="41"/>
                    </a:cubicBezTo>
                    <a:cubicBezTo>
                      <a:pt x="180" y="42"/>
                      <a:pt x="157" y="101"/>
                      <a:pt x="114" y="144"/>
                    </a:cubicBezTo>
                    <a:cubicBezTo>
                      <a:pt x="107" y="153"/>
                      <a:pt x="102" y="160"/>
                      <a:pt x="100" y="162"/>
                    </a:cubicBezTo>
                    <a:cubicBezTo>
                      <a:pt x="89" y="168"/>
                      <a:pt x="67" y="185"/>
                      <a:pt x="65" y="189"/>
                    </a:cubicBezTo>
                    <a:cubicBezTo>
                      <a:pt x="63" y="193"/>
                      <a:pt x="27" y="226"/>
                      <a:pt x="22" y="232"/>
                    </a:cubicBezTo>
                    <a:cubicBezTo>
                      <a:pt x="17" y="237"/>
                      <a:pt x="0" y="259"/>
                      <a:pt x="2" y="263"/>
                    </a:cubicBezTo>
                    <a:cubicBezTo>
                      <a:pt x="3" y="268"/>
                      <a:pt x="10" y="273"/>
                      <a:pt x="14" y="268"/>
                    </a:cubicBezTo>
                    <a:cubicBezTo>
                      <a:pt x="19" y="263"/>
                      <a:pt x="19" y="250"/>
                      <a:pt x="26" y="246"/>
                    </a:cubicBezTo>
                    <a:cubicBezTo>
                      <a:pt x="33" y="242"/>
                      <a:pt x="45" y="239"/>
                      <a:pt x="58" y="241"/>
                    </a:cubicBezTo>
                    <a:cubicBezTo>
                      <a:pt x="70" y="244"/>
                      <a:pt x="77" y="251"/>
                      <a:pt x="87" y="249"/>
                    </a:cubicBezTo>
                    <a:cubicBezTo>
                      <a:pt x="98" y="247"/>
                      <a:pt x="106" y="243"/>
                      <a:pt x="110" y="238"/>
                    </a:cubicBezTo>
                    <a:cubicBezTo>
                      <a:pt x="115" y="232"/>
                      <a:pt x="114" y="232"/>
                      <a:pt x="108" y="221"/>
                    </a:cubicBezTo>
                    <a:cubicBezTo>
                      <a:pt x="101" y="210"/>
                      <a:pt x="91" y="199"/>
                      <a:pt x="92" y="192"/>
                    </a:cubicBezTo>
                    <a:cubicBezTo>
                      <a:pt x="93" y="185"/>
                      <a:pt x="78" y="191"/>
                      <a:pt x="95" y="179"/>
                    </a:cubicBezTo>
                    <a:cubicBezTo>
                      <a:pt x="113" y="166"/>
                      <a:pt x="121" y="157"/>
                      <a:pt x="135" y="146"/>
                    </a:cubicBezTo>
                    <a:cubicBezTo>
                      <a:pt x="148" y="135"/>
                      <a:pt x="172" y="109"/>
                      <a:pt x="179" y="92"/>
                    </a:cubicBezTo>
                    <a:cubicBezTo>
                      <a:pt x="187" y="75"/>
                      <a:pt x="220" y="14"/>
                      <a:pt x="221" y="8"/>
                    </a:cubicBezTo>
                    <a:cubicBezTo>
                      <a:pt x="221" y="6"/>
                      <a:pt x="221" y="3"/>
                      <a:pt x="221" y="0"/>
                    </a:cubicBezTo>
                    <a:cubicBezTo>
                      <a:pt x="218" y="3"/>
                      <a:pt x="214" y="6"/>
                      <a:pt x="210" y="8"/>
                    </a:cubicBezTo>
                    <a:close/>
                  </a:path>
                </a:pathLst>
              </a:custGeom>
              <a:solidFill>
                <a:srgbClr val="202D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2" name="Freeform 58"/>
              <p:cNvSpPr>
                <a:spLocks/>
              </p:cNvSpPr>
              <p:nvPr/>
            </p:nvSpPr>
            <p:spPr bwMode="auto">
              <a:xfrm>
                <a:off x="2478088" y="1179513"/>
                <a:ext cx="1760538" cy="1255713"/>
              </a:xfrm>
              <a:custGeom>
                <a:avLst/>
                <a:gdLst>
                  <a:gd name="T0" fmla="*/ 414 w 415"/>
                  <a:gd name="T1" fmla="*/ 62 h 296"/>
                  <a:gd name="T2" fmla="*/ 399 w 415"/>
                  <a:gd name="T3" fmla="*/ 0 h 296"/>
                  <a:gd name="T4" fmla="*/ 379 w 415"/>
                  <a:gd name="T5" fmla="*/ 7 h 296"/>
                  <a:gd name="T6" fmla="*/ 330 w 415"/>
                  <a:gd name="T7" fmla="*/ 39 h 296"/>
                  <a:gd name="T8" fmla="*/ 275 w 415"/>
                  <a:gd name="T9" fmla="*/ 73 h 296"/>
                  <a:gd name="T10" fmla="*/ 228 w 415"/>
                  <a:gd name="T11" fmla="*/ 87 h 296"/>
                  <a:gd name="T12" fmla="*/ 181 w 415"/>
                  <a:gd name="T13" fmla="*/ 117 h 296"/>
                  <a:gd name="T14" fmla="*/ 130 w 415"/>
                  <a:gd name="T15" fmla="*/ 165 h 296"/>
                  <a:gd name="T16" fmla="*/ 87 w 415"/>
                  <a:gd name="T17" fmla="*/ 201 h 296"/>
                  <a:gd name="T18" fmla="*/ 41 w 415"/>
                  <a:gd name="T19" fmla="*/ 251 h 296"/>
                  <a:gd name="T20" fmla="*/ 0 w 415"/>
                  <a:gd name="T21" fmla="*/ 296 h 296"/>
                  <a:gd name="T22" fmla="*/ 137 w 415"/>
                  <a:gd name="T23" fmla="*/ 221 h 296"/>
                  <a:gd name="T24" fmla="*/ 263 w 415"/>
                  <a:gd name="T25" fmla="*/ 170 h 296"/>
                  <a:gd name="T26" fmla="*/ 354 w 415"/>
                  <a:gd name="T27" fmla="*/ 146 h 296"/>
                  <a:gd name="T28" fmla="*/ 397 w 415"/>
                  <a:gd name="T29" fmla="*/ 89 h 296"/>
                  <a:gd name="T30" fmla="*/ 414 w 415"/>
                  <a:gd name="T31" fmla="*/ 62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5" h="296">
                    <a:moveTo>
                      <a:pt x="414" y="62"/>
                    </a:moveTo>
                    <a:cubicBezTo>
                      <a:pt x="409" y="50"/>
                      <a:pt x="397" y="21"/>
                      <a:pt x="399" y="0"/>
                    </a:cubicBezTo>
                    <a:cubicBezTo>
                      <a:pt x="392" y="2"/>
                      <a:pt x="385" y="4"/>
                      <a:pt x="379" y="7"/>
                    </a:cubicBezTo>
                    <a:cubicBezTo>
                      <a:pt x="355" y="15"/>
                      <a:pt x="347" y="27"/>
                      <a:pt x="330" y="39"/>
                    </a:cubicBezTo>
                    <a:cubicBezTo>
                      <a:pt x="314" y="51"/>
                      <a:pt x="293" y="68"/>
                      <a:pt x="275" y="73"/>
                    </a:cubicBezTo>
                    <a:cubicBezTo>
                      <a:pt x="258" y="79"/>
                      <a:pt x="252" y="80"/>
                      <a:pt x="228" y="87"/>
                    </a:cubicBezTo>
                    <a:cubicBezTo>
                      <a:pt x="203" y="95"/>
                      <a:pt x="199" y="104"/>
                      <a:pt x="181" y="117"/>
                    </a:cubicBezTo>
                    <a:cubicBezTo>
                      <a:pt x="163" y="130"/>
                      <a:pt x="156" y="141"/>
                      <a:pt x="130" y="165"/>
                    </a:cubicBezTo>
                    <a:cubicBezTo>
                      <a:pt x="104" y="189"/>
                      <a:pt x="99" y="190"/>
                      <a:pt x="87" y="201"/>
                    </a:cubicBezTo>
                    <a:cubicBezTo>
                      <a:pt x="74" y="213"/>
                      <a:pt x="63" y="230"/>
                      <a:pt x="41" y="251"/>
                    </a:cubicBezTo>
                    <a:cubicBezTo>
                      <a:pt x="29" y="262"/>
                      <a:pt x="14" y="280"/>
                      <a:pt x="0" y="296"/>
                    </a:cubicBezTo>
                    <a:cubicBezTo>
                      <a:pt x="79" y="252"/>
                      <a:pt x="81" y="245"/>
                      <a:pt x="137" y="221"/>
                    </a:cubicBezTo>
                    <a:cubicBezTo>
                      <a:pt x="203" y="193"/>
                      <a:pt x="241" y="178"/>
                      <a:pt x="263" y="170"/>
                    </a:cubicBezTo>
                    <a:cubicBezTo>
                      <a:pt x="285" y="161"/>
                      <a:pt x="311" y="146"/>
                      <a:pt x="354" y="146"/>
                    </a:cubicBezTo>
                    <a:cubicBezTo>
                      <a:pt x="362" y="135"/>
                      <a:pt x="381" y="110"/>
                      <a:pt x="397" y="89"/>
                    </a:cubicBezTo>
                    <a:cubicBezTo>
                      <a:pt x="401" y="78"/>
                      <a:pt x="415" y="60"/>
                      <a:pt x="414" y="62"/>
                    </a:cubicBezTo>
                    <a:close/>
                  </a:path>
                </a:pathLst>
              </a:custGeom>
              <a:solidFill>
                <a:srgbClr val="253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3" name="Freeform 59"/>
              <p:cNvSpPr>
                <a:spLocks/>
              </p:cNvSpPr>
              <p:nvPr/>
            </p:nvSpPr>
            <p:spPr bwMode="auto">
              <a:xfrm>
                <a:off x="4611688" y="1322388"/>
                <a:ext cx="2105025" cy="1528763"/>
              </a:xfrm>
              <a:custGeom>
                <a:avLst/>
                <a:gdLst>
                  <a:gd name="T0" fmla="*/ 119 w 496"/>
                  <a:gd name="T1" fmla="*/ 0 h 360"/>
                  <a:gd name="T2" fmla="*/ 177 w 496"/>
                  <a:gd name="T3" fmla="*/ 66 h 360"/>
                  <a:gd name="T4" fmla="*/ 201 w 496"/>
                  <a:gd name="T5" fmla="*/ 83 h 360"/>
                  <a:gd name="T6" fmla="*/ 229 w 496"/>
                  <a:gd name="T7" fmla="*/ 103 h 360"/>
                  <a:gd name="T8" fmla="*/ 251 w 496"/>
                  <a:gd name="T9" fmla="*/ 124 h 360"/>
                  <a:gd name="T10" fmla="*/ 308 w 496"/>
                  <a:gd name="T11" fmla="*/ 146 h 360"/>
                  <a:gd name="T12" fmla="*/ 353 w 496"/>
                  <a:gd name="T13" fmla="*/ 176 h 360"/>
                  <a:gd name="T14" fmla="*/ 422 w 496"/>
                  <a:gd name="T15" fmla="*/ 239 h 360"/>
                  <a:gd name="T16" fmla="*/ 460 w 496"/>
                  <a:gd name="T17" fmla="*/ 274 h 360"/>
                  <a:gd name="T18" fmla="*/ 495 w 496"/>
                  <a:gd name="T19" fmla="*/ 325 h 360"/>
                  <a:gd name="T20" fmla="*/ 466 w 496"/>
                  <a:gd name="T21" fmla="*/ 360 h 360"/>
                  <a:gd name="T22" fmla="*/ 398 w 496"/>
                  <a:gd name="T23" fmla="*/ 348 h 360"/>
                  <a:gd name="T24" fmla="*/ 340 w 496"/>
                  <a:gd name="T25" fmla="*/ 305 h 360"/>
                  <a:gd name="T26" fmla="*/ 295 w 496"/>
                  <a:gd name="T27" fmla="*/ 281 h 360"/>
                  <a:gd name="T28" fmla="*/ 219 w 496"/>
                  <a:gd name="T29" fmla="*/ 242 h 360"/>
                  <a:gd name="T30" fmla="*/ 172 w 496"/>
                  <a:gd name="T31" fmla="*/ 194 h 360"/>
                  <a:gd name="T32" fmla="*/ 111 w 496"/>
                  <a:gd name="T33" fmla="*/ 162 h 360"/>
                  <a:gd name="T34" fmla="*/ 53 w 496"/>
                  <a:gd name="T35" fmla="*/ 131 h 360"/>
                  <a:gd name="T36" fmla="*/ 6 w 496"/>
                  <a:gd name="T37" fmla="*/ 82 h 360"/>
                  <a:gd name="T38" fmla="*/ 11 w 496"/>
                  <a:gd name="T39" fmla="*/ 12 h 360"/>
                  <a:gd name="T40" fmla="*/ 119 w 496"/>
                  <a:gd name="T41"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6" h="360">
                    <a:moveTo>
                      <a:pt x="119" y="0"/>
                    </a:moveTo>
                    <a:cubicBezTo>
                      <a:pt x="162" y="53"/>
                      <a:pt x="172" y="64"/>
                      <a:pt x="177" y="66"/>
                    </a:cubicBezTo>
                    <a:cubicBezTo>
                      <a:pt x="182" y="69"/>
                      <a:pt x="194" y="77"/>
                      <a:pt x="201" y="83"/>
                    </a:cubicBezTo>
                    <a:cubicBezTo>
                      <a:pt x="208" y="89"/>
                      <a:pt x="219" y="95"/>
                      <a:pt x="229" y="103"/>
                    </a:cubicBezTo>
                    <a:cubicBezTo>
                      <a:pt x="239" y="112"/>
                      <a:pt x="235" y="116"/>
                      <a:pt x="251" y="124"/>
                    </a:cubicBezTo>
                    <a:cubicBezTo>
                      <a:pt x="266" y="131"/>
                      <a:pt x="297" y="140"/>
                      <a:pt x="308" y="146"/>
                    </a:cubicBezTo>
                    <a:cubicBezTo>
                      <a:pt x="320" y="153"/>
                      <a:pt x="343" y="167"/>
                      <a:pt x="353" y="176"/>
                    </a:cubicBezTo>
                    <a:cubicBezTo>
                      <a:pt x="363" y="185"/>
                      <a:pt x="415" y="231"/>
                      <a:pt x="422" y="239"/>
                    </a:cubicBezTo>
                    <a:cubicBezTo>
                      <a:pt x="430" y="247"/>
                      <a:pt x="453" y="266"/>
                      <a:pt x="460" y="274"/>
                    </a:cubicBezTo>
                    <a:cubicBezTo>
                      <a:pt x="467" y="282"/>
                      <a:pt x="494" y="316"/>
                      <a:pt x="495" y="325"/>
                    </a:cubicBezTo>
                    <a:cubicBezTo>
                      <a:pt x="496" y="334"/>
                      <a:pt x="485" y="360"/>
                      <a:pt x="466" y="360"/>
                    </a:cubicBezTo>
                    <a:cubicBezTo>
                      <a:pt x="448" y="360"/>
                      <a:pt x="409" y="354"/>
                      <a:pt x="398" y="348"/>
                    </a:cubicBezTo>
                    <a:cubicBezTo>
                      <a:pt x="388" y="343"/>
                      <a:pt x="358" y="316"/>
                      <a:pt x="340" y="305"/>
                    </a:cubicBezTo>
                    <a:cubicBezTo>
                      <a:pt x="322" y="294"/>
                      <a:pt x="311" y="292"/>
                      <a:pt x="295" y="281"/>
                    </a:cubicBezTo>
                    <a:cubicBezTo>
                      <a:pt x="280" y="270"/>
                      <a:pt x="229" y="250"/>
                      <a:pt x="219" y="242"/>
                    </a:cubicBezTo>
                    <a:cubicBezTo>
                      <a:pt x="209" y="234"/>
                      <a:pt x="192" y="205"/>
                      <a:pt x="172" y="194"/>
                    </a:cubicBezTo>
                    <a:cubicBezTo>
                      <a:pt x="152" y="183"/>
                      <a:pt x="129" y="173"/>
                      <a:pt x="111" y="162"/>
                    </a:cubicBezTo>
                    <a:cubicBezTo>
                      <a:pt x="92" y="152"/>
                      <a:pt x="72" y="144"/>
                      <a:pt x="53" y="131"/>
                    </a:cubicBezTo>
                    <a:cubicBezTo>
                      <a:pt x="35" y="117"/>
                      <a:pt x="12" y="101"/>
                      <a:pt x="6" y="82"/>
                    </a:cubicBezTo>
                    <a:cubicBezTo>
                      <a:pt x="0" y="63"/>
                      <a:pt x="0" y="21"/>
                      <a:pt x="11" y="12"/>
                    </a:cubicBezTo>
                    <a:cubicBezTo>
                      <a:pt x="23" y="3"/>
                      <a:pt x="119" y="0"/>
                      <a:pt x="119" y="0"/>
                    </a:cubicBezTo>
                    <a:close/>
                  </a:path>
                </a:pathLst>
              </a:custGeom>
              <a:solidFill>
                <a:srgbClr val="253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4" name="Freeform 60"/>
              <p:cNvSpPr>
                <a:spLocks/>
              </p:cNvSpPr>
              <p:nvPr/>
            </p:nvSpPr>
            <p:spPr bwMode="auto">
              <a:xfrm>
                <a:off x="3810000" y="1416050"/>
                <a:ext cx="835025" cy="1493838"/>
              </a:xfrm>
              <a:custGeom>
                <a:avLst/>
                <a:gdLst>
                  <a:gd name="T0" fmla="*/ 194 w 197"/>
                  <a:gd name="T1" fmla="*/ 102 h 352"/>
                  <a:gd name="T2" fmla="*/ 174 w 197"/>
                  <a:gd name="T3" fmla="*/ 99 h 352"/>
                  <a:gd name="T4" fmla="*/ 155 w 197"/>
                  <a:gd name="T5" fmla="*/ 106 h 352"/>
                  <a:gd name="T6" fmla="*/ 139 w 197"/>
                  <a:gd name="T7" fmla="*/ 121 h 352"/>
                  <a:gd name="T8" fmla="*/ 122 w 197"/>
                  <a:gd name="T9" fmla="*/ 141 h 352"/>
                  <a:gd name="T10" fmla="*/ 118 w 197"/>
                  <a:gd name="T11" fmla="*/ 142 h 352"/>
                  <a:gd name="T12" fmla="*/ 114 w 197"/>
                  <a:gd name="T13" fmla="*/ 133 h 352"/>
                  <a:gd name="T14" fmla="*/ 107 w 197"/>
                  <a:gd name="T15" fmla="*/ 112 h 352"/>
                  <a:gd name="T16" fmla="*/ 100 w 197"/>
                  <a:gd name="T17" fmla="*/ 90 h 352"/>
                  <a:gd name="T18" fmla="*/ 92 w 197"/>
                  <a:gd name="T19" fmla="*/ 61 h 352"/>
                  <a:gd name="T20" fmla="*/ 97 w 197"/>
                  <a:gd name="T21" fmla="*/ 33 h 352"/>
                  <a:gd name="T22" fmla="*/ 105 w 197"/>
                  <a:gd name="T23" fmla="*/ 8 h 352"/>
                  <a:gd name="T24" fmla="*/ 103 w 197"/>
                  <a:gd name="T25" fmla="*/ 0 h 352"/>
                  <a:gd name="T26" fmla="*/ 83 w 197"/>
                  <a:gd name="T27" fmla="*/ 33 h 352"/>
                  <a:gd name="T28" fmla="*/ 81 w 197"/>
                  <a:gd name="T29" fmla="*/ 66 h 352"/>
                  <a:gd name="T30" fmla="*/ 85 w 197"/>
                  <a:gd name="T31" fmla="*/ 130 h 352"/>
                  <a:gd name="T32" fmla="*/ 50 w 197"/>
                  <a:gd name="T33" fmla="*/ 273 h 352"/>
                  <a:gd name="T34" fmla="*/ 30 w 197"/>
                  <a:gd name="T35" fmla="*/ 312 h 352"/>
                  <a:gd name="T36" fmla="*/ 0 w 197"/>
                  <a:gd name="T37" fmla="*/ 346 h 352"/>
                  <a:gd name="T38" fmla="*/ 7 w 197"/>
                  <a:gd name="T39" fmla="*/ 352 h 352"/>
                  <a:gd name="T40" fmla="*/ 46 w 197"/>
                  <a:gd name="T41" fmla="*/ 317 h 352"/>
                  <a:gd name="T42" fmla="*/ 72 w 197"/>
                  <a:gd name="T43" fmla="*/ 300 h 352"/>
                  <a:gd name="T44" fmla="*/ 69 w 197"/>
                  <a:gd name="T45" fmla="*/ 286 h 352"/>
                  <a:gd name="T46" fmla="*/ 140 w 197"/>
                  <a:gd name="T47" fmla="*/ 178 h 352"/>
                  <a:gd name="T48" fmla="*/ 150 w 197"/>
                  <a:gd name="T49" fmla="*/ 153 h 352"/>
                  <a:gd name="T50" fmla="*/ 170 w 197"/>
                  <a:gd name="T51" fmla="*/ 145 h 352"/>
                  <a:gd name="T52" fmla="*/ 188 w 197"/>
                  <a:gd name="T53" fmla="*/ 129 h 352"/>
                  <a:gd name="T54" fmla="*/ 194 w 197"/>
                  <a:gd name="T55" fmla="*/ 10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7" h="352">
                    <a:moveTo>
                      <a:pt x="194" y="102"/>
                    </a:moveTo>
                    <a:cubicBezTo>
                      <a:pt x="191" y="98"/>
                      <a:pt x="180" y="99"/>
                      <a:pt x="174" y="99"/>
                    </a:cubicBezTo>
                    <a:cubicBezTo>
                      <a:pt x="167" y="100"/>
                      <a:pt x="162" y="103"/>
                      <a:pt x="155" y="106"/>
                    </a:cubicBezTo>
                    <a:cubicBezTo>
                      <a:pt x="148" y="109"/>
                      <a:pt x="143" y="117"/>
                      <a:pt x="139" y="121"/>
                    </a:cubicBezTo>
                    <a:cubicBezTo>
                      <a:pt x="135" y="126"/>
                      <a:pt x="125" y="137"/>
                      <a:pt x="122" y="141"/>
                    </a:cubicBezTo>
                    <a:cubicBezTo>
                      <a:pt x="119" y="144"/>
                      <a:pt x="118" y="142"/>
                      <a:pt x="118" y="142"/>
                    </a:cubicBezTo>
                    <a:cubicBezTo>
                      <a:pt x="118" y="142"/>
                      <a:pt x="115" y="136"/>
                      <a:pt x="114" y="133"/>
                    </a:cubicBezTo>
                    <a:cubicBezTo>
                      <a:pt x="113" y="129"/>
                      <a:pt x="110" y="117"/>
                      <a:pt x="107" y="112"/>
                    </a:cubicBezTo>
                    <a:cubicBezTo>
                      <a:pt x="105" y="107"/>
                      <a:pt x="102" y="97"/>
                      <a:pt x="100" y="90"/>
                    </a:cubicBezTo>
                    <a:cubicBezTo>
                      <a:pt x="98" y="83"/>
                      <a:pt x="94" y="70"/>
                      <a:pt x="92" y="61"/>
                    </a:cubicBezTo>
                    <a:cubicBezTo>
                      <a:pt x="91" y="53"/>
                      <a:pt x="95" y="41"/>
                      <a:pt x="97" y="33"/>
                    </a:cubicBezTo>
                    <a:cubicBezTo>
                      <a:pt x="99" y="26"/>
                      <a:pt x="103" y="15"/>
                      <a:pt x="105" y="8"/>
                    </a:cubicBezTo>
                    <a:cubicBezTo>
                      <a:pt x="105" y="6"/>
                      <a:pt x="105" y="3"/>
                      <a:pt x="103" y="0"/>
                    </a:cubicBezTo>
                    <a:cubicBezTo>
                      <a:pt x="92" y="14"/>
                      <a:pt x="87" y="22"/>
                      <a:pt x="83" y="33"/>
                    </a:cubicBezTo>
                    <a:cubicBezTo>
                      <a:pt x="81" y="41"/>
                      <a:pt x="80" y="50"/>
                      <a:pt x="81" y="66"/>
                    </a:cubicBezTo>
                    <a:cubicBezTo>
                      <a:pt x="84" y="109"/>
                      <a:pt x="94" y="86"/>
                      <a:pt x="85" y="130"/>
                    </a:cubicBezTo>
                    <a:cubicBezTo>
                      <a:pt x="77" y="173"/>
                      <a:pt x="56" y="258"/>
                      <a:pt x="50" y="273"/>
                    </a:cubicBezTo>
                    <a:cubicBezTo>
                      <a:pt x="46" y="280"/>
                      <a:pt x="39" y="297"/>
                      <a:pt x="30" y="312"/>
                    </a:cubicBezTo>
                    <a:cubicBezTo>
                      <a:pt x="0" y="346"/>
                      <a:pt x="0" y="346"/>
                      <a:pt x="0" y="346"/>
                    </a:cubicBezTo>
                    <a:cubicBezTo>
                      <a:pt x="7" y="352"/>
                      <a:pt x="7" y="352"/>
                      <a:pt x="7" y="352"/>
                    </a:cubicBezTo>
                    <a:cubicBezTo>
                      <a:pt x="7" y="352"/>
                      <a:pt x="43" y="320"/>
                      <a:pt x="46" y="317"/>
                    </a:cubicBezTo>
                    <a:cubicBezTo>
                      <a:pt x="48" y="314"/>
                      <a:pt x="72" y="300"/>
                      <a:pt x="72" y="300"/>
                    </a:cubicBezTo>
                    <a:cubicBezTo>
                      <a:pt x="69" y="286"/>
                      <a:pt x="69" y="286"/>
                      <a:pt x="69" y="286"/>
                    </a:cubicBezTo>
                    <a:cubicBezTo>
                      <a:pt x="115" y="243"/>
                      <a:pt x="140" y="179"/>
                      <a:pt x="140" y="178"/>
                    </a:cubicBezTo>
                    <a:cubicBezTo>
                      <a:pt x="140" y="177"/>
                      <a:pt x="149" y="155"/>
                      <a:pt x="150" y="153"/>
                    </a:cubicBezTo>
                    <a:cubicBezTo>
                      <a:pt x="152" y="150"/>
                      <a:pt x="162" y="148"/>
                      <a:pt x="170" y="145"/>
                    </a:cubicBezTo>
                    <a:cubicBezTo>
                      <a:pt x="179" y="142"/>
                      <a:pt x="186" y="132"/>
                      <a:pt x="188" y="129"/>
                    </a:cubicBezTo>
                    <a:cubicBezTo>
                      <a:pt x="190" y="125"/>
                      <a:pt x="197" y="107"/>
                      <a:pt x="194" y="102"/>
                    </a:cubicBezTo>
                    <a:close/>
                  </a:path>
                </a:pathLst>
              </a:custGeom>
              <a:solidFill>
                <a:srgbClr val="00AE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5" name="Freeform 61"/>
              <p:cNvSpPr>
                <a:spLocks/>
              </p:cNvSpPr>
              <p:nvPr/>
            </p:nvSpPr>
            <p:spPr bwMode="auto">
              <a:xfrm>
                <a:off x="4195763" y="1509713"/>
                <a:ext cx="241300" cy="517525"/>
              </a:xfrm>
              <a:custGeom>
                <a:avLst/>
                <a:gdLst>
                  <a:gd name="T0" fmla="*/ 6 w 57"/>
                  <a:gd name="T1" fmla="*/ 11 h 122"/>
                  <a:gd name="T2" fmla="*/ 1 w 57"/>
                  <a:gd name="T3" fmla="*/ 39 h 122"/>
                  <a:gd name="T4" fmla="*/ 9 w 57"/>
                  <a:gd name="T5" fmla="*/ 68 h 122"/>
                  <a:gd name="T6" fmla="*/ 16 w 57"/>
                  <a:gd name="T7" fmla="*/ 90 h 122"/>
                  <a:gd name="T8" fmla="*/ 23 w 57"/>
                  <a:gd name="T9" fmla="*/ 111 h 122"/>
                  <a:gd name="T10" fmla="*/ 27 w 57"/>
                  <a:gd name="T11" fmla="*/ 120 h 122"/>
                  <a:gd name="T12" fmla="*/ 31 w 57"/>
                  <a:gd name="T13" fmla="*/ 119 h 122"/>
                  <a:gd name="T14" fmla="*/ 46 w 57"/>
                  <a:gd name="T15" fmla="*/ 102 h 122"/>
                  <a:gd name="T16" fmla="*/ 57 w 57"/>
                  <a:gd name="T17" fmla="*/ 96 h 122"/>
                  <a:gd name="T18" fmla="*/ 9 w 57"/>
                  <a:gd name="T19" fmla="*/ 0 h 122"/>
                  <a:gd name="T20" fmla="*/ 6 w 57"/>
                  <a:gd name="T21"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122">
                    <a:moveTo>
                      <a:pt x="6" y="11"/>
                    </a:moveTo>
                    <a:cubicBezTo>
                      <a:pt x="4" y="19"/>
                      <a:pt x="0" y="31"/>
                      <a:pt x="1" y="39"/>
                    </a:cubicBezTo>
                    <a:cubicBezTo>
                      <a:pt x="3" y="48"/>
                      <a:pt x="7" y="61"/>
                      <a:pt x="9" y="68"/>
                    </a:cubicBezTo>
                    <a:cubicBezTo>
                      <a:pt x="11" y="75"/>
                      <a:pt x="14" y="85"/>
                      <a:pt x="16" y="90"/>
                    </a:cubicBezTo>
                    <a:cubicBezTo>
                      <a:pt x="19" y="95"/>
                      <a:pt x="22" y="107"/>
                      <a:pt x="23" y="111"/>
                    </a:cubicBezTo>
                    <a:cubicBezTo>
                      <a:pt x="24" y="114"/>
                      <a:pt x="27" y="120"/>
                      <a:pt x="27" y="120"/>
                    </a:cubicBezTo>
                    <a:cubicBezTo>
                      <a:pt x="27" y="120"/>
                      <a:pt x="28" y="122"/>
                      <a:pt x="31" y="119"/>
                    </a:cubicBezTo>
                    <a:cubicBezTo>
                      <a:pt x="33" y="116"/>
                      <a:pt x="41" y="107"/>
                      <a:pt x="46" y="102"/>
                    </a:cubicBezTo>
                    <a:cubicBezTo>
                      <a:pt x="49" y="100"/>
                      <a:pt x="53" y="97"/>
                      <a:pt x="57" y="96"/>
                    </a:cubicBezTo>
                    <a:cubicBezTo>
                      <a:pt x="43" y="75"/>
                      <a:pt x="26" y="41"/>
                      <a:pt x="9" y="0"/>
                    </a:cubicBezTo>
                    <a:cubicBezTo>
                      <a:pt x="8" y="4"/>
                      <a:pt x="7" y="8"/>
                      <a:pt x="6" y="1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6" name="Freeform 62"/>
              <p:cNvSpPr>
                <a:spLocks/>
              </p:cNvSpPr>
              <p:nvPr/>
            </p:nvSpPr>
            <p:spPr bwMode="auto">
              <a:xfrm>
                <a:off x="4233863" y="1362075"/>
                <a:ext cx="954088" cy="700088"/>
              </a:xfrm>
              <a:custGeom>
                <a:avLst/>
                <a:gdLst>
                  <a:gd name="T0" fmla="*/ 199 w 225"/>
                  <a:gd name="T1" fmla="*/ 13 h 165"/>
                  <a:gd name="T2" fmla="*/ 166 w 225"/>
                  <a:gd name="T3" fmla="*/ 8 h 165"/>
                  <a:gd name="T4" fmla="*/ 139 w 225"/>
                  <a:gd name="T5" fmla="*/ 8 h 165"/>
                  <a:gd name="T6" fmla="*/ 124 w 225"/>
                  <a:gd name="T7" fmla="*/ 16 h 165"/>
                  <a:gd name="T8" fmla="*/ 107 w 225"/>
                  <a:gd name="T9" fmla="*/ 28 h 165"/>
                  <a:gd name="T10" fmla="*/ 85 w 225"/>
                  <a:gd name="T11" fmla="*/ 37 h 165"/>
                  <a:gd name="T12" fmla="*/ 62 w 225"/>
                  <a:gd name="T13" fmla="*/ 52 h 165"/>
                  <a:gd name="T14" fmla="*/ 49 w 225"/>
                  <a:gd name="T15" fmla="*/ 42 h 165"/>
                  <a:gd name="T16" fmla="*/ 34 w 225"/>
                  <a:gd name="T17" fmla="*/ 13 h 165"/>
                  <a:gd name="T18" fmla="*/ 4 w 225"/>
                  <a:gd name="T19" fmla="*/ 15 h 165"/>
                  <a:gd name="T20" fmla="*/ 5 w 225"/>
                  <a:gd name="T21" fmla="*/ 21 h 165"/>
                  <a:gd name="T22" fmla="*/ 0 w 225"/>
                  <a:gd name="T23" fmla="*/ 35 h 165"/>
                  <a:gd name="T24" fmla="*/ 48 w 225"/>
                  <a:gd name="T25" fmla="*/ 131 h 165"/>
                  <a:gd name="T26" fmla="*/ 91 w 225"/>
                  <a:gd name="T27" fmla="*/ 135 h 165"/>
                  <a:gd name="T28" fmla="*/ 116 w 225"/>
                  <a:gd name="T29" fmla="*/ 147 h 165"/>
                  <a:gd name="T30" fmla="*/ 161 w 225"/>
                  <a:gd name="T31" fmla="*/ 137 h 165"/>
                  <a:gd name="T32" fmla="*/ 172 w 225"/>
                  <a:gd name="T33" fmla="*/ 120 h 165"/>
                  <a:gd name="T34" fmla="*/ 184 w 225"/>
                  <a:gd name="T35" fmla="*/ 108 h 165"/>
                  <a:gd name="T36" fmla="*/ 197 w 225"/>
                  <a:gd name="T37" fmla="*/ 96 h 165"/>
                  <a:gd name="T38" fmla="*/ 200 w 225"/>
                  <a:gd name="T39" fmla="*/ 74 h 165"/>
                  <a:gd name="T40" fmla="*/ 202 w 225"/>
                  <a:gd name="T41" fmla="*/ 54 h 165"/>
                  <a:gd name="T42" fmla="*/ 217 w 225"/>
                  <a:gd name="T43" fmla="*/ 27 h 165"/>
                  <a:gd name="T44" fmla="*/ 225 w 225"/>
                  <a:gd name="T45" fmla="*/ 0 h 165"/>
                  <a:gd name="T46" fmla="*/ 199 w 225"/>
                  <a:gd name="T47" fmla="*/ 1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 h="165">
                    <a:moveTo>
                      <a:pt x="199" y="13"/>
                    </a:moveTo>
                    <a:cubicBezTo>
                      <a:pt x="189" y="18"/>
                      <a:pt x="179" y="12"/>
                      <a:pt x="166" y="8"/>
                    </a:cubicBezTo>
                    <a:cubicBezTo>
                      <a:pt x="152" y="4"/>
                      <a:pt x="150" y="5"/>
                      <a:pt x="139" y="8"/>
                    </a:cubicBezTo>
                    <a:cubicBezTo>
                      <a:pt x="128" y="10"/>
                      <a:pt x="127" y="11"/>
                      <a:pt x="124" y="16"/>
                    </a:cubicBezTo>
                    <a:cubicBezTo>
                      <a:pt x="121" y="21"/>
                      <a:pt x="116" y="28"/>
                      <a:pt x="107" y="28"/>
                    </a:cubicBezTo>
                    <a:cubicBezTo>
                      <a:pt x="97" y="28"/>
                      <a:pt x="91" y="33"/>
                      <a:pt x="85" y="37"/>
                    </a:cubicBezTo>
                    <a:cubicBezTo>
                      <a:pt x="78" y="41"/>
                      <a:pt x="70" y="47"/>
                      <a:pt x="62" y="52"/>
                    </a:cubicBezTo>
                    <a:cubicBezTo>
                      <a:pt x="53" y="58"/>
                      <a:pt x="54" y="53"/>
                      <a:pt x="49" y="42"/>
                    </a:cubicBezTo>
                    <a:cubicBezTo>
                      <a:pt x="44" y="31"/>
                      <a:pt x="44" y="23"/>
                      <a:pt x="34" y="13"/>
                    </a:cubicBezTo>
                    <a:cubicBezTo>
                      <a:pt x="25" y="5"/>
                      <a:pt x="14" y="6"/>
                      <a:pt x="4" y="15"/>
                    </a:cubicBezTo>
                    <a:cubicBezTo>
                      <a:pt x="5" y="17"/>
                      <a:pt x="5" y="19"/>
                      <a:pt x="5" y="21"/>
                    </a:cubicBezTo>
                    <a:cubicBezTo>
                      <a:pt x="4" y="25"/>
                      <a:pt x="2" y="30"/>
                      <a:pt x="0" y="35"/>
                    </a:cubicBezTo>
                    <a:cubicBezTo>
                      <a:pt x="17" y="76"/>
                      <a:pt x="34" y="110"/>
                      <a:pt x="48" y="131"/>
                    </a:cubicBezTo>
                    <a:cubicBezTo>
                      <a:pt x="58" y="126"/>
                      <a:pt x="70" y="126"/>
                      <a:pt x="91" y="135"/>
                    </a:cubicBezTo>
                    <a:cubicBezTo>
                      <a:pt x="98" y="137"/>
                      <a:pt x="105" y="142"/>
                      <a:pt x="116" y="147"/>
                    </a:cubicBezTo>
                    <a:cubicBezTo>
                      <a:pt x="141" y="165"/>
                      <a:pt x="158" y="146"/>
                      <a:pt x="161" y="137"/>
                    </a:cubicBezTo>
                    <a:cubicBezTo>
                      <a:pt x="163" y="128"/>
                      <a:pt x="169" y="123"/>
                      <a:pt x="172" y="120"/>
                    </a:cubicBezTo>
                    <a:cubicBezTo>
                      <a:pt x="175" y="118"/>
                      <a:pt x="183" y="109"/>
                      <a:pt x="184" y="108"/>
                    </a:cubicBezTo>
                    <a:cubicBezTo>
                      <a:pt x="186" y="107"/>
                      <a:pt x="196" y="102"/>
                      <a:pt x="197" y="96"/>
                    </a:cubicBezTo>
                    <a:cubicBezTo>
                      <a:pt x="199" y="91"/>
                      <a:pt x="200" y="80"/>
                      <a:pt x="200" y="74"/>
                    </a:cubicBezTo>
                    <a:cubicBezTo>
                      <a:pt x="200" y="69"/>
                      <a:pt x="201" y="57"/>
                      <a:pt x="202" y="54"/>
                    </a:cubicBezTo>
                    <a:cubicBezTo>
                      <a:pt x="202" y="50"/>
                      <a:pt x="214" y="33"/>
                      <a:pt x="217" y="27"/>
                    </a:cubicBezTo>
                    <a:cubicBezTo>
                      <a:pt x="219" y="21"/>
                      <a:pt x="222" y="6"/>
                      <a:pt x="225" y="0"/>
                    </a:cubicBezTo>
                    <a:cubicBezTo>
                      <a:pt x="225" y="0"/>
                      <a:pt x="209" y="9"/>
                      <a:pt x="199" y="1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7" name="Freeform 63"/>
              <p:cNvSpPr>
                <a:spLocks/>
              </p:cNvSpPr>
              <p:nvPr/>
            </p:nvSpPr>
            <p:spPr bwMode="auto">
              <a:xfrm>
                <a:off x="4157663" y="596900"/>
                <a:ext cx="1128713" cy="1011238"/>
              </a:xfrm>
              <a:custGeom>
                <a:avLst/>
                <a:gdLst>
                  <a:gd name="T0" fmla="*/ 256 w 266"/>
                  <a:gd name="T1" fmla="*/ 108 h 238"/>
                  <a:gd name="T2" fmla="*/ 204 w 266"/>
                  <a:gd name="T3" fmla="*/ 43 h 238"/>
                  <a:gd name="T4" fmla="*/ 66 w 266"/>
                  <a:gd name="T5" fmla="*/ 37 h 238"/>
                  <a:gd name="T6" fmla="*/ 4 w 266"/>
                  <a:gd name="T7" fmla="*/ 136 h 238"/>
                  <a:gd name="T8" fmla="*/ 18 w 266"/>
                  <a:gd name="T9" fmla="*/ 199 h 238"/>
                  <a:gd name="T10" fmla="*/ 22 w 266"/>
                  <a:gd name="T11" fmla="*/ 195 h 238"/>
                  <a:gd name="T12" fmla="*/ 52 w 266"/>
                  <a:gd name="T13" fmla="*/ 193 h 238"/>
                  <a:gd name="T14" fmla="*/ 67 w 266"/>
                  <a:gd name="T15" fmla="*/ 222 h 238"/>
                  <a:gd name="T16" fmla="*/ 80 w 266"/>
                  <a:gd name="T17" fmla="*/ 232 h 238"/>
                  <a:gd name="T18" fmla="*/ 103 w 266"/>
                  <a:gd name="T19" fmla="*/ 217 h 238"/>
                  <a:gd name="T20" fmla="*/ 125 w 266"/>
                  <a:gd name="T21" fmla="*/ 208 h 238"/>
                  <a:gd name="T22" fmla="*/ 142 w 266"/>
                  <a:gd name="T23" fmla="*/ 196 h 238"/>
                  <a:gd name="T24" fmla="*/ 157 w 266"/>
                  <a:gd name="T25" fmla="*/ 188 h 238"/>
                  <a:gd name="T26" fmla="*/ 184 w 266"/>
                  <a:gd name="T27" fmla="*/ 188 h 238"/>
                  <a:gd name="T28" fmla="*/ 217 w 266"/>
                  <a:gd name="T29" fmla="*/ 193 h 238"/>
                  <a:gd name="T30" fmla="*/ 243 w 266"/>
                  <a:gd name="T31" fmla="*/ 180 h 238"/>
                  <a:gd name="T32" fmla="*/ 256 w 266"/>
                  <a:gd name="T33" fmla="*/ 1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238">
                    <a:moveTo>
                      <a:pt x="256" y="108"/>
                    </a:moveTo>
                    <a:cubicBezTo>
                      <a:pt x="253" y="99"/>
                      <a:pt x="246" y="87"/>
                      <a:pt x="204" y="43"/>
                    </a:cubicBezTo>
                    <a:cubicBezTo>
                      <a:pt x="163" y="0"/>
                      <a:pt x="122" y="12"/>
                      <a:pt x="66" y="37"/>
                    </a:cubicBezTo>
                    <a:cubicBezTo>
                      <a:pt x="11" y="62"/>
                      <a:pt x="7" y="113"/>
                      <a:pt x="4" y="136"/>
                    </a:cubicBezTo>
                    <a:cubicBezTo>
                      <a:pt x="0" y="157"/>
                      <a:pt x="13" y="187"/>
                      <a:pt x="18" y="199"/>
                    </a:cubicBezTo>
                    <a:cubicBezTo>
                      <a:pt x="19" y="197"/>
                      <a:pt x="22" y="194"/>
                      <a:pt x="22" y="195"/>
                    </a:cubicBezTo>
                    <a:cubicBezTo>
                      <a:pt x="32" y="186"/>
                      <a:pt x="43" y="185"/>
                      <a:pt x="52" y="193"/>
                    </a:cubicBezTo>
                    <a:cubicBezTo>
                      <a:pt x="62" y="203"/>
                      <a:pt x="62" y="211"/>
                      <a:pt x="67" y="222"/>
                    </a:cubicBezTo>
                    <a:cubicBezTo>
                      <a:pt x="72" y="233"/>
                      <a:pt x="71" y="238"/>
                      <a:pt x="80" y="232"/>
                    </a:cubicBezTo>
                    <a:cubicBezTo>
                      <a:pt x="88" y="227"/>
                      <a:pt x="96" y="221"/>
                      <a:pt x="103" y="217"/>
                    </a:cubicBezTo>
                    <a:cubicBezTo>
                      <a:pt x="109" y="213"/>
                      <a:pt x="115" y="208"/>
                      <a:pt x="125" y="208"/>
                    </a:cubicBezTo>
                    <a:cubicBezTo>
                      <a:pt x="134" y="208"/>
                      <a:pt x="139" y="201"/>
                      <a:pt x="142" y="196"/>
                    </a:cubicBezTo>
                    <a:cubicBezTo>
                      <a:pt x="145" y="191"/>
                      <a:pt x="146" y="190"/>
                      <a:pt x="157" y="188"/>
                    </a:cubicBezTo>
                    <a:cubicBezTo>
                      <a:pt x="168" y="185"/>
                      <a:pt x="170" y="184"/>
                      <a:pt x="184" y="188"/>
                    </a:cubicBezTo>
                    <a:cubicBezTo>
                      <a:pt x="197" y="192"/>
                      <a:pt x="207" y="198"/>
                      <a:pt x="217" y="193"/>
                    </a:cubicBezTo>
                    <a:cubicBezTo>
                      <a:pt x="227" y="189"/>
                      <a:pt x="243" y="180"/>
                      <a:pt x="243" y="180"/>
                    </a:cubicBezTo>
                    <a:cubicBezTo>
                      <a:pt x="266" y="160"/>
                      <a:pt x="258" y="118"/>
                      <a:pt x="256" y="10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8" name="Freeform 64"/>
              <p:cNvSpPr>
                <a:spLocks/>
              </p:cNvSpPr>
              <p:nvPr/>
            </p:nvSpPr>
            <p:spPr bwMode="auto">
              <a:xfrm>
                <a:off x="3482975" y="1798638"/>
                <a:ext cx="2536825" cy="1968500"/>
              </a:xfrm>
              <a:custGeom>
                <a:avLst/>
                <a:gdLst>
                  <a:gd name="T0" fmla="*/ 475 w 598"/>
                  <a:gd name="T1" fmla="*/ 311 h 464"/>
                  <a:gd name="T2" fmla="*/ 399 w 598"/>
                  <a:gd name="T3" fmla="*/ 270 h 464"/>
                  <a:gd name="T4" fmla="*/ 292 w 598"/>
                  <a:gd name="T5" fmla="*/ 193 h 464"/>
                  <a:gd name="T6" fmla="*/ 243 w 598"/>
                  <a:gd name="T7" fmla="*/ 126 h 464"/>
                  <a:gd name="T8" fmla="*/ 192 w 598"/>
                  <a:gd name="T9" fmla="*/ 61 h 464"/>
                  <a:gd name="T10" fmla="*/ 117 w 598"/>
                  <a:gd name="T11" fmla="*/ 0 h 464"/>
                  <a:gd name="T12" fmla="*/ 26 w 598"/>
                  <a:gd name="T13" fmla="*/ 24 h 464"/>
                  <a:gd name="T14" fmla="*/ 0 w 598"/>
                  <a:gd name="T15" fmla="*/ 34 h 464"/>
                  <a:gd name="T16" fmla="*/ 48 w 598"/>
                  <a:gd name="T17" fmla="*/ 113 h 464"/>
                  <a:gd name="T18" fmla="*/ 117 w 598"/>
                  <a:gd name="T19" fmla="*/ 178 h 464"/>
                  <a:gd name="T20" fmla="*/ 210 w 598"/>
                  <a:gd name="T21" fmla="*/ 281 h 464"/>
                  <a:gd name="T22" fmla="*/ 235 w 598"/>
                  <a:gd name="T23" fmla="*/ 300 h 464"/>
                  <a:gd name="T24" fmla="*/ 277 w 598"/>
                  <a:gd name="T25" fmla="*/ 336 h 464"/>
                  <a:gd name="T26" fmla="*/ 372 w 598"/>
                  <a:gd name="T27" fmla="*/ 376 h 464"/>
                  <a:gd name="T28" fmla="*/ 479 w 598"/>
                  <a:gd name="T29" fmla="*/ 438 h 464"/>
                  <a:gd name="T30" fmla="*/ 598 w 598"/>
                  <a:gd name="T31" fmla="*/ 383 h 464"/>
                  <a:gd name="T32" fmla="*/ 475 w 598"/>
                  <a:gd name="T33" fmla="*/ 311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8" h="464">
                    <a:moveTo>
                      <a:pt x="475" y="311"/>
                    </a:moveTo>
                    <a:cubicBezTo>
                      <a:pt x="472" y="310"/>
                      <a:pt x="413" y="275"/>
                      <a:pt x="399" y="270"/>
                    </a:cubicBezTo>
                    <a:cubicBezTo>
                      <a:pt x="384" y="264"/>
                      <a:pt x="302" y="207"/>
                      <a:pt x="292" y="193"/>
                    </a:cubicBezTo>
                    <a:cubicBezTo>
                      <a:pt x="282" y="180"/>
                      <a:pt x="250" y="138"/>
                      <a:pt x="243" y="126"/>
                    </a:cubicBezTo>
                    <a:cubicBezTo>
                      <a:pt x="235" y="114"/>
                      <a:pt x="201" y="72"/>
                      <a:pt x="192" y="61"/>
                    </a:cubicBezTo>
                    <a:cubicBezTo>
                      <a:pt x="183" y="51"/>
                      <a:pt x="142" y="12"/>
                      <a:pt x="117" y="0"/>
                    </a:cubicBezTo>
                    <a:cubicBezTo>
                      <a:pt x="74" y="0"/>
                      <a:pt x="48" y="15"/>
                      <a:pt x="26" y="24"/>
                    </a:cubicBezTo>
                    <a:cubicBezTo>
                      <a:pt x="19" y="26"/>
                      <a:pt x="10" y="30"/>
                      <a:pt x="0" y="34"/>
                    </a:cubicBezTo>
                    <a:cubicBezTo>
                      <a:pt x="13" y="61"/>
                      <a:pt x="41" y="98"/>
                      <a:pt x="48" y="113"/>
                    </a:cubicBezTo>
                    <a:cubicBezTo>
                      <a:pt x="58" y="134"/>
                      <a:pt x="109" y="171"/>
                      <a:pt x="117" y="178"/>
                    </a:cubicBezTo>
                    <a:cubicBezTo>
                      <a:pt x="124" y="184"/>
                      <a:pt x="207" y="277"/>
                      <a:pt x="210" y="281"/>
                    </a:cubicBezTo>
                    <a:cubicBezTo>
                      <a:pt x="212" y="284"/>
                      <a:pt x="226" y="296"/>
                      <a:pt x="235" y="300"/>
                    </a:cubicBezTo>
                    <a:cubicBezTo>
                      <a:pt x="244" y="303"/>
                      <a:pt x="265" y="329"/>
                      <a:pt x="277" y="336"/>
                    </a:cubicBezTo>
                    <a:cubicBezTo>
                      <a:pt x="290" y="344"/>
                      <a:pt x="344" y="367"/>
                      <a:pt x="372" y="376"/>
                    </a:cubicBezTo>
                    <a:cubicBezTo>
                      <a:pt x="401" y="386"/>
                      <a:pt x="434" y="412"/>
                      <a:pt x="479" y="438"/>
                    </a:cubicBezTo>
                    <a:cubicBezTo>
                      <a:pt x="547" y="464"/>
                      <a:pt x="598" y="383"/>
                      <a:pt x="598" y="383"/>
                    </a:cubicBezTo>
                    <a:cubicBezTo>
                      <a:pt x="598" y="383"/>
                      <a:pt x="477" y="313"/>
                      <a:pt x="475" y="311"/>
                    </a:cubicBezTo>
                    <a:close/>
                  </a:path>
                </a:pathLst>
              </a:custGeom>
              <a:solidFill>
                <a:srgbClr val="2535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9" name="Freeform 65"/>
              <p:cNvSpPr>
                <a:spLocks/>
              </p:cNvSpPr>
              <p:nvPr/>
            </p:nvSpPr>
            <p:spPr bwMode="auto">
              <a:xfrm>
                <a:off x="5588000" y="2932113"/>
                <a:ext cx="885825" cy="665163"/>
              </a:xfrm>
              <a:custGeom>
                <a:avLst/>
                <a:gdLst>
                  <a:gd name="T0" fmla="*/ 9 w 209"/>
                  <a:gd name="T1" fmla="*/ 119 h 157"/>
                  <a:gd name="T2" fmla="*/ 45 w 209"/>
                  <a:gd name="T3" fmla="*/ 65 h 157"/>
                  <a:gd name="T4" fmla="*/ 72 w 209"/>
                  <a:gd name="T5" fmla="*/ 33 h 157"/>
                  <a:gd name="T6" fmla="*/ 140 w 209"/>
                  <a:gd name="T7" fmla="*/ 7 h 157"/>
                  <a:gd name="T8" fmla="*/ 165 w 209"/>
                  <a:gd name="T9" fmla="*/ 19 h 157"/>
                  <a:gd name="T10" fmla="*/ 148 w 209"/>
                  <a:gd name="T11" fmla="*/ 25 h 157"/>
                  <a:gd name="T12" fmla="*/ 128 w 209"/>
                  <a:gd name="T13" fmla="*/ 29 h 157"/>
                  <a:gd name="T14" fmla="*/ 118 w 209"/>
                  <a:gd name="T15" fmla="*/ 37 h 157"/>
                  <a:gd name="T16" fmla="*/ 137 w 209"/>
                  <a:gd name="T17" fmla="*/ 52 h 157"/>
                  <a:gd name="T18" fmla="*/ 183 w 209"/>
                  <a:gd name="T19" fmla="*/ 44 h 157"/>
                  <a:gd name="T20" fmla="*/ 190 w 209"/>
                  <a:gd name="T21" fmla="*/ 62 h 157"/>
                  <a:gd name="T22" fmla="*/ 120 w 209"/>
                  <a:gd name="T23" fmla="*/ 97 h 157"/>
                  <a:gd name="T24" fmla="*/ 85 w 209"/>
                  <a:gd name="T25" fmla="*/ 125 h 157"/>
                  <a:gd name="T26" fmla="*/ 31 w 209"/>
                  <a:gd name="T27" fmla="*/ 156 h 157"/>
                  <a:gd name="T28" fmla="*/ 9 w 209"/>
                  <a:gd name="T29" fmla="*/ 11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157">
                    <a:moveTo>
                      <a:pt x="9" y="119"/>
                    </a:moveTo>
                    <a:cubicBezTo>
                      <a:pt x="19" y="90"/>
                      <a:pt x="37" y="74"/>
                      <a:pt x="45" y="65"/>
                    </a:cubicBezTo>
                    <a:cubicBezTo>
                      <a:pt x="53" y="55"/>
                      <a:pt x="61" y="43"/>
                      <a:pt x="72" y="33"/>
                    </a:cubicBezTo>
                    <a:cubicBezTo>
                      <a:pt x="84" y="23"/>
                      <a:pt x="99" y="0"/>
                      <a:pt x="140" y="7"/>
                    </a:cubicBezTo>
                    <a:cubicBezTo>
                      <a:pt x="165" y="11"/>
                      <a:pt x="168" y="15"/>
                      <a:pt x="165" y="19"/>
                    </a:cubicBezTo>
                    <a:cubicBezTo>
                      <a:pt x="162" y="23"/>
                      <a:pt x="152" y="25"/>
                      <a:pt x="148" y="25"/>
                    </a:cubicBezTo>
                    <a:cubicBezTo>
                      <a:pt x="144" y="25"/>
                      <a:pt x="134" y="27"/>
                      <a:pt x="128" y="29"/>
                    </a:cubicBezTo>
                    <a:cubicBezTo>
                      <a:pt x="123" y="32"/>
                      <a:pt x="120" y="34"/>
                      <a:pt x="118" y="37"/>
                    </a:cubicBezTo>
                    <a:cubicBezTo>
                      <a:pt x="117" y="41"/>
                      <a:pt x="110" y="57"/>
                      <a:pt x="137" y="52"/>
                    </a:cubicBezTo>
                    <a:cubicBezTo>
                      <a:pt x="164" y="47"/>
                      <a:pt x="177" y="46"/>
                      <a:pt x="183" y="44"/>
                    </a:cubicBezTo>
                    <a:cubicBezTo>
                      <a:pt x="190" y="43"/>
                      <a:pt x="209" y="52"/>
                      <a:pt x="190" y="62"/>
                    </a:cubicBezTo>
                    <a:cubicBezTo>
                      <a:pt x="172" y="73"/>
                      <a:pt x="132" y="88"/>
                      <a:pt x="120" y="97"/>
                    </a:cubicBezTo>
                    <a:cubicBezTo>
                      <a:pt x="108" y="107"/>
                      <a:pt x="89" y="122"/>
                      <a:pt x="85" y="125"/>
                    </a:cubicBezTo>
                    <a:cubicBezTo>
                      <a:pt x="81" y="128"/>
                      <a:pt x="47" y="157"/>
                      <a:pt x="31" y="156"/>
                    </a:cubicBezTo>
                    <a:cubicBezTo>
                      <a:pt x="15" y="154"/>
                      <a:pt x="0" y="146"/>
                      <a:pt x="9" y="11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0" name="Freeform 66"/>
              <p:cNvSpPr>
                <a:spLocks/>
              </p:cNvSpPr>
              <p:nvPr/>
            </p:nvSpPr>
            <p:spPr bwMode="auto">
              <a:xfrm>
                <a:off x="6503988" y="2138363"/>
                <a:ext cx="712788" cy="639763"/>
              </a:xfrm>
              <a:custGeom>
                <a:avLst/>
                <a:gdLst>
                  <a:gd name="T0" fmla="*/ 89 w 168"/>
                  <a:gd name="T1" fmla="*/ 149 h 151"/>
                  <a:gd name="T2" fmla="*/ 19 w 168"/>
                  <a:gd name="T3" fmla="*/ 141 h 151"/>
                  <a:gd name="T4" fmla="*/ 7 w 168"/>
                  <a:gd name="T5" fmla="*/ 103 h 151"/>
                  <a:gd name="T6" fmla="*/ 56 w 168"/>
                  <a:gd name="T7" fmla="*/ 45 h 151"/>
                  <a:gd name="T8" fmla="*/ 123 w 168"/>
                  <a:gd name="T9" fmla="*/ 7 h 151"/>
                  <a:gd name="T10" fmla="*/ 150 w 168"/>
                  <a:gd name="T11" fmla="*/ 0 h 151"/>
                  <a:gd name="T12" fmla="*/ 159 w 168"/>
                  <a:gd name="T13" fmla="*/ 11 h 151"/>
                  <a:gd name="T14" fmla="*/ 168 w 168"/>
                  <a:gd name="T15" fmla="*/ 18 h 151"/>
                  <a:gd name="T16" fmla="*/ 150 w 168"/>
                  <a:gd name="T17" fmla="*/ 35 h 151"/>
                  <a:gd name="T18" fmla="*/ 138 w 168"/>
                  <a:gd name="T19" fmla="*/ 39 h 151"/>
                  <a:gd name="T20" fmla="*/ 114 w 168"/>
                  <a:gd name="T21" fmla="*/ 60 h 151"/>
                  <a:gd name="T22" fmla="*/ 97 w 168"/>
                  <a:gd name="T23" fmla="*/ 81 h 151"/>
                  <a:gd name="T24" fmla="*/ 82 w 168"/>
                  <a:gd name="T25" fmla="*/ 102 h 151"/>
                  <a:gd name="T26" fmla="*/ 75 w 168"/>
                  <a:gd name="T27" fmla="*/ 116 h 151"/>
                  <a:gd name="T28" fmla="*/ 109 w 168"/>
                  <a:gd name="T29" fmla="*/ 127 h 151"/>
                  <a:gd name="T30" fmla="*/ 103 w 168"/>
                  <a:gd name="T31" fmla="*/ 146 h 151"/>
                  <a:gd name="T32" fmla="*/ 89 w 168"/>
                  <a:gd name="T33" fmla="*/ 14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 h="151">
                    <a:moveTo>
                      <a:pt x="89" y="149"/>
                    </a:moveTo>
                    <a:cubicBezTo>
                      <a:pt x="59" y="149"/>
                      <a:pt x="32" y="151"/>
                      <a:pt x="19" y="141"/>
                    </a:cubicBezTo>
                    <a:cubicBezTo>
                      <a:pt x="5" y="130"/>
                      <a:pt x="0" y="115"/>
                      <a:pt x="7" y="103"/>
                    </a:cubicBezTo>
                    <a:cubicBezTo>
                      <a:pt x="15" y="91"/>
                      <a:pt x="44" y="55"/>
                      <a:pt x="56" y="45"/>
                    </a:cubicBezTo>
                    <a:cubicBezTo>
                      <a:pt x="68" y="35"/>
                      <a:pt x="113" y="11"/>
                      <a:pt x="123" y="7"/>
                    </a:cubicBezTo>
                    <a:cubicBezTo>
                      <a:pt x="133" y="4"/>
                      <a:pt x="145" y="0"/>
                      <a:pt x="150" y="0"/>
                    </a:cubicBezTo>
                    <a:cubicBezTo>
                      <a:pt x="156" y="0"/>
                      <a:pt x="163" y="3"/>
                      <a:pt x="159" y="11"/>
                    </a:cubicBezTo>
                    <a:cubicBezTo>
                      <a:pt x="165" y="12"/>
                      <a:pt x="168" y="16"/>
                      <a:pt x="168" y="18"/>
                    </a:cubicBezTo>
                    <a:cubicBezTo>
                      <a:pt x="167" y="21"/>
                      <a:pt x="152" y="34"/>
                      <a:pt x="150" y="35"/>
                    </a:cubicBezTo>
                    <a:cubicBezTo>
                      <a:pt x="147" y="36"/>
                      <a:pt x="141" y="38"/>
                      <a:pt x="138" y="39"/>
                    </a:cubicBezTo>
                    <a:cubicBezTo>
                      <a:pt x="134" y="41"/>
                      <a:pt x="118" y="56"/>
                      <a:pt x="114" y="60"/>
                    </a:cubicBezTo>
                    <a:cubicBezTo>
                      <a:pt x="110" y="64"/>
                      <a:pt x="101" y="77"/>
                      <a:pt x="97" y="81"/>
                    </a:cubicBezTo>
                    <a:cubicBezTo>
                      <a:pt x="94" y="85"/>
                      <a:pt x="84" y="98"/>
                      <a:pt x="82" y="102"/>
                    </a:cubicBezTo>
                    <a:cubicBezTo>
                      <a:pt x="80" y="106"/>
                      <a:pt x="76" y="115"/>
                      <a:pt x="75" y="116"/>
                    </a:cubicBezTo>
                    <a:cubicBezTo>
                      <a:pt x="75" y="117"/>
                      <a:pt x="104" y="118"/>
                      <a:pt x="109" y="127"/>
                    </a:cubicBezTo>
                    <a:cubicBezTo>
                      <a:pt x="115" y="137"/>
                      <a:pt x="112" y="143"/>
                      <a:pt x="103" y="146"/>
                    </a:cubicBezTo>
                    <a:cubicBezTo>
                      <a:pt x="95" y="148"/>
                      <a:pt x="89" y="149"/>
                      <a:pt x="89" y="14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1" name="Freeform 67"/>
              <p:cNvSpPr>
                <a:spLocks/>
              </p:cNvSpPr>
              <p:nvPr/>
            </p:nvSpPr>
            <p:spPr bwMode="auto">
              <a:xfrm>
                <a:off x="3903663" y="5578475"/>
                <a:ext cx="1149350" cy="623888"/>
              </a:xfrm>
              <a:custGeom>
                <a:avLst/>
                <a:gdLst>
                  <a:gd name="T0" fmla="*/ 172 w 271"/>
                  <a:gd name="T1" fmla="*/ 125 h 147"/>
                  <a:gd name="T2" fmla="*/ 103 w 271"/>
                  <a:gd name="T3" fmla="*/ 88 h 147"/>
                  <a:gd name="T4" fmla="*/ 51 w 271"/>
                  <a:gd name="T5" fmla="*/ 44 h 147"/>
                  <a:gd name="T6" fmla="*/ 2 w 271"/>
                  <a:gd name="T7" fmla="*/ 0 h 147"/>
                  <a:gd name="T8" fmla="*/ 0 w 271"/>
                  <a:gd name="T9" fmla="*/ 34 h 147"/>
                  <a:gd name="T10" fmla="*/ 43 w 271"/>
                  <a:gd name="T11" fmla="*/ 67 h 147"/>
                  <a:gd name="T12" fmla="*/ 46 w 271"/>
                  <a:gd name="T13" fmla="*/ 57 h 147"/>
                  <a:gd name="T14" fmla="*/ 109 w 271"/>
                  <a:gd name="T15" fmla="*/ 115 h 147"/>
                  <a:gd name="T16" fmla="*/ 238 w 271"/>
                  <a:gd name="T17" fmla="*/ 138 h 147"/>
                  <a:gd name="T18" fmla="*/ 268 w 271"/>
                  <a:gd name="T19" fmla="*/ 93 h 147"/>
                  <a:gd name="T20" fmla="*/ 172 w 271"/>
                  <a:gd name="T21" fmla="*/ 1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147">
                    <a:moveTo>
                      <a:pt x="172" y="125"/>
                    </a:moveTo>
                    <a:cubicBezTo>
                      <a:pt x="146" y="123"/>
                      <a:pt x="109" y="94"/>
                      <a:pt x="103" y="88"/>
                    </a:cubicBezTo>
                    <a:cubicBezTo>
                      <a:pt x="97" y="81"/>
                      <a:pt x="74" y="55"/>
                      <a:pt x="51" y="44"/>
                    </a:cubicBezTo>
                    <a:cubicBezTo>
                      <a:pt x="32" y="37"/>
                      <a:pt x="15" y="19"/>
                      <a:pt x="2" y="0"/>
                    </a:cubicBezTo>
                    <a:cubicBezTo>
                      <a:pt x="0" y="34"/>
                      <a:pt x="0" y="34"/>
                      <a:pt x="0" y="34"/>
                    </a:cubicBezTo>
                    <a:cubicBezTo>
                      <a:pt x="43" y="67"/>
                      <a:pt x="43" y="67"/>
                      <a:pt x="43" y="67"/>
                    </a:cubicBezTo>
                    <a:cubicBezTo>
                      <a:pt x="43" y="67"/>
                      <a:pt x="44" y="66"/>
                      <a:pt x="46" y="57"/>
                    </a:cubicBezTo>
                    <a:cubicBezTo>
                      <a:pt x="87" y="72"/>
                      <a:pt x="93" y="98"/>
                      <a:pt x="109" y="115"/>
                    </a:cubicBezTo>
                    <a:cubicBezTo>
                      <a:pt x="156" y="144"/>
                      <a:pt x="193" y="147"/>
                      <a:pt x="238" y="138"/>
                    </a:cubicBezTo>
                    <a:cubicBezTo>
                      <a:pt x="266" y="124"/>
                      <a:pt x="271" y="107"/>
                      <a:pt x="268" y="93"/>
                    </a:cubicBezTo>
                    <a:cubicBezTo>
                      <a:pt x="242" y="137"/>
                      <a:pt x="196" y="127"/>
                      <a:pt x="172" y="12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2" name="Freeform 68"/>
              <p:cNvSpPr>
                <a:spLocks/>
              </p:cNvSpPr>
              <p:nvPr/>
            </p:nvSpPr>
            <p:spPr bwMode="auto">
              <a:xfrm>
                <a:off x="1712913" y="5172075"/>
                <a:ext cx="454025" cy="292100"/>
              </a:xfrm>
              <a:custGeom>
                <a:avLst/>
                <a:gdLst>
                  <a:gd name="T0" fmla="*/ 107 w 107"/>
                  <a:gd name="T1" fmla="*/ 6 h 69"/>
                  <a:gd name="T2" fmla="*/ 107 w 107"/>
                  <a:gd name="T3" fmla="*/ 6 h 69"/>
                  <a:gd name="T4" fmla="*/ 103 w 107"/>
                  <a:gd name="T5" fmla="*/ 26 h 69"/>
                  <a:gd name="T6" fmla="*/ 2 w 107"/>
                  <a:gd name="T7" fmla="*/ 0 h 69"/>
                  <a:gd name="T8" fmla="*/ 47 w 107"/>
                  <a:gd name="T9" fmla="*/ 55 h 69"/>
                  <a:gd name="T10" fmla="*/ 81 w 107"/>
                  <a:gd name="T11" fmla="*/ 54 h 69"/>
                  <a:gd name="T12" fmla="*/ 107 w 107"/>
                  <a:gd name="T13" fmla="*/ 6 h 69"/>
                </a:gdLst>
                <a:ahLst/>
                <a:cxnLst>
                  <a:cxn ang="0">
                    <a:pos x="T0" y="T1"/>
                  </a:cxn>
                  <a:cxn ang="0">
                    <a:pos x="T2" y="T3"/>
                  </a:cxn>
                  <a:cxn ang="0">
                    <a:pos x="T4" y="T5"/>
                  </a:cxn>
                  <a:cxn ang="0">
                    <a:pos x="T6" y="T7"/>
                  </a:cxn>
                  <a:cxn ang="0">
                    <a:pos x="T8" y="T9"/>
                  </a:cxn>
                  <a:cxn ang="0">
                    <a:pos x="T10" y="T11"/>
                  </a:cxn>
                  <a:cxn ang="0">
                    <a:pos x="T12" y="T13"/>
                  </a:cxn>
                </a:cxnLst>
                <a:rect l="0" t="0" r="r" b="b"/>
                <a:pathLst>
                  <a:path w="107" h="69">
                    <a:moveTo>
                      <a:pt x="107" y="6"/>
                    </a:moveTo>
                    <a:cubicBezTo>
                      <a:pt x="107" y="6"/>
                      <a:pt x="107" y="6"/>
                      <a:pt x="107" y="6"/>
                    </a:cubicBezTo>
                    <a:cubicBezTo>
                      <a:pt x="106" y="15"/>
                      <a:pt x="105" y="22"/>
                      <a:pt x="103" y="26"/>
                    </a:cubicBezTo>
                    <a:cubicBezTo>
                      <a:pt x="94" y="43"/>
                      <a:pt x="26" y="69"/>
                      <a:pt x="2" y="0"/>
                    </a:cubicBezTo>
                    <a:cubicBezTo>
                      <a:pt x="0" y="29"/>
                      <a:pt x="16" y="46"/>
                      <a:pt x="47" y="55"/>
                    </a:cubicBezTo>
                    <a:cubicBezTo>
                      <a:pt x="59" y="59"/>
                      <a:pt x="71" y="59"/>
                      <a:pt x="81" y="54"/>
                    </a:cubicBezTo>
                    <a:cubicBezTo>
                      <a:pt x="104" y="44"/>
                      <a:pt x="107" y="24"/>
                      <a:pt x="107" y="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3" name="Freeform 69"/>
              <p:cNvSpPr>
                <a:spLocks/>
              </p:cNvSpPr>
              <p:nvPr/>
            </p:nvSpPr>
            <p:spPr bwMode="auto">
              <a:xfrm>
                <a:off x="1646238" y="4568825"/>
                <a:ext cx="63500" cy="268288"/>
              </a:xfrm>
              <a:custGeom>
                <a:avLst/>
                <a:gdLst>
                  <a:gd name="T0" fmla="*/ 12 w 15"/>
                  <a:gd name="T1" fmla="*/ 40 h 63"/>
                  <a:gd name="T2" fmla="*/ 5 w 15"/>
                  <a:gd name="T3" fmla="*/ 0 h 63"/>
                  <a:gd name="T4" fmla="*/ 5 w 15"/>
                  <a:gd name="T5" fmla="*/ 0 h 63"/>
                  <a:gd name="T6" fmla="*/ 0 w 15"/>
                  <a:gd name="T7" fmla="*/ 42 h 63"/>
                  <a:gd name="T8" fmla="*/ 10 w 15"/>
                  <a:gd name="T9" fmla="*/ 44 h 63"/>
                  <a:gd name="T10" fmla="*/ 15 w 15"/>
                  <a:gd name="T11" fmla="*/ 63 h 63"/>
                  <a:gd name="T12" fmla="*/ 12 w 15"/>
                  <a:gd name="T13" fmla="*/ 40 h 63"/>
                </a:gdLst>
                <a:ahLst/>
                <a:cxnLst>
                  <a:cxn ang="0">
                    <a:pos x="T0" y="T1"/>
                  </a:cxn>
                  <a:cxn ang="0">
                    <a:pos x="T2" y="T3"/>
                  </a:cxn>
                  <a:cxn ang="0">
                    <a:pos x="T4" y="T5"/>
                  </a:cxn>
                  <a:cxn ang="0">
                    <a:pos x="T6" y="T7"/>
                  </a:cxn>
                  <a:cxn ang="0">
                    <a:pos x="T8" y="T9"/>
                  </a:cxn>
                  <a:cxn ang="0">
                    <a:pos x="T10" y="T11"/>
                  </a:cxn>
                  <a:cxn ang="0">
                    <a:pos x="T12" y="T13"/>
                  </a:cxn>
                </a:cxnLst>
                <a:rect l="0" t="0" r="r" b="b"/>
                <a:pathLst>
                  <a:path w="15" h="63">
                    <a:moveTo>
                      <a:pt x="12" y="40"/>
                    </a:moveTo>
                    <a:cubicBezTo>
                      <a:pt x="10" y="31"/>
                      <a:pt x="4" y="11"/>
                      <a:pt x="5" y="0"/>
                    </a:cubicBezTo>
                    <a:cubicBezTo>
                      <a:pt x="5" y="0"/>
                      <a:pt x="5" y="0"/>
                      <a:pt x="5" y="0"/>
                    </a:cubicBezTo>
                    <a:cubicBezTo>
                      <a:pt x="0" y="42"/>
                      <a:pt x="0" y="42"/>
                      <a:pt x="0" y="42"/>
                    </a:cubicBezTo>
                    <a:cubicBezTo>
                      <a:pt x="10" y="44"/>
                      <a:pt x="10" y="44"/>
                      <a:pt x="10" y="44"/>
                    </a:cubicBezTo>
                    <a:cubicBezTo>
                      <a:pt x="15" y="63"/>
                      <a:pt x="15" y="63"/>
                      <a:pt x="15" y="63"/>
                    </a:cubicBezTo>
                    <a:cubicBezTo>
                      <a:pt x="14" y="55"/>
                      <a:pt x="13" y="45"/>
                      <a:pt x="12" y="4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4" name="Freeform 70"/>
              <p:cNvSpPr>
                <a:spLocks/>
              </p:cNvSpPr>
              <p:nvPr/>
            </p:nvSpPr>
            <p:spPr bwMode="auto">
              <a:xfrm>
                <a:off x="1725613" y="4344988"/>
                <a:ext cx="357188" cy="309563"/>
              </a:xfrm>
              <a:custGeom>
                <a:avLst/>
                <a:gdLst>
                  <a:gd name="T0" fmla="*/ 46 w 84"/>
                  <a:gd name="T1" fmla="*/ 46 h 73"/>
                  <a:gd name="T2" fmla="*/ 22 w 84"/>
                  <a:gd name="T3" fmla="*/ 25 h 73"/>
                  <a:gd name="T4" fmla="*/ 22 w 84"/>
                  <a:gd name="T5" fmla="*/ 1 h 73"/>
                  <a:gd name="T6" fmla="*/ 22 w 84"/>
                  <a:gd name="T7" fmla="*/ 0 h 73"/>
                  <a:gd name="T8" fmla="*/ 7 w 84"/>
                  <a:gd name="T9" fmla="*/ 51 h 73"/>
                  <a:gd name="T10" fmla="*/ 39 w 84"/>
                  <a:gd name="T11" fmla="*/ 73 h 73"/>
                  <a:gd name="T12" fmla="*/ 46 w 84"/>
                  <a:gd name="T13" fmla="*/ 73 h 73"/>
                  <a:gd name="T14" fmla="*/ 69 w 84"/>
                  <a:gd name="T15" fmla="*/ 67 h 73"/>
                  <a:gd name="T16" fmla="*/ 84 w 84"/>
                  <a:gd name="T17" fmla="*/ 51 h 73"/>
                  <a:gd name="T18" fmla="*/ 83 w 84"/>
                  <a:gd name="T19" fmla="*/ 44 h 73"/>
                  <a:gd name="T20" fmla="*/ 46 w 84"/>
                  <a:gd name="T21"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73">
                    <a:moveTo>
                      <a:pt x="46" y="46"/>
                    </a:moveTo>
                    <a:cubicBezTo>
                      <a:pt x="36" y="41"/>
                      <a:pt x="28" y="31"/>
                      <a:pt x="22" y="25"/>
                    </a:cubicBezTo>
                    <a:cubicBezTo>
                      <a:pt x="17" y="20"/>
                      <a:pt x="21" y="6"/>
                      <a:pt x="22" y="1"/>
                    </a:cubicBezTo>
                    <a:cubicBezTo>
                      <a:pt x="22" y="1"/>
                      <a:pt x="22" y="1"/>
                      <a:pt x="22" y="0"/>
                    </a:cubicBezTo>
                    <a:cubicBezTo>
                      <a:pt x="12" y="14"/>
                      <a:pt x="0" y="38"/>
                      <a:pt x="7" y="51"/>
                    </a:cubicBezTo>
                    <a:cubicBezTo>
                      <a:pt x="17" y="69"/>
                      <a:pt x="34" y="73"/>
                      <a:pt x="39" y="73"/>
                    </a:cubicBezTo>
                    <a:cubicBezTo>
                      <a:pt x="40" y="72"/>
                      <a:pt x="43" y="73"/>
                      <a:pt x="46" y="73"/>
                    </a:cubicBezTo>
                    <a:cubicBezTo>
                      <a:pt x="52" y="72"/>
                      <a:pt x="61" y="71"/>
                      <a:pt x="69" y="67"/>
                    </a:cubicBezTo>
                    <a:cubicBezTo>
                      <a:pt x="74" y="63"/>
                      <a:pt x="80" y="58"/>
                      <a:pt x="84" y="51"/>
                    </a:cubicBezTo>
                    <a:cubicBezTo>
                      <a:pt x="83" y="44"/>
                      <a:pt x="83" y="44"/>
                      <a:pt x="83" y="44"/>
                    </a:cubicBezTo>
                    <a:cubicBezTo>
                      <a:pt x="74" y="56"/>
                      <a:pt x="55" y="51"/>
                      <a:pt x="46" y="46"/>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5" name="Freeform 71"/>
              <p:cNvSpPr>
                <a:spLocks/>
              </p:cNvSpPr>
              <p:nvPr/>
            </p:nvSpPr>
            <p:spPr bwMode="auto">
              <a:xfrm>
                <a:off x="1658938" y="4335463"/>
                <a:ext cx="274638" cy="700088"/>
              </a:xfrm>
              <a:custGeom>
                <a:avLst/>
                <a:gdLst>
                  <a:gd name="T0" fmla="*/ 62 w 65"/>
                  <a:gd name="T1" fmla="*/ 75 h 165"/>
                  <a:gd name="T2" fmla="*/ 55 w 65"/>
                  <a:gd name="T3" fmla="*/ 75 h 165"/>
                  <a:gd name="T4" fmla="*/ 23 w 65"/>
                  <a:gd name="T5" fmla="*/ 53 h 165"/>
                  <a:gd name="T6" fmla="*/ 41 w 65"/>
                  <a:gd name="T7" fmla="*/ 0 h 165"/>
                  <a:gd name="T8" fmla="*/ 2 w 65"/>
                  <a:gd name="T9" fmla="*/ 52 h 165"/>
                  <a:gd name="T10" fmla="*/ 9 w 65"/>
                  <a:gd name="T11" fmla="*/ 95 h 165"/>
                  <a:gd name="T12" fmla="*/ 13 w 65"/>
                  <a:gd name="T13" fmla="*/ 131 h 165"/>
                  <a:gd name="T14" fmla="*/ 12 w 65"/>
                  <a:gd name="T15" fmla="*/ 165 h 165"/>
                  <a:gd name="T16" fmla="*/ 65 w 65"/>
                  <a:gd name="T17" fmla="*/ 138 h 165"/>
                  <a:gd name="T18" fmla="*/ 62 w 65"/>
                  <a:gd name="T19" fmla="*/ 7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65">
                    <a:moveTo>
                      <a:pt x="62" y="75"/>
                    </a:moveTo>
                    <a:cubicBezTo>
                      <a:pt x="59" y="75"/>
                      <a:pt x="56" y="74"/>
                      <a:pt x="55" y="75"/>
                    </a:cubicBezTo>
                    <a:cubicBezTo>
                      <a:pt x="50" y="75"/>
                      <a:pt x="33" y="71"/>
                      <a:pt x="23" y="53"/>
                    </a:cubicBezTo>
                    <a:cubicBezTo>
                      <a:pt x="16" y="39"/>
                      <a:pt x="30" y="13"/>
                      <a:pt x="41" y="0"/>
                    </a:cubicBezTo>
                    <a:cubicBezTo>
                      <a:pt x="14" y="14"/>
                      <a:pt x="5" y="43"/>
                      <a:pt x="2" y="52"/>
                    </a:cubicBezTo>
                    <a:cubicBezTo>
                      <a:pt x="0" y="62"/>
                      <a:pt x="7" y="85"/>
                      <a:pt x="9" y="95"/>
                    </a:cubicBezTo>
                    <a:cubicBezTo>
                      <a:pt x="11" y="104"/>
                      <a:pt x="13" y="126"/>
                      <a:pt x="13" y="131"/>
                    </a:cubicBezTo>
                    <a:cubicBezTo>
                      <a:pt x="13" y="134"/>
                      <a:pt x="12" y="147"/>
                      <a:pt x="12" y="165"/>
                    </a:cubicBezTo>
                    <a:cubicBezTo>
                      <a:pt x="34" y="152"/>
                      <a:pt x="65" y="138"/>
                      <a:pt x="65" y="138"/>
                    </a:cubicBezTo>
                    <a:cubicBezTo>
                      <a:pt x="65" y="138"/>
                      <a:pt x="63" y="100"/>
                      <a:pt x="62" y="75"/>
                    </a:cubicBez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6" name="Freeform 72"/>
              <p:cNvSpPr>
                <a:spLocks/>
              </p:cNvSpPr>
              <p:nvPr/>
            </p:nvSpPr>
            <p:spPr bwMode="auto">
              <a:xfrm>
                <a:off x="1709738" y="4629150"/>
                <a:ext cx="466725" cy="835025"/>
              </a:xfrm>
              <a:custGeom>
                <a:avLst/>
                <a:gdLst>
                  <a:gd name="T0" fmla="*/ 104 w 110"/>
                  <a:gd name="T1" fmla="*/ 82 h 197"/>
                  <a:gd name="T2" fmla="*/ 84 w 110"/>
                  <a:gd name="T3" fmla="*/ 70 h 197"/>
                  <a:gd name="T4" fmla="*/ 73 w 110"/>
                  <a:gd name="T5" fmla="*/ 0 h 197"/>
                  <a:gd name="T6" fmla="*/ 50 w 110"/>
                  <a:gd name="T7" fmla="*/ 6 h 197"/>
                  <a:gd name="T8" fmla="*/ 53 w 110"/>
                  <a:gd name="T9" fmla="*/ 69 h 197"/>
                  <a:gd name="T10" fmla="*/ 0 w 110"/>
                  <a:gd name="T11" fmla="*/ 96 h 197"/>
                  <a:gd name="T12" fmla="*/ 3 w 110"/>
                  <a:gd name="T13" fmla="*/ 127 h 197"/>
                  <a:gd name="T14" fmla="*/ 104 w 110"/>
                  <a:gd name="T15" fmla="*/ 154 h 197"/>
                  <a:gd name="T16" fmla="*/ 104 w 110"/>
                  <a:gd name="T17" fmla="*/ 8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197">
                    <a:moveTo>
                      <a:pt x="104" y="82"/>
                    </a:moveTo>
                    <a:cubicBezTo>
                      <a:pt x="94" y="74"/>
                      <a:pt x="84" y="70"/>
                      <a:pt x="84" y="70"/>
                    </a:cubicBezTo>
                    <a:cubicBezTo>
                      <a:pt x="84" y="70"/>
                      <a:pt x="76" y="23"/>
                      <a:pt x="73" y="0"/>
                    </a:cubicBezTo>
                    <a:cubicBezTo>
                      <a:pt x="65" y="4"/>
                      <a:pt x="56" y="5"/>
                      <a:pt x="50" y="6"/>
                    </a:cubicBezTo>
                    <a:cubicBezTo>
                      <a:pt x="51" y="31"/>
                      <a:pt x="53" y="69"/>
                      <a:pt x="53" y="69"/>
                    </a:cubicBezTo>
                    <a:cubicBezTo>
                      <a:pt x="53" y="69"/>
                      <a:pt x="22" y="83"/>
                      <a:pt x="0" y="96"/>
                    </a:cubicBezTo>
                    <a:cubicBezTo>
                      <a:pt x="0" y="105"/>
                      <a:pt x="1" y="116"/>
                      <a:pt x="3" y="127"/>
                    </a:cubicBezTo>
                    <a:cubicBezTo>
                      <a:pt x="26" y="197"/>
                      <a:pt x="95" y="171"/>
                      <a:pt x="104" y="154"/>
                    </a:cubicBezTo>
                    <a:cubicBezTo>
                      <a:pt x="110" y="143"/>
                      <a:pt x="107" y="108"/>
                      <a:pt x="104" y="82"/>
                    </a:cubicBezTo>
                    <a:close/>
                  </a:path>
                </a:pathLst>
              </a:custGeom>
              <a:solidFill>
                <a:srgbClr val="A97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7" name="Freeform 73"/>
              <p:cNvSpPr>
                <a:spLocks/>
              </p:cNvSpPr>
              <p:nvPr/>
            </p:nvSpPr>
            <p:spPr bwMode="auto">
              <a:xfrm>
                <a:off x="2019300" y="4560888"/>
                <a:ext cx="131763" cy="415925"/>
              </a:xfrm>
              <a:custGeom>
                <a:avLst/>
                <a:gdLst>
                  <a:gd name="T0" fmla="*/ 31 w 31"/>
                  <a:gd name="T1" fmla="*/ 98 h 98"/>
                  <a:gd name="T2" fmla="*/ 28 w 31"/>
                  <a:gd name="T3" fmla="*/ 69 h 98"/>
                  <a:gd name="T4" fmla="*/ 19 w 31"/>
                  <a:gd name="T5" fmla="*/ 20 h 98"/>
                  <a:gd name="T6" fmla="*/ 15 w 31"/>
                  <a:gd name="T7" fmla="*/ 0 h 98"/>
                  <a:gd name="T8" fmla="*/ 0 w 31"/>
                  <a:gd name="T9" fmla="*/ 16 h 98"/>
                  <a:gd name="T10" fmla="*/ 11 w 31"/>
                  <a:gd name="T11" fmla="*/ 86 h 98"/>
                  <a:gd name="T12" fmla="*/ 31 w 31"/>
                  <a:gd name="T13" fmla="*/ 98 h 98"/>
                </a:gdLst>
                <a:ahLst/>
                <a:cxnLst>
                  <a:cxn ang="0">
                    <a:pos x="T0" y="T1"/>
                  </a:cxn>
                  <a:cxn ang="0">
                    <a:pos x="T2" y="T3"/>
                  </a:cxn>
                  <a:cxn ang="0">
                    <a:pos x="T4" y="T5"/>
                  </a:cxn>
                  <a:cxn ang="0">
                    <a:pos x="T6" y="T7"/>
                  </a:cxn>
                  <a:cxn ang="0">
                    <a:pos x="T8" y="T9"/>
                  </a:cxn>
                  <a:cxn ang="0">
                    <a:pos x="T10" y="T11"/>
                  </a:cxn>
                  <a:cxn ang="0">
                    <a:pos x="T12" y="T13"/>
                  </a:cxn>
                </a:cxnLst>
                <a:rect l="0" t="0" r="r" b="b"/>
                <a:pathLst>
                  <a:path w="31" h="98">
                    <a:moveTo>
                      <a:pt x="31" y="98"/>
                    </a:moveTo>
                    <a:cubicBezTo>
                      <a:pt x="30" y="83"/>
                      <a:pt x="28" y="72"/>
                      <a:pt x="28" y="69"/>
                    </a:cubicBezTo>
                    <a:cubicBezTo>
                      <a:pt x="27" y="61"/>
                      <a:pt x="20" y="27"/>
                      <a:pt x="19" y="20"/>
                    </a:cubicBezTo>
                    <a:cubicBezTo>
                      <a:pt x="19" y="16"/>
                      <a:pt x="17" y="8"/>
                      <a:pt x="15" y="0"/>
                    </a:cubicBezTo>
                    <a:cubicBezTo>
                      <a:pt x="11" y="7"/>
                      <a:pt x="5" y="12"/>
                      <a:pt x="0" y="16"/>
                    </a:cubicBezTo>
                    <a:cubicBezTo>
                      <a:pt x="3" y="39"/>
                      <a:pt x="11" y="86"/>
                      <a:pt x="11" y="86"/>
                    </a:cubicBezTo>
                    <a:cubicBezTo>
                      <a:pt x="11" y="86"/>
                      <a:pt x="21" y="90"/>
                      <a:pt x="31" y="98"/>
                    </a:cubicBez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8" name="Freeform 74"/>
              <p:cNvSpPr>
                <a:spLocks/>
              </p:cNvSpPr>
              <p:nvPr/>
            </p:nvSpPr>
            <p:spPr bwMode="auto">
              <a:xfrm>
                <a:off x="1912938" y="4870450"/>
                <a:ext cx="165100" cy="20638"/>
              </a:xfrm>
              <a:custGeom>
                <a:avLst/>
                <a:gdLst>
                  <a:gd name="T0" fmla="*/ 1 w 39"/>
                  <a:gd name="T1" fmla="*/ 5 h 5"/>
                  <a:gd name="T2" fmla="*/ 0 w 39"/>
                  <a:gd name="T3" fmla="*/ 4 h 5"/>
                  <a:gd name="T4" fmla="*/ 1 w 39"/>
                  <a:gd name="T5" fmla="*/ 2 h 5"/>
                  <a:gd name="T6" fmla="*/ 37 w 39"/>
                  <a:gd name="T7" fmla="*/ 0 h 5"/>
                  <a:gd name="T8" fmla="*/ 37 w 39"/>
                  <a:gd name="T9" fmla="*/ 0 h 5"/>
                  <a:gd name="T10" fmla="*/ 39 w 39"/>
                  <a:gd name="T11" fmla="*/ 1 h 5"/>
                  <a:gd name="T12" fmla="*/ 37 w 39"/>
                  <a:gd name="T13" fmla="*/ 3 h 5"/>
                  <a:gd name="T14" fmla="*/ 1 w 39"/>
                  <a:gd name="T15" fmla="*/ 5 h 5"/>
                  <a:gd name="T16" fmla="*/ 1 w 39"/>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
                    <a:moveTo>
                      <a:pt x="1" y="5"/>
                    </a:moveTo>
                    <a:cubicBezTo>
                      <a:pt x="0" y="5"/>
                      <a:pt x="0" y="5"/>
                      <a:pt x="0" y="4"/>
                    </a:cubicBezTo>
                    <a:cubicBezTo>
                      <a:pt x="0" y="3"/>
                      <a:pt x="0" y="2"/>
                      <a:pt x="1" y="2"/>
                    </a:cubicBezTo>
                    <a:cubicBezTo>
                      <a:pt x="37" y="0"/>
                      <a:pt x="37" y="0"/>
                      <a:pt x="37" y="0"/>
                    </a:cubicBezTo>
                    <a:cubicBezTo>
                      <a:pt x="37" y="0"/>
                      <a:pt x="37" y="0"/>
                      <a:pt x="37" y="0"/>
                    </a:cubicBezTo>
                    <a:cubicBezTo>
                      <a:pt x="38" y="0"/>
                      <a:pt x="39" y="1"/>
                      <a:pt x="39" y="1"/>
                    </a:cubicBezTo>
                    <a:cubicBezTo>
                      <a:pt x="39" y="2"/>
                      <a:pt x="38" y="3"/>
                      <a:pt x="37" y="3"/>
                    </a:cubicBezTo>
                    <a:cubicBezTo>
                      <a:pt x="1" y="5"/>
                      <a:pt x="1" y="5"/>
                      <a:pt x="1" y="5"/>
                    </a:cubicBezTo>
                    <a:cubicBezTo>
                      <a:pt x="1" y="5"/>
                      <a:pt x="1" y="5"/>
                      <a:pt x="1" y="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9" name="Freeform 75"/>
              <p:cNvSpPr>
                <a:spLocks/>
              </p:cNvSpPr>
              <p:nvPr/>
            </p:nvSpPr>
            <p:spPr bwMode="auto">
              <a:xfrm>
                <a:off x="1908175" y="4832350"/>
                <a:ext cx="161925" cy="20638"/>
              </a:xfrm>
              <a:custGeom>
                <a:avLst/>
                <a:gdLst>
                  <a:gd name="T0" fmla="*/ 1 w 38"/>
                  <a:gd name="T1" fmla="*/ 5 h 5"/>
                  <a:gd name="T2" fmla="*/ 0 w 38"/>
                  <a:gd name="T3" fmla="*/ 4 h 5"/>
                  <a:gd name="T4" fmla="*/ 1 w 38"/>
                  <a:gd name="T5" fmla="*/ 2 h 5"/>
                  <a:gd name="T6" fmla="*/ 37 w 38"/>
                  <a:gd name="T7" fmla="*/ 0 h 5"/>
                  <a:gd name="T8" fmla="*/ 37 w 38"/>
                  <a:gd name="T9" fmla="*/ 0 h 5"/>
                  <a:gd name="T10" fmla="*/ 38 w 38"/>
                  <a:gd name="T11" fmla="*/ 1 h 5"/>
                  <a:gd name="T12" fmla="*/ 37 w 38"/>
                  <a:gd name="T13" fmla="*/ 3 h 5"/>
                  <a:gd name="T14" fmla="*/ 1 w 38"/>
                  <a:gd name="T15" fmla="*/ 5 h 5"/>
                  <a:gd name="T16" fmla="*/ 1 w 38"/>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
                    <a:moveTo>
                      <a:pt x="1" y="5"/>
                    </a:moveTo>
                    <a:cubicBezTo>
                      <a:pt x="0" y="5"/>
                      <a:pt x="0" y="4"/>
                      <a:pt x="0" y="4"/>
                    </a:cubicBezTo>
                    <a:cubicBezTo>
                      <a:pt x="0" y="3"/>
                      <a:pt x="0" y="2"/>
                      <a:pt x="1" y="2"/>
                    </a:cubicBezTo>
                    <a:cubicBezTo>
                      <a:pt x="37" y="0"/>
                      <a:pt x="37" y="0"/>
                      <a:pt x="37" y="0"/>
                    </a:cubicBezTo>
                    <a:cubicBezTo>
                      <a:pt x="37" y="0"/>
                      <a:pt x="37" y="0"/>
                      <a:pt x="37" y="0"/>
                    </a:cubicBezTo>
                    <a:cubicBezTo>
                      <a:pt x="38" y="0"/>
                      <a:pt x="38" y="1"/>
                      <a:pt x="38" y="1"/>
                    </a:cubicBezTo>
                    <a:cubicBezTo>
                      <a:pt x="38" y="2"/>
                      <a:pt x="38" y="3"/>
                      <a:pt x="37" y="3"/>
                    </a:cubicBezTo>
                    <a:cubicBezTo>
                      <a:pt x="1" y="5"/>
                      <a:pt x="1" y="5"/>
                      <a:pt x="1" y="5"/>
                    </a:cubicBezTo>
                    <a:cubicBezTo>
                      <a:pt x="1" y="5"/>
                      <a:pt x="1" y="5"/>
                      <a:pt x="1" y="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0" name="Freeform 76"/>
              <p:cNvSpPr>
                <a:spLocks/>
              </p:cNvSpPr>
              <p:nvPr/>
            </p:nvSpPr>
            <p:spPr bwMode="auto">
              <a:xfrm>
                <a:off x="1905000" y="4794250"/>
                <a:ext cx="160338" cy="20638"/>
              </a:xfrm>
              <a:custGeom>
                <a:avLst/>
                <a:gdLst>
                  <a:gd name="T0" fmla="*/ 2 w 38"/>
                  <a:gd name="T1" fmla="*/ 5 h 5"/>
                  <a:gd name="T2" fmla="*/ 0 w 38"/>
                  <a:gd name="T3" fmla="*/ 3 h 5"/>
                  <a:gd name="T4" fmla="*/ 2 w 38"/>
                  <a:gd name="T5" fmla="*/ 2 h 5"/>
                  <a:gd name="T6" fmla="*/ 36 w 38"/>
                  <a:gd name="T7" fmla="*/ 0 h 5"/>
                  <a:gd name="T8" fmla="*/ 36 w 38"/>
                  <a:gd name="T9" fmla="*/ 0 h 5"/>
                  <a:gd name="T10" fmla="*/ 38 w 38"/>
                  <a:gd name="T11" fmla="*/ 1 h 5"/>
                  <a:gd name="T12" fmla="*/ 37 w 38"/>
                  <a:gd name="T13" fmla="*/ 3 h 5"/>
                  <a:gd name="T14" fmla="*/ 2 w 38"/>
                  <a:gd name="T15" fmla="*/ 5 h 5"/>
                  <a:gd name="T16" fmla="*/ 2 w 38"/>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
                    <a:moveTo>
                      <a:pt x="2" y="5"/>
                    </a:moveTo>
                    <a:cubicBezTo>
                      <a:pt x="1" y="5"/>
                      <a:pt x="0" y="4"/>
                      <a:pt x="0" y="3"/>
                    </a:cubicBezTo>
                    <a:cubicBezTo>
                      <a:pt x="0" y="3"/>
                      <a:pt x="1" y="2"/>
                      <a:pt x="2" y="2"/>
                    </a:cubicBezTo>
                    <a:cubicBezTo>
                      <a:pt x="36" y="0"/>
                      <a:pt x="36" y="0"/>
                      <a:pt x="36" y="0"/>
                    </a:cubicBezTo>
                    <a:cubicBezTo>
                      <a:pt x="36" y="0"/>
                      <a:pt x="36" y="0"/>
                      <a:pt x="36" y="0"/>
                    </a:cubicBezTo>
                    <a:cubicBezTo>
                      <a:pt x="37" y="0"/>
                      <a:pt x="38" y="0"/>
                      <a:pt x="38" y="1"/>
                    </a:cubicBezTo>
                    <a:cubicBezTo>
                      <a:pt x="38" y="2"/>
                      <a:pt x="37" y="3"/>
                      <a:pt x="37" y="3"/>
                    </a:cubicBezTo>
                    <a:cubicBezTo>
                      <a:pt x="2" y="5"/>
                      <a:pt x="2" y="5"/>
                      <a:pt x="2" y="5"/>
                    </a:cubicBezTo>
                    <a:cubicBezTo>
                      <a:pt x="2" y="5"/>
                      <a:pt x="2" y="5"/>
                      <a:pt x="2" y="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1" name="Freeform 77"/>
              <p:cNvSpPr>
                <a:spLocks/>
              </p:cNvSpPr>
              <p:nvPr/>
            </p:nvSpPr>
            <p:spPr bwMode="auto">
              <a:xfrm>
                <a:off x="1905000" y="4756150"/>
                <a:ext cx="157163" cy="20638"/>
              </a:xfrm>
              <a:custGeom>
                <a:avLst/>
                <a:gdLst>
                  <a:gd name="T0" fmla="*/ 2 w 37"/>
                  <a:gd name="T1" fmla="*/ 5 h 5"/>
                  <a:gd name="T2" fmla="*/ 0 w 37"/>
                  <a:gd name="T3" fmla="*/ 4 h 5"/>
                  <a:gd name="T4" fmla="*/ 2 w 37"/>
                  <a:gd name="T5" fmla="*/ 2 h 5"/>
                  <a:gd name="T6" fmla="*/ 35 w 37"/>
                  <a:gd name="T7" fmla="*/ 0 h 5"/>
                  <a:gd name="T8" fmla="*/ 35 w 37"/>
                  <a:gd name="T9" fmla="*/ 0 h 5"/>
                  <a:gd name="T10" fmla="*/ 37 w 37"/>
                  <a:gd name="T11" fmla="*/ 1 h 5"/>
                  <a:gd name="T12" fmla="*/ 35 w 37"/>
                  <a:gd name="T13" fmla="*/ 3 h 5"/>
                  <a:gd name="T14" fmla="*/ 2 w 37"/>
                  <a:gd name="T15" fmla="*/ 5 h 5"/>
                  <a:gd name="T16" fmla="*/ 2 w 3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
                    <a:moveTo>
                      <a:pt x="2" y="5"/>
                    </a:moveTo>
                    <a:cubicBezTo>
                      <a:pt x="1" y="5"/>
                      <a:pt x="0" y="4"/>
                      <a:pt x="0" y="4"/>
                    </a:cubicBezTo>
                    <a:cubicBezTo>
                      <a:pt x="0" y="3"/>
                      <a:pt x="1" y="2"/>
                      <a:pt x="2" y="2"/>
                    </a:cubicBezTo>
                    <a:cubicBezTo>
                      <a:pt x="35" y="0"/>
                      <a:pt x="35" y="0"/>
                      <a:pt x="35" y="0"/>
                    </a:cubicBezTo>
                    <a:cubicBezTo>
                      <a:pt x="35" y="0"/>
                      <a:pt x="35" y="0"/>
                      <a:pt x="35" y="0"/>
                    </a:cubicBezTo>
                    <a:cubicBezTo>
                      <a:pt x="36" y="0"/>
                      <a:pt x="37" y="0"/>
                      <a:pt x="37" y="1"/>
                    </a:cubicBezTo>
                    <a:cubicBezTo>
                      <a:pt x="37" y="2"/>
                      <a:pt x="36" y="3"/>
                      <a:pt x="35" y="3"/>
                    </a:cubicBezTo>
                    <a:cubicBezTo>
                      <a:pt x="2" y="5"/>
                      <a:pt x="2" y="5"/>
                      <a:pt x="2" y="5"/>
                    </a:cubicBezTo>
                    <a:cubicBezTo>
                      <a:pt x="2" y="5"/>
                      <a:pt x="2" y="5"/>
                      <a:pt x="2" y="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2" name="Freeform 78"/>
              <p:cNvSpPr>
                <a:spLocks/>
              </p:cNvSpPr>
              <p:nvPr/>
            </p:nvSpPr>
            <p:spPr bwMode="auto">
              <a:xfrm>
                <a:off x="1905000" y="4713288"/>
                <a:ext cx="147638" cy="22225"/>
              </a:xfrm>
              <a:custGeom>
                <a:avLst/>
                <a:gdLst>
                  <a:gd name="T0" fmla="*/ 2 w 35"/>
                  <a:gd name="T1" fmla="*/ 5 h 5"/>
                  <a:gd name="T2" fmla="*/ 0 w 35"/>
                  <a:gd name="T3" fmla="*/ 4 h 5"/>
                  <a:gd name="T4" fmla="*/ 2 w 35"/>
                  <a:gd name="T5" fmla="*/ 2 h 5"/>
                  <a:gd name="T6" fmla="*/ 34 w 35"/>
                  <a:gd name="T7" fmla="*/ 0 h 5"/>
                  <a:gd name="T8" fmla="*/ 34 w 35"/>
                  <a:gd name="T9" fmla="*/ 0 h 5"/>
                  <a:gd name="T10" fmla="*/ 35 w 35"/>
                  <a:gd name="T11" fmla="*/ 2 h 5"/>
                  <a:gd name="T12" fmla="*/ 34 w 35"/>
                  <a:gd name="T13" fmla="*/ 3 h 5"/>
                  <a:gd name="T14" fmla="*/ 2 w 35"/>
                  <a:gd name="T15" fmla="*/ 5 h 5"/>
                  <a:gd name="T16" fmla="*/ 2 w 3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
                    <a:moveTo>
                      <a:pt x="2" y="5"/>
                    </a:moveTo>
                    <a:cubicBezTo>
                      <a:pt x="1" y="5"/>
                      <a:pt x="0" y="5"/>
                      <a:pt x="0" y="4"/>
                    </a:cubicBezTo>
                    <a:cubicBezTo>
                      <a:pt x="0" y="3"/>
                      <a:pt x="1" y="2"/>
                      <a:pt x="2" y="2"/>
                    </a:cubicBezTo>
                    <a:cubicBezTo>
                      <a:pt x="34" y="0"/>
                      <a:pt x="34" y="0"/>
                      <a:pt x="34" y="0"/>
                    </a:cubicBezTo>
                    <a:cubicBezTo>
                      <a:pt x="34" y="0"/>
                      <a:pt x="34" y="0"/>
                      <a:pt x="34" y="0"/>
                    </a:cubicBezTo>
                    <a:cubicBezTo>
                      <a:pt x="35" y="0"/>
                      <a:pt x="35" y="1"/>
                      <a:pt x="35" y="2"/>
                    </a:cubicBezTo>
                    <a:cubicBezTo>
                      <a:pt x="35" y="3"/>
                      <a:pt x="35" y="3"/>
                      <a:pt x="34" y="3"/>
                    </a:cubicBezTo>
                    <a:cubicBezTo>
                      <a:pt x="2" y="5"/>
                      <a:pt x="2" y="5"/>
                      <a:pt x="2" y="5"/>
                    </a:cubicBezTo>
                    <a:cubicBezTo>
                      <a:pt x="2" y="5"/>
                      <a:pt x="2" y="5"/>
                      <a:pt x="2" y="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3" name="Freeform 79"/>
              <p:cNvSpPr>
                <a:spLocks/>
              </p:cNvSpPr>
              <p:nvPr/>
            </p:nvSpPr>
            <p:spPr bwMode="auto">
              <a:xfrm>
                <a:off x="1895475" y="4675188"/>
                <a:ext cx="153988" cy="20638"/>
              </a:xfrm>
              <a:custGeom>
                <a:avLst/>
                <a:gdLst>
                  <a:gd name="T0" fmla="*/ 2 w 36"/>
                  <a:gd name="T1" fmla="*/ 5 h 5"/>
                  <a:gd name="T2" fmla="*/ 0 w 36"/>
                  <a:gd name="T3" fmla="*/ 4 h 5"/>
                  <a:gd name="T4" fmla="*/ 2 w 36"/>
                  <a:gd name="T5" fmla="*/ 3 h 5"/>
                  <a:gd name="T6" fmla="*/ 34 w 36"/>
                  <a:gd name="T7" fmla="*/ 0 h 5"/>
                  <a:gd name="T8" fmla="*/ 36 w 36"/>
                  <a:gd name="T9" fmla="*/ 2 h 5"/>
                  <a:gd name="T10" fmla="*/ 35 w 36"/>
                  <a:gd name="T11" fmla="*/ 3 h 5"/>
                  <a:gd name="T12" fmla="*/ 2 w 36"/>
                  <a:gd name="T13" fmla="*/ 5 h 5"/>
                  <a:gd name="T14" fmla="*/ 2 w 36"/>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5">
                    <a:moveTo>
                      <a:pt x="2" y="5"/>
                    </a:moveTo>
                    <a:cubicBezTo>
                      <a:pt x="1" y="5"/>
                      <a:pt x="0" y="5"/>
                      <a:pt x="0" y="4"/>
                    </a:cubicBezTo>
                    <a:cubicBezTo>
                      <a:pt x="0" y="3"/>
                      <a:pt x="1" y="3"/>
                      <a:pt x="2" y="3"/>
                    </a:cubicBezTo>
                    <a:cubicBezTo>
                      <a:pt x="34" y="0"/>
                      <a:pt x="34" y="0"/>
                      <a:pt x="34" y="0"/>
                    </a:cubicBezTo>
                    <a:cubicBezTo>
                      <a:pt x="35" y="0"/>
                      <a:pt x="36" y="1"/>
                      <a:pt x="36" y="2"/>
                    </a:cubicBezTo>
                    <a:cubicBezTo>
                      <a:pt x="36" y="3"/>
                      <a:pt x="35" y="3"/>
                      <a:pt x="35" y="3"/>
                    </a:cubicBezTo>
                    <a:cubicBezTo>
                      <a:pt x="2" y="5"/>
                      <a:pt x="2" y="5"/>
                      <a:pt x="2" y="5"/>
                    </a:cubicBezTo>
                    <a:cubicBezTo>
                      <a:pt x="2" y="5"/>
                      <a:pt x="2" y="5"/>
                      <a:pt x="2" y="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4" name="Freeform 80"/>
              <p:cNvSpPr>
                <a:spLocks/>
              </p:cNvSpPr>
              <p:nvPr/>
            </p:nvSpPr>
            <p:spPr bwMode="auto">
              <a:xfrm>
                <a:off x="4357688" y="5456238"/>
                <a:ext cx="261938" cy="254000"/>
              </a:xfrm>
              <a:custGeom>
                <a:avLst/>
                <a:gdLst>
                  <a:gd name="T0" fmla="*/ 62 w 62"/>
                  <a:gd name="T1" fmla="*/ 56 h 60"/>
                  <a:gd name="T2" fmla="*/ 40 w 62"/>
                  <a:gd name="T3" fmla="*/ 29 h 60"/>
                  <a:gd name="T4" fmla="*/ 4 w 62"/>
                  <a:gd name="T5" fmla="*/ 0 h 60"/>
                  <a:gd name="T6" fmla="*/ 0 w 62"/>
                  <a:gd name="T7" fmla="*/ 7 h 60"/>
                  <a:gd name="T8" fmla="*/ 57 w 62"/>
                  <a:gd name="T9" fmla="*/ 60 h 60"/>
                  <a:gd name="T10" fmla="*/ 62 w 62"/>
                  <a:gd name="T11" fmla="*/ 56 h 60"/>
                </a:gdLst>
                <a:ahLst/>
                <a:cxnLst>
                  <a:cxn ang="0">
                    <a:pos x="T0" y="T1"/>
                  </a:cxn>
                  <a:cxn ang="0">
                    <a:pos x="T2" y="T3"/>
                  </a:cxn>
                  <a:cxn ang="0">
                    <a:pos x="T4" y="T5"/>
                  </a:cxn>
                  <a:cxn ang="0">
                    <a:pos x="T6" y="T7"/>
                  </a:cxn>
                  <a:cxn ang="0">
                    <a:pos x="T8" y="T9"/>
                  </a:cxn>
                  <a:cxn ang="0">
                    <a:pos x="T10" y="T11"/>
                  </a:cxn>
                </a:cxnLst>
                <a:rect l="0" t="0" r="r" b="b"/>
                <a:pathLst>
                  <a:path w="62" h="60">
                    <a:moveTo>
                      <a:pt x="62" y="56"/>
                    </a:moveTo>
                    <a:cubicBezTo>
                      <a:pt x="50" y="46"/>
                      <a:pt x="44" y="34"/>
                      <a:pt x="40" y="29"/>
                    </a:cubicBezTo>
                    <a:cubicBezTo>
                      <a:pt x="37" y="24"/>
                      <a:pt x="15" y="8"/>
                      <a:pt x="4" y="0"/>
                    </a:cubicBezTo>
                    <a:cubicBezTo>
                      <a:pt x="3" y="2"/>
                      <a:pt x="2" y="5"/>
                      <a:pt x="0" y="7"/>
                    </a:cubicBezTo>
                    <a:cubicBezTo>
                      <a:pt x="57" y="60"/>
                      <a:pt x="57" y="60"/>
                      <a:pt x="57" y="60"/>
                    </a:cubicBezTo>
                    <a:lnTo>
                      <a:pt x="62" y="56"/>
                    </a:ln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5" name="Freeform 81"/>
              <p:cNvSpPr>
                <a:spLocks/>
              </p:cNvSpPr>
              <p:nvPr/>
            </p:nvSpPr>
            <p:spPr bwMode="auto">
              <a:xfrm>
                <a:off x="3911600" y="5349875"/>
                <a:ext cx="627063" cy="661988"/>
              </a:xfrm>
              <a:custGeom>
                <a:avLst/>
                <a:gdLst>
                  <a:gd name="T0" fmla="*/ 87 w 148"/>
                  <a:gd name="T1" fmla="*/ 55 h 156"/>
                  <a:gd name="T2" fmla="*/ 58 w 148"/>
                  <a:gd name="T3" fmla="*/ 64 h 156"/>
                  <a:gd name="T4" fmla="*/ 33 w 148"/>
                  <a:gd name="T5" fmla="*/ 52 h 156"/>
                  <a:gd name="T6" fmla="*/ 19 w 148"/>
                  <a:gd name="T7" fmla="*/ 0 h 156"/>
                  <a:gd name="T8" fmla="*/ 1 w 148"/>
                  <a:gd name="T9" fmla="*/ 43 h 156"/>
                  <a:gd name="T10" fmla="*/ 0 w 148"/>
                  <a:gd name="T11" fmla="*/ 54 h 156"/>
                  <a:gd name="T12" fmla="*/ 49 w 148"/>
                  <a:gd name="T13" fmla="*/ 98 h 156"/>
                  <a:gd name="T14" fmla="*/ 101 w 148"/>
                  <a:gd name="T15" fmla="*/ 142 h 156"/>
                  <a:gd name="T16" fmla="*/ 118 w 148"/>
                  <a:gd name="T17" fmla="*/ 156 h 156"/>
                  <a:gd name="T18" fmla="*/ 148 w 148"/>
                  <a:gd name="T19" fmla="*/ 104 h 156"/>
                  <a:gd name="T20" fmla="*/ 87 w 148"/>
                  <a:gd name="T21" fmla="*/ 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156">
                    <a:moveTo>
                      <a:pt x="87" y="55"/>
                    </a:moveTo>
                    <a:cubicBezTo>
                      <a:pt x="78" y="61"/>
                      <a:pt x="66" y="63"/>
                      <a:pt x="58" y="64"/>
                    </a:cubicBezTo>
                    <a:cubicBezTo>
                      <a:pt x="48" y="65"/>
                      <a:pt x="43" y="60"/>
                      <a:pt x="33" y="52"/>
                    </a:cubicBezTo>
                    <a:cubicBezTo>
                      <a:pt x="24" y="45"/>
                      <a:pt x="21" y="26"/>
                      <a:pt x="19" y="0"/>
                    </a:cubicBezTo>
                    <a:cubicBezTo>
                      <a:pt x="0" y="16"/>
                      <a:pt x="1" y="43"/>
                      <a:pt x="1" y="43"/>
                    </a:cubicBezTo>
                    <a:cubicBezTo>
                      <a:pt x="0" y="54"/>
                      <a:pt x="0" y="54"/>
                      <a:pt x="0" y="54"/>
                    </a:cubicBezTo>
                    <a:cubicBezTo>
                      <a:pt x="13" y="73"/>
                      <a:pt x="30" y="91"/>
                      <a:pt x="49" y="98"/>
                    </a:cubicBezTo>
                    <a:cubicBezTo>
                      <a:pt x="72" y="109"/>
                      <a:pt x="95" y="135"/>
                      <a:pt x="101" y="142"/>
                    </a:cubicBezTo>
                    <a:cubicBezTo>
                      <a:pt x="103" y="144"/>
                      <a:pt x="110" y="150"/>
                      <a:pt x="118" y="156"/>
                    </a:cubicBezTo>
                    <a:cubicBezTo>
                      <a:pt x="148" y="104"/>
                      <a:pt x="148" y="104"/>
                      <a:pt x="148" y="104"/>
                    </a:cubicBezTo>
                    <a:cubicBezTo>
                      <a:pt x="148" y="104"/>
                      <a:pt x="109" y="73"/>
                      <a:pt x="87" y="55"/>
                    </a:cubicBez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6" name="Freeform 82"/>
              <p:cNvSpPr>
                <a:spLocks/>
              </p:cNvSpPr>
              <p:nvPr/>
            </p:nvSpPr>
            <p:spPr bwMode="auto">
              <a:xfrm>
                <a:off x="4279900" y="5486400"/>
                <a:ext cx="760413" cy="674688"/>
              </a:xfrm>
              <a:custGeom>
                <a:avLst/>
                <a:gdLst>
                  <a:gd name="T0" fmla="*/ 162 w 179"/>
                  <a:gd name="T1" fmla="*/ 86 h 159"/>
                  <a:gd name="T2" fmla="*/ 95 w 179"/>
                  <a:gd name="T3" fmla="*/ 59 h 159"/>
                  <a:gd name="T4" fmla="*/ 80 w 179"/>
                  <a:gd name="T5" fmla="*/ 49 h 159"/>
                  <a:gd name="T6" fmla="*/ 75 w 179"/>
                  <a:gd name="T7" fmla="*/ 53 h 159"/>
                  <a:gd name="T8" fmla="*/ 18 w 179"/>
                  <a:gd name="T9" fmla="*/ 0 h 159"/>
                  <a:gd name="T10" fmla="*/ 4 w 179"/>
                  <a:gd name="T11" fmla="*/ 19 h 159"/>
                  <a:gd name="T12" fmla="*/ 0 w 179"/>
                  <a:gd name="T13" fmla="*/ 23 h 159"/>
                  <a:gd name="T14" fmla="*/ 61 w 179"/>
                  <a:gd name="T15" fmla="*/ 72 h 159"/>
                  <a:gd name="T16" fmla="*/ 31 w 179"/>
                  <a:gd name="T17" fmla="*/ 124 h 159"/>
                  <a:gd name="T18" fmla="*/ 83 w 179"/>
                  <a:gd name="T19" fmla="*/ 147 h 159"/>
                  <a:gd name="T20" fmla="*/ 179 w 179"/>
                  <a:gd name="T21" fmla="*/ 115 h 159"/>
                  <a:gd name="T22" fmla="*/ 162 w 179"/>
                  <a:gd name="T23" fmla="*/ 8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159">
                    <a:moveTo>
                      <a:pt x="162" y="86"/>
                    </a:moveTo>
                    <a:cubicBezTo>
                      <a:pt x="154" y="81"/>
                      <a:pt x="115" y="68"/>
                      <a:pt x="95" y="59"/>
                    </a:cubicBezTo>
                    <a:cubicBezTo>
                      <a:pt x="89" y="56"/>
                      <a:pt x="84" y="53"/>
                      <a:pt x="80" y="49"/>
                    </a:cubicBezTo>
                    <a:cubicBezTo>
                      <a:pt x="75" y="53"/>
                      <a:pt x="75" y="53"/>
                      <a:pt x="75" y="53"/>
                    </a:cubicBezTo>
                    <a:cubicBezTo>
                      <a:pt x="18" y="0"/>
                      <a:pt x="18" y="0"/>
                      <a:pt x="18" y="0"/>
                    </a:cubicBezTo>
                    <a:cubicBezTo>
                      <a:pt x="14" y="7"/>
                      <a:pt x="9" y="14"/>
                      <a:pt x="4" y="19"/>
                    </a:cubicBezTo>
                    <a:cubicBezTo>
                      <a:pt x="3" y="21"/>
                      <a:pt x="2" y="22"/>
                      <a:pt x="0" y="23"/>
                    </a:cubicBezTo>
                    <a:cubicBezTo>
                      <a:pt x="22" y="41"/>
                      <a:pt x="61" y="72"/>
                      <a:pt x="61" y="72"/>
                    </a:cubicBezTo>
                    <a:cubicBezTo>
                      <a:pt x="31" y="124"/>
                      <a:pt x="31" y="124"/>
                      <a:pt x="31" y="124"/>
                    </a:cubicBezTo>
                    <a:cubicBezTo>
                      <a:pt x="45" y="134"/>
                      <a:pt x="66" y="146"/>
                      <a:pt x="83" y="147"/>
                    </a:cubicBezTo>
                    <a:cubicBezTo>
                      <a:pt x="107" y="149"/>
                      <a:pt x="153" y="159"/>
                      <a:pt x="179" y="115"/>
                    </a:cubicBezTo>
                    <a:cubicBezTo>
                      <a:pt x="177" y="100"/>
                      <a:pt x="166" y="89"/>
                      <a:pt x="162" y="86"/>
                    </a:cubicBezTo>
                    <a:close/>
                  </a:path>
                </a:pathLst>
              </a:custGeom>
              <a:solidFill>
                <a:srgbClr val="A97C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7" name="Freeform 83"/>
              <p:cNvSpPr>
                <a:spLocks/>
              </p:cNvSpPr>
              <p:nvPr/>
            </p:nvSpPr>
            <p:spPr bwMode="auto">
              <a:xfrm>
                <a:off x="4284663" y="5494338"/>
                <a:ext cx="106363" cy="127000"/>
              </a:xfrm>
              <a:custGeom>
                <a:avLst/>
                <a:gdLst>
                  <a:gd name="T0" fmla="*/ 1 w 25"/>
                  <a:gd name="T1" fmla="*/ 30 h 30"/>
                  <a:gd name="T2" fmla="*/ 0 w 25"/>
                  <a:gd name="T3" fmla="*/ 29 h 30"/>
                  <a:gd name="T4" fmla="*/ 0 w 25"/>
                  <a:gd name="T5" fmla="*/ 28 h 30"/>
                  <a:gd name="T6" fmla="*/ 22 w 25"/>
                  <a:gd name="T7" fmla="*/ 1 h 30"/>
                  <a:gd name="T8" fmla="*/ 24 w 25"/>
                  <a:gd name="T9" fmla="*/ 0 h 30"/>
                  <a:gd name="T10" fmla="*/ 24 w 25"/>
                  <a:gd name="T11" fmla="*/ 2 h 30"/>
                  <a:gd name="T12" fmla="*/ 2 w 25"/>
                  <a:gd name="T13" fmla="*/ 29 h 30"/>
                  <a:gd name="T14" fmla="*/ 1 w 25"/>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0">
                    <a:moveTo>
                      <a:pt x="1" y="30"/>
                    </a:moveTo>
                    <a:cubicBezTo>
                      <a:pt x="1" y="30"/>
                      <a:pt x="1" y="30"/>
                      <a:pt x="0" y="29"/>
                    </a:cubicBezTo>
                    <a:cubicBezTo>
                      <a:pt x="0" y="29"/>
                      <a:pt x="0" y="28"/>
                      <a:pt x="0" y="28"/>
                    </a:cubicBezTo>
                    <a:cubicBezTo>
                      <a:pt x="22" y="1"/>
                      <a:pt x="22" y="1"/>
                      <a:pt x="22" y="1"/>
                    </a:cubicBezTo>
                    <a:cubicBezTo>
                      <a:pt x="22" y="0"/>
                      <a:pt x="23" y="0"/>
                      <a:pt x="24" y="0"/>
                    </a:cubicBezTo>
                    <a:cubicBezTo>
                      <a:pt x="25" y="1"/>
                      <a:pt x="25" y="2"/>
                      <a:pt x="24" y="2"/>
                    </a:cubicBezTo>
                    <a:cubicBezTo>
                      <a:pt x="2" y="29"/>
                      <a:pt x="2" y="29"/>
                      <a:pt x="2" y="29"/>
                    </a:cubicBezTo>
                    <a:cubicBezTo>
                      <a:pt x="2" y="30"/>
                      <a:pt x="2" y="30"/>
                      <a:pt x="1" y="3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8" name="Freeform 84"/>
              <p:cNvSpPr>
                <a:spLocks/>
              </p:cNvSpPr>
              <p:nvPr/>
            </p:nvSpPr>
            <p:spPr bwMode="auto">
              <a:xfrm>
                <a:off x="4327525" y="5527675"/>
                <a:ext cx="96838" cy="123825"/>
              </a:xfrm>
              <a:custGeom>
                <a:avLst/>
                <a:gdLst>
                  <a:gd name="T0" fmla="*/ 1 w 23"/>
                  <a:gd name="T1" fmla="*/ 29 h 29"/>
                  <a:gd name="T2" fmla="*/ 0 w 23"/>
                  <a:gd name="T3" fmla="*/ 29 h 29"/>
                  <a:gd name="T4" fmla="*/ 0 w 23"/>
                  <a:gd name="T5" fmla="*/ 27 h 29"/>
                  <a:gd name="T6" fmla="*/ 21 w 23"/>
                  <a:gd name="T7" fmla="*/ 1 h 29"/>
                  <a:gd name="T8" fmla="*/ 23 w 23"/>
                  <a:gd name="T9" fmla="*/ 1 h 29"/>
                  <a:gd name="T10" fmla="*/ 23 w 23"/>
                  <a:gd name="T11" fmla="*/ 3 h 29"/>
                  <a:gd name="T12" fmla="*/ 2 w 23"/>
                  <a:gd name="T13" fmla="*/ 28 h 29"/>
                  <a:gd name="T14" fmla="*/ 1 w 23"/>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9">
                    <a:moveTo>
                      <a:pt x="1" y="29"/>
                    </a:moveTo>
                    <a:cubicBezTo>
                      <a:pt x="1" y="29"/>
                      <a:pt x="1" y="29"/>
                      <a:pt x="0" y="29"/>
                    </a:cubicBezTo>
                    <a:cubicBezTo>
                      <a:pt x="0" y="28"/>
                      <a:pt x="0" y="27"/>
                      <a:pt x="0" y="27"/>
                    </a:cubicBezTo>
                    <a:cubicBezTo>
                      <a:pt x="21" y="1"/>
                      <a:pt x="21" y="1"/>
                      <a:pt x="21" y="1"/>
                    </a:cubicBezTo>
                    <a:cubicBezTo>
                      <a:pt x="21" y="1"/>
                      <a:pt x="22" y="0"/>
                      <a:pt x="23" y="1"/>
                    </a:cubicBezTo>
                    <a:cubicBezTo>
                      <a:pt x="23" y="1"/>
                      <a:pt x="23" y="2"/>
                      <a:pt x="23" y="3"/>
                    </a:cubicBezTo>
                    <a:cubicBezTo>
                      <a:pt x="2" y="28"/>
                      <a:pt x="2" y="28"/>
                      <a:pt x="2" y="28"/>
                    </a:cubicBezTo>
                    <a:cubicBezTo>
                      <a:pt x="2" y="29"/>
                      <a:pt x="2" y="29"/>
                      <a:pt x="1" y="29"/>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9" name="Freeform 85"/>
              <p:cNvSpPr>
                <a:spLocks/>
              </p:cNvSpPr>
              <p:nvPr/>
            </p:nvSpPr>
            <p:spPr bwMode="auto">
              <a:xfrm>
                <a:off x="4365625" y="5565775"/>
                <a:ext cx="96838" cy="119063"/>
              </a:xfrm>
              <a:custGeom>
                <a:avLst/>
                <a:gdLst>
                  <a:gd name="T0" fmla="*/ 2 w 23"/>
                  <a:gd name="T1" fmla="*/ 28 h 28"/>
                  <a:gd name="T2" fmla="*/ 1 w 23"/>
                  <a:gd name="T3" fmla="*/ 27 h 28"/>
                  <a:gd name="T4" fmla="*/ 1 w 23"/>
                  <a:gd name="T5" fmla="*/ 25 h 28"/>
                  <a:gd name="T6" fmla="*/ 21 w 23"/>
                  <a:gd name="T7" fmla="*/ 1 h 28"/>
                  <a:gd name="T8" fmla="*/ 23 w 23"/>
                  <a:gd name="T9" fmla="*/ 0 h 28"/>
                  <a:gd name="T10" fmla="*/ 23 w 23"/>
                  <a:gd name="T11" fmla="*/ 2 h 28"/>
                  <a:gd name="T12" fmla="*/ 3 w 23"/>
                  <a:gd name="T13" fmla="*/ 27 h 28"/>
                  <a:gd name="T14" fmla="*/ 2 w 2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8">
                    <a:moveTo>
                      <a:pt x="2" y="28"/>
                    </a:moveTo>
                    <a:cubicBezTo>
                      <a:pt x="1" y="28"/>
                      <a:pt x="1" y="28"/>
                      <a:pt x="1" y="27"/>
                    </a:cubicBezTo>
                    <a:cubicBezTo>
                      <a:pt x="0" y="27"/>
                      <a:pt x="0" y="26"/>
                      <a:pt x="1" y="25"/>
                    </a:cubicBezTo>
                    <a:cubicBezTo>
                      <a:pt x="21" y="1"/>
                      <a:pt x="21" y="1"/>
                      <a:pt x="21" y="1"/>
                    </a:cubicBezTo>
                    <a:cubicBezTo>
                      <a:pt x="21" y="0"/>
                      <a:pt x="22" y="0"/>
                      <a:pt x="23" y="0"/>
                    </a:cubicBezTo>
                    <a:cubicBezTo>
                      <a:pt x="23" y="1"/>
                      <a:pt x="23" y="2"/>
                      <a:pt x="23" y="2"/>
                    </a:cubicBezTo>
                    <a:cubicBezTo>
                      <a:pt x="3" y="27"/>
                      <a:pt x="3" y="27"/>
                      <a:pt x="3" y="27"/>
                    </a:cubicBezTo>
                    <a:cubicBezTo>
                      <a:pt x="3" y="28"/>
                      <a:pt x="2" y="28"/>
                      <a:pt x="2" y="2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0" name="Freeform 86"/>
              <p:cNvSpPr>
                <a:spLocks/>
              </p:cNvSpPr>
              <p:nvPr/>
            </p:nvSpPr>
            <p:spPr bwMode="auto">
              <a:xfrm>
                <a:off x="4408488" y="5600700"/>
                <a:ext cx="92075" cy="114300"/>
              </a:xfrm>
              <a:custGeom>
                <a:avLst/>
                <a:gdLst>
                  <a:gd name="T0" fmla="*/ 2 w 22"/>
                  <a:gd name="T1" fmla="*/ 27 h 27"/>
                  <a:gd name="T2" fmla="*/ 1 w 22"/>
                  <a:gd name="T3" fmla="*/ 27 h 27"/>
                  <a:gd name="T4" fmla="*/ 0 w 22"/>
                  <a:gd name="T5" fmla="*/ 25 h 27"/>
                  <a:gd name="T6" fmla="*/ 20 w 22"/>
                  <a:gd name="T7" fmla="*/ 1 h 27"/>
                  <a:gd name="T8" fmla="*/ 22 w 22"/>
                  <a:gd name="T9" fmla="*/ 1 h 27"/>
                  <a:gd name="T10" fmla="*/ 22 w 22"/>
                  <a:gd name="T11" fmla="*/ 3 h 27"/>
                  <a:gd name="T12" fmla="*/ 3 w 22"/>
                  <a:gd name="T13" fmla="*/ 26 h 27"/>
                  <a:gd name="T14" fmla="*/ 2 w 22"/>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7">
                    <a:moveTo>
                      <a:pt x="2" y="27"/>
                    </a:moveTo>
                    <a:cubicBezTo>
                      <a:pt x="1" y="27"/>
                      <a:pt x="1" y="27"/>
                      <a:pt x="1" y="27"/>
                    </a:cubicBezTo>
                    <a:cubicBezTo>
                      <a:pt x="0" y="26"/>
                      <a:pt x="0" y="25"/>
                      <a:pt x="0" y="25"/>
                    </a:cubicBezTo>
                    <a:cubicBezTo>
                      <a:pt x="20" y="1"/>
                      <a:pt x="20" y="1"/>
                      <a:pt x="20" y="1"/>
                    </a:cubicBezTo>
                    <a:cubicBezTo>
                      <a:pt x="20" y="1"/>
                      <a:pt x="21" y="0"/>
                      <a:pt x="22" y="1"/>
                    </a:cubicBezTo>
                    <a:cubicBezTo>
                      <a:pt x="22" y="1"/>
                      <a:pt x="22" y="2"/>
                      <a:pt x="22" y="3"/>
                    </a:cubicBezTo>
                    <a:cubicBezTo>
                      <a:pt x="3" y="26"/>
                      <a:pt x="3" y="26"/>
                      <a:pt x="3" y="26"/>
                    </a:cubicBezTo>
                    <a:cubicBezTo>
                      <a:pt x="2" y="27"/>
                      <a:pt x="2" y="27"/>
                      <a:pt x="2" y="2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1" name="Freeform 87"/>
              <p:cNvSpPr>
                <a:spLocks/>
              </p:cNvSpPr>
              <p:nvPr/>
            </p:nvSpPr>
            <p:spPr bwMode="auto">
              <a:xfrm>
                <a:off x="4449763" y="5638800"/>
                <a:ext cx="88900" cy="106363"/>
              </a:xfrm>
              <a:custGeom>
                <a:avLst/>
                <a:gdLst>
                  <a:gd name="T0" fmla="*/ 1 w 21"/>
                  <a:gd name="T1" fmla="*/ 25 h 25"/>
                  <a:gd name="T2" fmla="*/ 0 w 21"/>
                  <a:gd name="T3" fmla="*/ 25 h 25"/>
                  <a:gd name="T4" fmla="*/ 0 w 21"/>
                  <a:gd name="T5" fmla="*/ 23 h 25"/>
                  <a:gd name="T6" fmla="*/ 19 w 21"/>
                  <a:gd name="T7" fmla="*/ 1 h 25"/>
                  <a:gd name="T8" fmla="*/ 20 w 21"/>
                  <a:gd name="T9" fmla="*/ 0 h 25"/>
                  <a:gd name="T10" fmla="*/ 21 w 21"/>
                  <a:gd name="T11" fmla="*/ 2 h 25"/>
                  <a:gd name="T12" fmla="*/ 2 w 21"/>
                  <a:gd name="T13" fmla="*/ 25 h 25"/>
                  <a:gd name="T14" fmla="*/ 1 w 21"/>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 y="25"/>
                    </a:moveTo>
                    <a:cubicBezTo>
                      <a:pt x="1" y="25"/>
                      <a:pt x="1" y="25"/>
                      <a:pt x="0" y="25"/>
                    </a:cubicBezTo>
                    <a:cubicBezTo>
                      <a:pt x="0" y="25"/>
                      <a:pt x="0" y="24"/>
                      <a:pt x="0" y="23"/>
                    </a:cubicBezTo>
                    <a:cubicBezTo>
                      <a:pt x="19" y="1"/>
                      <a:pt x="19" y="1"/>
                      <a:pt x="19" y="1"/>
                    </a:cubicBezTo>
                    <a:cubicBezTo>
                      <a:pt x="19" y="0"/>
                      <a:pt x="20" y="0"/>
                      <a:pt x="20" y="0"/>
                    </a:cubicBezTo>
                    <a:cubicBezTo>
                      <a:pt x="21" y="1"/>
                      <a:pt x="21" y="2"/>
                      <a:pt x="21" y="2"/>
                    </a:cubicBezTo>
                    <a:cubicBezTo>
                      <a:pt x="2" y="25"/>
                      <a:pt x="2" y="25"/>
                      <a:pt x="2" y="25"/>
                    </a:cubicBezTo>
                    <a:cubicBezTo>
                      <a:pt x="2" y="25"/>
                      <a:pt x="2" y="25"/>
                      <a:pt x="1" y="2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2" name="Freeform 88"/>
              <p:cNvSpPr>
                <a:spLocks/>
              </p:cNvSpPr>
              <p:nvPr/>
            </p:nvSpPr>
            <p:spPr bwMode="auto">
              <a:xfrm>
                <a:off x="4487863" y="5672138"/>
                <a:ext cx="90488" cy="111125"/>
              </a:xfrm>
              <a:custGeom>
                <a:avLst/>
                <a:gdLst>
                  <a:gd name="T0" fmla="*/ 1 w 21"/>
                  <a:gd name="T1" fmla="*/ 26 h 26"/>
                  <a:gd name="T2" fmla="*/ 1 w 21"/>
                  <a:gd name="T3" fmla="*/ 25 h 26"/>
                  <a:gd name="T4" fmla="*/ 0 w 21"/>
                  <a:gd name="T5" fmla="*/ 23 h 26"/>
                  <a:gd name="T6" fmla="*/ 18 w 21"/>
                  <a:gd name="T7" fmla="*/ 1 h 26"/>
                  <a:gd name="T8" fmla="*/ 20 w 21"/>
                  <a:gd name="T9" fmla="*/ 1 h 26"/>
                  <a:gd name="T10" fmla="*/ 21 w 21"/>
                  <a:gd name="T11" fmla="*/ 3 h 26"/>
                  <a:gd name="T12" fmla="*/ 3 w 21"/>
                  <a:gd name="T13" fmla="*/ 25 h 26"/>
                  <a:gd name="T14" fmla="*/ 1 w 21"/>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6">
                    <a:moveTo>
                      <a:pt x="1" y="26"/>
                    </a:moveTo>
                    <a:cubicBezTo>
                      <a:pt x="1" y="26"/>
                      <a:pt x="1" y="26"/>
                      <a:pt x="1" y="25"/>
                    </a:cubicBezTo>
                    <a:cubicBezTo>
                      <a:pt x="0" y="25"/>
                      <a:pt x="0" y="24"/>
                      <a:pt x="0" y="23"/>
                    </a:cubicBezTo>
                    <a:cubicBezTo>
                      <a:pt x="18" y="1"/>
                      <a:pt x="18" y="1"/>
                      <a:pt x="18" y="1"/>
                    </a:cubicBezTo>
                    <a:cubicBezTo>
                      <a:pt x="19" y="1"/>
                      <a:pt x="20" y="0"/>
                      <a:pt x="20" y="1"/>
                    </a:cubicBezTo>
                    <a:cubicBezTo>
                      <a:pt x="21" y="1"/>
                      <a:pt x="21" y="2"/>
                      <a:pt x="21" y="3"/>
                    </a:cubicBezTo>
                    <a:cubicBezTo>
                      <a:pt x="3" y="25"/>
                      <a:pt x="3" y="25"/>
                      <a:pt x="3" y="25"/>
                    </a:cubicBezTo>
                    <a:cubicBezTo>
                      <a:pt x="2" y="25"/>
                      <a:pt x="2" y="26"/>
                      <a:pt x="1" y="26"/>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3" name="Freeform 89"/>
              <p:cNvSpPr>
                <a:spLocks/>
              </p:cNvSpPr>
              <p:nvPr/>
            </p:nvSpPr>
            <p:spPr bwMode="auto">
              <a:xfrm>
                <a:off x="3992563" y="5332413"/>
                <a:ext cx="368300" cy="293688"/>
              </a:xfrm>
              <a:custGeom>
                <a:avLst/>
                <a:gdLst>
                  <a:gd name="T0" fmla="*/ 6 w 87"/>
                  <a:gd name="T1" fmla="*/ 5 h 69"/>
                  <a:gd name="T2" fmla="*/ 5 w 87"/>
                  <a:gd name="T3" fmla="*/ 0 h 69"/>
                  <a:gd name="T4" fmla="*/ 0 w 87"/>
                  <a:gd name="T5" fmla="*/ 4 h 69"/>
                  <a:gd name="T6" fmla="*/ 14 w 87"/>
                  <a:gd name="T7" fmla="*/ 56 h 69"/>
                  <a:gd name="T8" fmla="*/ 39 w 87"/>
                  <a:gd name="T9" fmla="*/ 68 h 69"/>
                  <a:gd name="T10" fmla="*/ 68 w 87"/>
                  <a:gd name="T11" fmla="*/ 59 h 69"/>
                  <a:gd name="T12" fmla="*/ 72 w 87"/>
                  <a:gd name="T13" fmla="*/ 55 h 69"/>
                  <a:gd name="T14" fmla="*/ 86 w 87"/>
                  <a:gd name="T15" fmla="*/ 36 h 69"/>
                  <a:gd name="T16" fmla="*/ 87 w 87"/>
                  <a:gd name="T17" fmla="*/ 34 h 69"/>
                  <a:gd name="T18" fmla="*/ 81 w 87"/>
                  <a:gd name="T19" fmla="*/ 13 h 69"/>
                  <a:gd name="T20" fmla="*/ 6 w 87"/>
                  <a:gd name="T21" fmla="*/ 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9">
                    <a:moveTo>
                      <a:pt x="6" y="5"/>
                    </a:moveTo>
                    <a:cubicBezTo>
                      <a:pt x="5" y="3"/>
                      <a:pt x="5" y="2"/>
                      <a:pt x="5" y="0"/>
                    </a:cubicBezTo>
                    <a:cubicBezTo>
                      <a:pt x="0" y="4"/>
                      <a:pt x="0" y="4"/>
                      <a:pt x="0" y="4"/>
                    </a:cubicBezTo>
                    <a:cubicBezTo>
                      <a:pt x="2" y="30"/>
                      <a:pt x="5" y="49"/>
                      <a:pt x="14" y="56"/>
                    </a:cubicBezTo>
                    <a:cubicBezTo>
                      <a:pt x="24" y="64"/>
                      <a:pt x="29" y="69"/>
                      <a:pt x="39" y="68"/>
                    </a:cubicBezTo>
                    <a:cubicBezTo>
                      <a:pt x="47" y="67"/>
                      <a:pt x="59" y="65"/>
                      <a:pt x="68" y="59"/>
                    </a:cubicBezTo>
                    <a:cubicBezTo>
                      <a:pt x="70" y="58"/>
                      <a:pt x="71" y="57"/>
                      <a:pt x="72" y="55"/>
                    </a:cubicBezTo>
                    <a:cubicBezTo>
                      <a:pt x="77" y="50"/>
                      <a:pt x="82" y="43"/>
                      <a:pt x="86" y="36"/>
                    </a:cubicBezTo>
                    <a:cubicBezTo>
                      <a:pt x="87" y="35"/>
                      <a:pt x="87" y="35"/>
                      <a:pt x="87" y="34"/>
                    </a:cubicBezTo>
                    <a:cubicBezTo>
                      <a:pt x="84" y="28"/>
                      <a:pt x="82" y="20"/>
                      <a:pt x="81" y="13"/>
                    </a:cubicBezTo>
                    <a:cubicBezTo>
                      <a:pt x="72" y="23"/>
                      <a:pt x="45" y="43"/>
                      <a:pt x="6" y="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9" name="Group 28"/>
            <p:cNvGrpSpPr/>
            <p:nvPr/>
          </p:nvGrpSpPr>
          <p:grpSpPr>
            <a:xfrm>
              <a:off x="6996600" y="1412132"/>
              <a:ext cx="2284154" cy="1532304"/>
              <a:chOff x="3571875" y="982663"/>
              <a:chExt cx="3549650" cy="2381250"/>
            </a:xfrm>
          </p:grpSpPr>
          <p:sp>
            <p:nvSpPr>
              <p:cNvPr id="54" name="Freeform 53"/>
              <p:cNvSpPr>
                <a:spLocks/>
              </p:cNvSpPr>
              <p:nvPr/>
            </p:nvSpPr>
            <p:spPr bwMode="auto">
              <a:xfrm>
                <a:off x="5830888" y="1438275"/>
                <a:ext cx="277813" cy="490537"/>
              </a:xfrm>
              <a:custGeom>
                <a:avLst/>
                <a:gdLst>
                  <a:gd name="T0" fmla="*/ 87 w 87"/>
                  <a:gd name="T1" fmla="*/ 0 h 154"/>
                  <a:gd name="T2" fmla="*/ 87 w 87"/>
                  <a:gd name="T3" fmla="*/ 102 h 154"/>
                  <a:gd name="T4" fmla="*/ 81 w 87"/>
                  <a:gd name="T5" fmla="*/ 110 h 154"/>
                  <a:gd name="T6" fmla="*/ 68 w 87"/>
                  <a:gd name="T7" fmla="*/ 113 h 154"/>
                  <a:gd name="T8" fmla="*/ 21 w 87"/>
                  <a:gd name="T9" fmla="*/ 125 h 154"/>
                  <a:gd name="T10" fmla="*/ 16 w 87"/>
                  <a:gd name="T11" fmla="*/ 128 h 154"/>
                  <a:gd name="T12" fmla="*/ 1 w 87"/>
                  <a:gd name="T13" fmla="*/ 154 h 154"/>
                  <a:gd name="T14" fmla="*/ 0 w 87"/>
                  <a:gd name="T15" fmla="*/ 52 h 154"/>
                  <a:gd name="T16" fmla="*/ 16 w 87"/>
                  <a:gd name="T17" fmla="*/ 26 h 154"/>
                  <a:gd name="T18" fmla="*/ 21 w 87"/>
                  <a:gd name="T19" fmla="*/ 23 h 154"/>
                  <a:gd name="T20" fmla="*/ 67 w 87"/>
                  <a:gd name="T21" fmla="*/ 12 h 154"/>
                  <a:gd name="T22" fmla="*/ 81 w 87"/>
                  <a:gd name="T23" fmla="*/ 8 h 154"/>
                  <a:gd name="T24" fmla="*/ 87 w 87"/>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54">
                    <a:moveTo>
                      <a:pt x="87" y="0"/>
                    </a:moveTo>
                    <a:cubicBezTo>
                      <a:pt x="87" y="102"/>
                      <a:pt x="87" y="102"/>
                      <a:pt x="87" y="102"/>
                    </a:cubicBezTo>
                    <a:cubicBezTo>
                      <a:pt x="87" y="105"/>
                      <a:pt x="85" y="108"/>
                      <a:pt x="81" y="110"/>
                    </a:cubicBezTo>
                    <a:cubicBezTo>
                      <a:pt x="78" y="112"/>
                      <a:pt x="73" y="113"/>
                      <a:pt x="68" y="113"/>
                    </a:cubicBezTo>
                    <a:cubicBezTo>
                      <a:pt x="50" y="114"/>
                      <a:pt x="34" y="118"/>
                      <a:pt x="21" y="125"/>
                    </a:cubicBezTo>
                    <a:cubicBezTo>
                      <a:pt x="19" y="126"/>
                      <a:pt x="18" y="127"/>
                      <a:pt x="16" y="128"/>
                    </a:cubicBezTo>
                    <a:cubicBezTo>
                      <a:pt x="6" y="136"/>
                      <a:pt x="1" y="145"/>
                      <a:pt x="1" y="154"/>
                    </a:cubicBezTo>
                    <a:cubicBezTo>
                      <a:pt x="0" y="52"/>
                      <a:pt x="0" y="52"/>
                      <a:pt x="0" y="52"/>
                    </a:cubicBezTo>
                    <a:cubicBezTo>
                      <a:pt x="0" y="43"/>
                      <a:pt x="6" y="34"/>
                      <a:pt x="16" y="26"/>
                    </a:cubicBezTo>
                    <a:cubicBezTo>
                      <a:pt x="18" y="25"/>
                      <a:pt x="19" y="24"/>
                      <a:pt x="21" y="23"/>
                    </a:cubicBezTo>
                    <a:cubicBezTo>
                      <a:pt x="34" y="16"/>
                      <a:pt x="50" y="12"/>
                      <a:pt x="67" y="12"/>
                    </a:cubicBezTo>
                    <a:cubicBezTo>
                      <a:pt x="73" y="12"/>
                      <a:pt x="77" y="10"/>
                      <a:pt x="81" y="8"/>
                    </a:cubicBezTo>
                    <a:cubicBezTo>
                      <a:pt x="85" y="6"/>
                      <a:pt x="87" y="3"/>
                      <a:pt x="87" y="0"/>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5" name="Freeform 54"/>
              <p:cNvSpPr>
                <a:spLocks/>
              </p:cNvSpPr>
              <p:nvPr/>
            </p:nvSpPr>
            <p:spPr bwMode="auto">
              <a:xfrm>
                <a:off x="4575175" y="1450975"/>
                <a:ext cx="328613" cy="500062"/>
              </a:xfrm>
              <a:custGeom>
                <a:avLst/>
                <a:gdLst>
                  <a:gd name="T0" fmla="*/ 103 w 103"/>
                  <a:gd name="T1" fmla="*/ 55 h 157"/>
                  <a:gd name="T2" fmla="*/ 103 w 103"/>
                  <a:gd name="T3" fmla="*/ 157 h 157"/>
                  <a:gd name="T4" fmla="*/ 88 w 103"/>
                  <a:gd name="T5" fmla="*/ 131 h 157"/>
                  <a:gd name="T6" fmla="*/ 37 w 103"/>
                  <a:gd name="T7" fmla="*/ 117 h 157"/>
                  <a:gd name="T8" fmla="*/ 20 w 103"/>
                  <a:gd name="T9" fmla="*/ 115 h 157"/>
                  <a:gd name="T10" fmla="*/ 0 w 103"/>
                  <a:gd name="T11" fmla="*/ 101 h 157"/>
                  <a:gd name="T12" fmla="*/ 0 w 103"/>
                  <a:gd name="T13" fmla="*/ 0 h 157"/>
                  <a:gd name="T14" fmla="*/ 20 w 103"/>
                  <a:gd name="T15" fmla="*/ 14 h 157"/>
                  <a:gd name="T16" fmla="*/ 37 w 103"/>
                  <a:gd name="T17" fmla="*/ 15 h 157"/>
                  <a:gd name="T18" fmla="*/ 87 w 103"/>
                  <a:gd name="T19" fmla="*/ 30 h 157"/>
                  <a:gd name="T20" fmla="*/ 103 w 103"/>
                  <a:gd name="T21"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57">
                    <a:moveTo>
                      <a:pt x="103" y="55"/>
                    </a:moveTo>
                    <a:cubicBezTo>
                      <a:pt x="103" y="157"/>
                      <a:pt x="103" y="157"/>
                      <a:pt x="103" y="157"/>
                    </a:cubicBezTo>
                    <a:cubicBezTo>
                      <a:pt x="103" y="148"/>
                      <a:pt x="98" y="139"/>
                      <a:pt x="88" y="131"/>
                    </a:cubicBezTo>
                    <a:cubicBezTo>
                      <a:pt x="75" y="122"/>
                      <a:pt x="56" y="117"/>
                      <a:pt x="37" y="117"/>
                    </a:cubicBezTo>
                    <a:cubicBezTo>
                      <a:pt x="31" y="117"/>
                      <a:pt x="25" y="116"/>
                      <a:pt x="20" y="115"/>
                    </a:cubicBezTo>
                    <a:cubicBezTo>
                      <a:pt x="8" y="114"/>
                      <a:pt x="0" y="108"/>
                      <a:pt x="0" y="101"/>
                    </a:cubicBezTo>
                    <a:cubicBezTo>
                      <a:pt x="0" y="0"/>
                      <a:pt x="0" y="0"/>
                      <a:pt x="0" y="0"/>
                    </a:cubicBezTo>
                    <a:cubicBezTo>
                      <a:pt x="0" y="6"/>
                      <a:pt x="7" y="12"/>
                      <a:pt x="20" y="14"/>
                    </a:cubicBezTo>
                    <a:cubicBezTo>
                      <a:pt x="25" y="14"/>
                      <a:pt x="31" y="15"/>
                      <a:pt x="37" y="15"/>
                    </a:cubicBezTo>
                    <a:cubicBezTo>
                      <a:pt x="56" y="15"/>
                      <a:pt x="74" y="20"/>
                      <a:pt x="87" y="30"/>
                    </a:cubicBezTo>
                    <a:cubicBezTo>
                      <a:pt x="98" y="37"/>
                      <a:pt x="103" y="46"/>
                      <a:pt x="103" y="55"/>
                    </a:cubicBez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6" name="Freeform 55"/>
              <p:cNvSpPr>
                <a:spLocks/>
              </p:cNvSpPr>
              <p:nvPr/>
            </p:nvSpPr>
            <p:spPr bwMode="auto">
              <a:xfrm>
                <a:off x="3571875" y="2012950"/>
                <a:ext cx="784225" cy="781050"/>
              </a:xfrm>
              <a:custGeom>
                <a:avLst/>
                <a:gdLst>
                  <a:gd name="T0" fmla="*/ 494 w 494"/>
                  <a:gd name="T1" fmla="*/ 287 h 492"/>
                  <a:gd name="T2" fmla="*/ 494 w 494"/>
                  <a:gd name="T3" fmla="*/ 492 h 492"/>
                  <a:gd name="T4" fmla="*/ 0 w 494"/>
                  <a:gd name="T5" fmla="*/ 204 h 492"/>
                  <a:gd name="T6" fmla="*/ 0 w 494"/>
                  <a:gd name="T7" fmla="*/ 0 h 492"/>
                  <a:gd name="T8" fmla="*/ 494 w 494"/>
                  <a:gd name="T9" fmla="*/ 287 h 492"/>
                </a:gdLst>
                <a:ahLst/>
                <a:cxnLst>
                  <a:cxn ang="0">
                    <a:pos x="T0" y="T1"/>
                  </a:cxn>
                  <a:cxn ang="0">
                    <a:pos x="T2" y="T3"/>
                  </a:cxn>
                  <a:cxn ang="0">
                    <a:pos x="T4" y="T5"/>
                  </a:cxn>
                  <a:cxn ang="0">
                    <a:pos x="T6" y="T7"/>
                  </a:cxn>
                  <a:cxn ang="0">
                    <a:pos x="T8" y="T9"/>
                  </a:cxn>
                </a:cxnLst>
                <a:rect l="0" t="0" r="r" b="b"/>
                <a:pathLst>
                  <a:path w="494" h="492">
                    <a:moveTo>
                      <a:pt x="494" y="287"/>
                    </a:moveTo>
                    <a:lnTo>
                      <a:pt x="494" y="492"/>
                    </a:lnTo>
                    <a:lnTo>
                      <a:pt x="0" y="204"/>
                    </a:lnTo>
                    <a:lnTo>
                      <a:pt x="0" y="0"/>
                    </a:lnTo>
                    <a:lnTo>
                      <a:pt x="494" y="287"/>
                    </a:lnTo>
                    <a:close/>
                  </a:path>
                </a:pathLst>
              </a:custGeom>
              <a:solidFill>
                <a:srgbClr val="FF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7" name="Freeform 56"/>
              <p:cNvSpPr>
                <a:spLocks/>
              </p:cNvSpPr>
              <p:nvPr/>
            </p:nvSpPr>
            <p:spPr bwMode="auto">
              <a:xfrm>
                <a:off x="6353175" y="2012950"/>
                <a:ext cx="768350" cy="787400"/>
              </a:xfrm>
              <a:custGeom>
                <a:avLst/>
                <a:gdLst>
                  <a:gd name="T0" fmla="*/ 241 w 241"/>
                  <a:gd name="T1" fmla="*/ 0 h 247"/>
                  <a:gd name="T2" fmla="*/ 7 w 241"/>
                  <a:gd name="T3" fmla="*/ 135 h 247"/>
                  <a:gd name="T4" fmla="*/ 0 w 241"/>
                  <a:gd name="T5" fmla="*/ 145 h 247"/>
                  <a:gd name="T6" fmla="*/ 0 w 241"/>
                  <a:gd name="T7" fmla="*/ 247 h 247"/>
                  <a:gd name="T8" fmla="*/ 8 w 241"/>
                  <a:gd name="T9" fmla="*/ 236 h 247"/>
                  <a:gd name="T10" fmla="*/ 241 w 241"/>
                  <a:gd name="T11" fmla="*/ 102 h 247"/>
                  <a:gd name="T12" fmla="*/ 241 w 241"/>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241" h="247">
                    <a:moveTo>
                      <a:pt x="241" y="0"/>
                    </a:moveTo>
                    <a:cubicBezTo>
                      <a:pt x="7" y="135"/>
                      <a:pt x="7" y="135"/>
                      <a:pt x="7" y="135"/>
                    </a:cubicBezTo>
                    <a:cubicBezTo>
                      <a:pt x="2" y="138"/>
                      <a:pt x="0" y="141"/>
                      <a:pt x="0" y="145"/>
                    </a:cubicBezTo>
                    <a:cubicBezTo>
                      <a:pt x="0" y="247"/>
                      <a:pt x="0" y="247"/>
                      <a:pt x="0" y="247"/>
                    </a:cubicBezTo>
                    <a:cubicBezTo>
                      <a:pt x="0" y="243"/>
                      <a:pt x="3" y="239"/>
                      <a:pt x="8" y="236"/>
                    </a:cubicBezTo>
                    <a:cubicBezTo>
                      <a:pt x="241" y="102"/>
                      <a:pt x="241" y="102"/>
                      <a:pt x="241" y="102"/>
                    </a:cubicBezTo>
                    <a:lnTo>
                      <a:pt x="241" y="0"/>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8" name="Freeform 57"/>
              <p:cNvSpPr>
                <a:spLocks/>
              </p:cNvSpPr>
              <p:nvPr/>
            </p:nvSpPr>
            <p:spPr bwMode="auto">
              <a:xfrm>
                <a:off x="5340350" y="2592388"/>
                <a:ext cx="1322388" cy="771525"/>
              </a:xfrm>
              <a:custGeom>
                <a:avLst/>
                <a:gdLst>
                  <a:gd name="T0" fmla="*/ 415 w 415"/>
                  <a:gd name="T1" fmla="*/ 18 h 242"/>
                  <a:gd name="T2" fmla="*/ 413 w 415"/>
                  <a:gd name="T3" fmla="*/ 27 h 242"/>
                  <a:gd name="T4" fmla="*/ 394 w 415"/>
                  <a:gd name="T5" fmla="*/ 46 h 242"/>
                  <a:gd name="T6" fmla="*/ 391 w 415"/>
                  <a:gd name="T7" fmla="*/ 48 h 242"/>
                  <a:gd name="T8" fmla="*/ 362 w 415"/>
                  <a:gd name="T9" fmla="*/ 57 h 242"/>
                  <a:gd name="T10" fmla="*/ 323 w 415"/>
                  <a:gd name="T11" fmla="*/ 56 h 242"/>
                  <a:gd name="T12" fmla="*/ 302 w 415"/>
                  <a:gd name="T13" fmla="*/ 49 h 242"/>
                  <a:gd name="T14" fmla="*/ 277 w 415"/>
                  <a:gd name="T15" fmla="*/ 21 h 242"/>
                  <a:gd name="T16" fmla="*/ 276 w 415"/>
                  <a:gd name="T17" fmla="*/ 14 h 242"/>
                  <a:gd name="T18" fmla="*/ 269 w 415"/>
                  <a:gd name="T19" fmla="*/ 6 h 242"/>
                  <a:gd name="T20" fmla="*/ 233 w 415"/>
                  <a:gd name="T21" fmla="*/ 6 h 242"/>
                  <a:gd name="T22" fmla="*/ 0 w 415"/>
                  <a:gd name="T23" fmla="*/ 140 h 242"/>
                  <a:gd name="T24" fmla="*/ 0 w 415"/>
                  <a:gd name="T25" fmla="*/ 242 h 242"/>
                  <a:gd name="T26" fmla="*/ 234 w 415"/>
                  <a:gd name="T27" fmla="*/ 107 h 242"/>
                  <a:gd name="T28" fmla="*/ 269 w 415"/>
                  <a:gd name="T29" fmla="*/ 108 h 242"/>
                  <a:gd name="T30" fmla="*/ 276 w 415"/>
                  <a:gd name="T31" fmla="*/ 116 h 242"/>
                  <a:gd name="T32" fmla="*/ 277 w 415"/>
                  <a:gd name="T33" fmla="*/ 123 h 242"/>
                  <a:gd name="T34" fmla="*/ 302 w 415"/>
                  <a:gd name="T35" fmla="*/ 150 h 242"/>
                  <a:gd name="T36" fmla="*/ 323 w 415"/>
                  <a:gd name="T37" fmla="*/ 157 h 242"/>
                  <a:gd name="T38" fmla="*/ 362 w 415"/>
                  <a:gd name="T39" fmla="*/ 158 h 242"/>
                  <a:gd name="T40" fmla="*/ 391 w 415"/>
                  <a:gd name="T41" fmla="*/ 150 h 242"/>
                  <a:gd name="T42" fmla="*/ 395 w 415"/>
                  <a:gd name="T43" fmla="*/ 148 h 242"/>
                  <a:gd name="T44" fmla="*/ 413 w 415"/>
                  <a:gd name="T45" fmla="*/ 129 h 242"/>
                  <a:gd name="T46" fmla="*/ 415 w 415"/>
                  <a:gd name="T47" fmla="*/ 119 h 242"/>
                  <a:gd name="T48" fmla="*/ 415 w 415"/>
                  <a:gd name="T49" fmla="*/ 1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5" h="242">
                    <a:moveTo>
                      <a:pt x="415" y="18"/>
                    </a:moveTo>
                    <a:cubicBezTo>
                      <a:pt x="415" y="21"/>
                      <a:pt x="414" y="24"/>
                      <a:pt x="413" y="27"/>
                    </a:cubicBezTo>
                    <a:cubicBezTo>
                      <a:pt x="410" y="34"/>
                      <a:pt x="404" y="41"/>
                      <a:pt x="394" y="46"/>
                    </a:cubicBezTo>
                    <a:cubicBezTo>
                      <a:pt x="393" y="47"/>
                      <a:pt x="392" y="47"/>
                      <a:pt x="391" y="48"/>
                    </a:cubicBezTo>
                    <a:cubicBezTo>
                      <a:pt x="381" y="53"/>
                      <a:pt x="371" y="55"/>
                      <a:pt x="362" y="57"/>
                    </a:cubicBezTo>
                    <a:cubicBezTo>
                      <a:pt x="349" y="58"/>
                      <a:pt x="335" y="58"/>
                      <a:pt x="323" y="56"/>
                    </a:cubicBezTo>
                    <a:cubicBezTo>
                      <a:pt x="315" y="54"/>
                      <a:pt x="308" y="52"/>
                      <a:pt x="302" y="49"/>
                    </a:cubicBezTo>
                    <a:cubicBezTo>
                      <a:pt x="285" y="40"/>
                      <a:pt x="278" y="31"/>
                      <a:pt x="277" y="21"/>
                    </a:cubicBezTo>
                    <a:cubicBezTo>
                      <a:pt x="276" y="18"/>
                      <a:pt x="276" y="16"/>
                      <a:pt x="276" y="14"/>
                    </a:cubicBezTo>
                    <a:cubicBezTo>
                      <a:pt x="275" y="11"/>
                      <a:pt x="273" y="8"/>
                      <a:pt x="269" y="6"/>
                    </a:cubicBezTo>
                    <a:cubicBezTo>
                      <a:pt x="260" y="0"/>
                      <a:pt x="244" y="0"/>
                      <a:pt x="233" y="6"/>
                    </a:cubicBezTo>
                    <a:cubicBezTo>
                      <a:pt x="0" y="140"/>
                      <a:pt x="0" y="140"/>
                      <a:pt x="0" y="140"/>
                    </a:cubicBezTo>
                    <a:cubicBezTo>
                      <a:pt x="0" y="242"/>
                      <a:pt x="0" y="242"/>
                      <a:pt x="0" y="242"/>
                    </a:cubicBezTo>
                    <a:cubicBezTo>
                      <a:pt x="234" y="107"/>
                      <a:pt x="234" y="107"/>
                      <a:pt x="234" y="107"/>
                    </a:cubicBezTo>
                    <a:cubicBezTo>
                      <a:pt x="244" y="101"/>
                      <a:pt x="260" y="102"/>
                      <a:pt x="269" y="108"/>
                    </a:cubicBezTo>
                    <a:cubicBezTo>
                      <a:pt x="273" y="110"/>
                      <a:pt x="276" y="113"/>
                      <a:pt x="276" y="116"/>
                    </a:cubicBezTo>
                    <a:cubicBezTo>
                      <a:pt x="276" y="118"/>
                      <a:pt x="277" y="119"/>
                      <a:pt x="277" y="123"/>
                    </a:cubicBezTo>
                    <a:cubicBezTo>
                      <a:pt x="278" y="132"/>
                      <a:pt x="285" y="141"/>
                      <a:pt x="302" y="150"/>
                    </a:cubicBezTo>
                    <a:cubicBezTo>
                      <a:pt x="308" y="154"/>
                      <a:pt x="315" y="156"/>
                      <a:pt x="323" y="157"/>
                    </a:cubicBezTo>
                    <a:cubicBezTo>
                      <a:pt x="336" y="160"/>
                      <a:pt x="349" y="160"/>
                      <a:pt x="362" y="158"/>
                    </a:cubicBezTo>
                    <a:cubicBezTo>
                      <a:pt x="372" y="157"/>
                      <a:pt x="381" y="155"/>
                      <a:pt x="391" y="150"/>
                    </a:cubicBezTo>
                    <a:cubicBezTo>
                      <a:pt x="392" y="149"/>
                      <a:pt x="394" y="148"/>
                      <a:pt x="395" y="148"/>
                    </a:cubicBezTo>
                    <a:cubicBezTo>
                      <a:pt x="404" y="142"/>
                      <a:pt x="410" y="136"/>
                      <a:pt x="413" y="129"/>
                    </a:cubicBezTo>
                    <a:cubicBezTo>
                      <a:pt x="414" y="126"/>
                      <a:pt x="415" y="123"/>
                      <a:pt x="415" y="119"/>
                    </a:cubicBezTo>
                    <a:lnTo>
                      <a:pt x="415" y="18"/>
                    </a:lnTo>
                    <a:close/>
                  </a:path>
                </a:pathLst>
              </a:custGeom>
              <a:solidFill>
                <a:srgbClr val="FFB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9" name="Freeform 58"/>
              <p:cNvSpPr>
                <a:spLocks/>
              </p:cNvSpPr>
              <p:nvPr/>
            </p:nvSpPr>
            <p:spPr bwMode="auto">
              <a:xfrm>
                <a:off x="4021138" y="2595563"/>
                <a:ext cx="1319213" cy="768350"/>
              </a:xfrm>
              <a:custGeom>
                <a:avLst/>
                <a:gdLst>
                  <a:gd name="T0" fmla="*/ 414 w 414"/>
                  <a:gd name="T1" fmla="*/ 139 h 241"/>
                  <a:gd name="T2" fmla="*/ 181 w 414"/>
                  <a:gd name="T3" fmla="*/ 4 h 241"/>
                  <a:gd name="T4" fmla="*/ 166 w 414"/>
                  <a:gd name="T5" fmla="*/ 0 h 241"/>
                  <a:gd name="T6" fmla="*/ 146 w 414"/>
                  <a:gd name="T7" fmla="*/ 4 h 241"/>
                  <a:gd name="T8" fmla="*/ 139 w 414"/>
                  <a:gd name="T9" fmla="*/ 12 h 241"/>
                  <a:gd name="T10" fmla="*/ 138 w 414"/>
                  <a:gd name="T11" fmla="*/ 19 h 241"/>
                  <a:gd name="T12" fmla="*/ 118 w 414"/>
                  <a:gd name="T13" fmla="*/ 45 h 241"/>
                  <a:gd name="T14" fmla="*/ 20 w 414"/>
                  <a:gd name="T15" fmla="*/ 45 h 241"/>
                  <a:gd name="T16" fmla="*/ 14 w 414"/>
                  <a:gd name="T17" fmla="*/ 42 h 241"/>
                  <a:gd name="T18" fmla="*/ 12 w 414"/>
                  <a:gd name="T19" fmla="*/ 40 h 241"/>
                  <a:gd name="T20" fmla="*/ 0 w 414"/>
                  <a:gd name="T21" fmla="*/ 17 h 241"/>
                  <a:gd name="T22" fmla="*/ 0 w 414"/>
                  <a:gd name="T23" fmla="*/ 119 h 241"/>
                  <a:gd name="T24" fmla="*/ 13 w 414"/>
                  <a:gd name="T25" fmla="*/ 142 h 241"/>
                  <a:gd name="T26" fmla="*/ 15 w 414"/>
                  <a:gd name="T27" fmla="*/ 144 h 241"/>
                  <a:gd name="T28" fmla="*/ 20 w 414"/>
                  <a:gd name="T29" fmla="*/ 147 h 241"/>
                  <a:gd name="T30" fmla="*/ 118 w 414"/>
                  <a:gd name="T31" fmla="*/ 147 h 241"/>
                  <a:gd name="T32" fmla="*/ 138 w 414"/>
                  <a:gd name="T33" fmla="*/ 121 h 241"/>
                  <a:gd name="T34" fmla="*/ 139 w 414"/>
                  <a:gd name="T35" fmla="*/ 114 h 241"/>
                  <a:gd name="T36" fmla="*/ 146 w 414"/>
                  <a:gd name="T37" fmla="*/ 106 h 241"/>
                  <a:gd name="T38" fmla="*/ 166 w 414"/>
                  <a:gd name="T39" fmla="*/ 102 h 241"/>
                  <a:gd name="T40" fmla="*/ 182 w 414"/>
                  <a:gd name="T41" fmla="*/ 106 h 241"/>
                  <a:gd name="T42" fmla="*/ 414 w 414"/>
                  <a:gd name="T43" fmla="*/ 241 h 241"/>
                  <a:gd name="T44" fmla="*/ 414 w 414"/>
                  <a:gd name="T45" fmla="*/ 139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4" h="241">
                    <a:moveTo>
                      <a:pt x="414" y="139"/>
                    </a:moveTo>
                    <a:cubicBezTo>
                      <a:pt x="181" y="4"/>
                      <a:pt x="181" y="4"/>
                      <a:pt x="181" y="4"/>
                    </a:cubicBezTo>
                    <a:cubicBezTo>
                      <a:pt x="177" y="2"/>
                      <a:pt x="171" y="0"/>
                      <a:pt x="166" y="0"/>
                    </a:cubicBezTo>
                    <a:cubicBezTo>
                      <a:pt x="159" y="0"/>
                      <a:pt x="151" y="1"/>
                      <a:pt x="146" y="4"/>
                    </a:cubicBezTo>
                    <a:cubicBezTo>
                      <a:pt x="142" y="6"/>
                      <a:pt x="140" y="9"/>
                      <a:pt x="139" y="12"/>
                    </a:cubicBezTo>
                    <a:cubicBezTo>
                      <a:pt x="138" y="14"/>
                      <a:pt x="138" y="17"/>
                      <a:pt x="138" y="19"/>
                    </a:cubicBezTo>
                    <a:cubicBezTo>
                      <a:pt x="137" y="28"/>
                      <a:pt x="130" y="38"/>
                      <a:pt x="118" y="45"/>
                    </a:cubicBezTo>
                    <a:cubicBezTo>
                      <a:pt x="90" y="61"/>
                      <a:pt x="47" y="61"/>
                      <a:pt x="20" y="45"/>
                    </a:cubicBezTo>
                    <a:cubicBezTo>
                      <a:pt x="18" y="44"/>
                      <a:pt x="16" y="43"/>
                      <a:pt x="14" y="42"/>
                    </a:cubicBezTo>
                    <a:cubicBezTo>
                      <a:pt x="14" y="42"/>
                      <a:pt x="13" y="41"/>
                      <a:pt x="12" y="40"/>
                    </a:cubicBezTo>
                    <a:cubicBezTo>
                      <a:pt x="4" y="34"/>
                      <a:pt x="0" y="25"/>
                      <a:pt x="0" y="17"/>
                    </a:cubicBezTo>
                    <a:cubicBezTo>
                      <a:pt x="0" y="119"/>
                      <a:pt x="0" y="119"/>
                      <a:pt x="0" y="119"/>
                    </a:cubicBezTo>
                    <a:cubicBezTo>
                      <a:pt x="0" y="127"/>
                      <a:pt x="4" y="135"/>
                      <a:pt x="13" y="142"/>
                    </a:cubicBezTo>
                    <a:cubicBezTo>
                      <a:pt x="13" y="143"/>
                      <a:pt x="14" y="143"/>
                      <a:pt x="15" y="144"/>
                    </a:cubicBezTo>
                    <a:cubicBezTo>
                      <a:pt x="16" y="145"/>
                      <a:pt x="18" y="146"/>
                      <a:pt x="20" y="147"/>
                    </a:cubicBezTo>
                    <a:cubicBezTo>
                      <a:pt x="47" y="163"/>
                      <a:pt x="91" y="163"/>
                      <a:pt x="118" y="147"/>
                    </a:cubicBezTo>
                    <a:cubicBezTo>
                      <a:pt x="131" y="140"/>
                      <a:pt x="137" y="130"/>
                      <a:pt x="138" y="121"/>
                    </a:cubicBezTo>
                    <a:cubicBezTo>
                      <a:pt x="138" y="118"/>
                      <a:pt x="139" y="116"/>
                      <a:pt x="139" y="114"/>
                    </a:cubicBezTo>
                    <a:cubicBezTo>
                      <a:pt x="140" y="111"/>
                      <a:pt x="143" y="108"/>
                      <a:pt x="146" y="106"/>
                    </a:cubicBezTo>
                    <a:cubicBezTo>
                      <a:pt x="151" y="103"/>
                      <a:pt x="159" y="102"/>
                      <a:pt x="166" y="102"/>
                    </a:cubicBezTo>
                    <a:cubicBezTo>
                      <a:pt x="172" y="102"/>
                      <a:pt x="177" y="104"/>
                      <a:pt x="182" y="106"/>
                    </a:cubicBezTo>
                    <a:cubicBezTo>
                      <a:pt x="414" y="241"/>
                      <a:pt x="414" y="241"/>
                      <a:pt x="414" y="241"/>
                    </a:cubicBezTo>
                    <a:lnTo>
                      <a:pt x="414" y="139"/>
                    </a:lnTo>
                    <a:close/>
                  </a:path>
                </a:pathLst>
              </a:custGeom>
              <a:solidFill>
                <a:srgbClr val="FFC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0" name="Freeform 59"/>
              <p:cNvSpPr>
                <a:spLocks/>
              </p:cNvSpPr>
              <p:nvPr/>
            </p:nvSpPr>
            <p:spPr bwMode="auto">
              <a:xfrm>
                <a:off x="3571875" y="982663"/>
                <a:ext cx="3549650" cy="2055812"/>
              </a:xfrm>
              <a:custGeom>
                <a:avLst/>
                <a:gdLst>
                  <a:gd name="T0" fmla="*/ 904 w 1114"/>
                  <a:gd name="T1" fmla="*/ 483 h 645"/>
                  <a:gd name="T2" fmla="*/ 880 w 1114"/>
                  <a:gd name="T3" fmla="*/ 478 h 645"/>
                  <a:gd name="T4" fmla="*/ 1114 w 1114"/>
                  <a:gd name="T5" fmla="*/ 323 h 645"/>
                  <a:gd name="T6" fmla="*/ 853 w 1114"/>
                  <a:gd name="T7" fmla="*/ 188 h 645"/>
                  <a:gd name="T8" fmla="*/ 827 w 1114"/>
                  <a:gd name="T9" fmla="*/ 223 h 645"/>
                  <a:gd name="T10" fmla="*/ 725 w 1114"/>
                  <a:gd name="T11" fmla="*/ 169 h 645"/>
                  <a:gd name="T12" fmla="*/ 776 w 1114"/>
                  <a:gd name="T13" fmla="*/ 155 h 645"/>
                  <a:gd name="T14" fmla="*/ 790 w 1114"/>
                  <a:gd name="T15" fmla="*/ 134 h 645"/>
                  <a:gd name="T16" fmla="*/ 323 w 1114"/>
                  <a:gd name="T17" fmla="*/ 136 h 645"/>
                  <a:gd name="T18" fmla="*/ 352 w 1114"/>
                  <a:gd name="T19" fmla="*/ 162 h 645"/>
                  <a:gd name="T20" fmla="*/ 403 w 1114"/>
                  <a:gd name="T21" fmla="*/ 227 h 645"/>
                  <a:gd name="T22" fmla="*/ 300 w 1114"/>
                  <a:gd name="T23" fmla="*/ 230 h 645"/>
                  <a:gd name="T24" fmla="*/ 278 w 1114"/>
                  <a:gd name="T25" fmla="*/ 194 h 645"/>
                  <a:gd name="T26" fmla="*/ 0 w 1114"/>
                  <a:gd name="T27" fmla="*/ 323 h 645"/>
                  <a:gd name="T28" fmla="*/ 232 w 1114"/>
                  <a:gd name="T29" fmla="*/ 479 h 645"/>
                  <a:gd name="T30" fmla="*/ 227 w 1114"/>
                  <a:gd name="T31" fmla="*/ 481 h 645"/>
                  <a:gd name="T32" fmla="*/ 224 w 1114"/>
                  <a:gd name="T33" fmla="*/ 482 h 645"/>
                  <a:gd name="T34" fmla="*/ 218 w 1114"/>
                  <a:gd name="T35" fmla="*/ 482 h 645"/>
                  <a:gd name="T36" fmla="*/ 218 w 1114"/>
                  <a:gd name="T37" fmla="*/ 482 h 645"/>
                  <a:gd name="T38" fmla="*/ 214 w 1114"/>
                  <a:gd name="T39" fmla="*/ 483 h 645"/>
                  <a:gd name="T40" fmla="*/ 210 w 1114"/>
                  <a:gd name="T41" fmla="*/ 483 h 645"/>
                  <a:gd name="T42" fmla="*/ 207 w 1114"/>
                  <a:gd name="T43" fmla="*/ 483 h 645"/>
                  <a:gd name="T44" fmla="*/ 187 w 1114"/>
                  <a:gd name="T45" fmla="*/ 485 h 645"/>
                  <a:gd name="T46" fmla="*/ 180 w 1114"/>
                  <a:gd name="T47" fmla="*/ 487 h 645"/>
                  <a:gd name="T48" fmla="*/ 171 w 1114"/>
                  <a:gd name="T49" fmla="*/ 490 h 645"/>
                  <a:gd name="T50" fmla="*/ 165 w 1114"/>
                  <a:gd name="T51" fmla="*/ 492 h 645"/>
                  <a:gd name="T52" fmla="*/ 143 w 1114"/>
                  <a:gd name="T53" fmla="*/ 534 h 645"/>
                  <a:gd name="T54" fmla="*/ 155 w 1114"/>
                  <a:gd name="T55" fmla="*/ 548 h 645"/>
                  <a:gd name="T56" fmla="*/ 233 w 1114"/>
                  <a:gd name="T57" fmla="*/ 561 h 645"/>
                  <a:gd name="T58" fmla="*/ 259 w 1114"/>
                  <a:gd name="T59" fmla="*/ 551 h 645"/>
                  <a:gd name="T60" fmla="*/ 279 w 1114"/>
                  <a:gd name="T61" fmla="*/ 525 h 645"/>
                  <a:gd name="T62" fmla="*/ 279 w 1114"/>
                  <a:gd name="T63" fmla="*/ 522 h 645"/>
                  <a:gd name="T64" fmla="*/ 280 w 1114"/>
                  <a:gd name="T65" fmla="*/ 519 h 645"/>
                  <a:gd name="T66" fmla="*/ 287 w 1114"/>
                  <a:gd name="T67" fmla="*/ 510 h 645"/>
                  <a:gd name="T68" fmla="*/ 307 w 1114"/>
                  <a:gd name="T69" fmla="*/ 506 h 645"/>
                  <a:gd name="T70" fmla="*/ 555 w 1114"/>
                  <a:gd name="T71" fmla="*/ 645 h 645"/>
                  <a:gd name="T72" fmla="*/ 824 w 1114"/>
                  <a:gd name="T73" fmla="*/ 511 h 645"/>
                  <a:gd name="T74" fmla="*/ 832 w 1114"/>
                  <a:gd name="T75" fmla="*/ 526 h 645"/>
                  <a:gd name="T76" fmla="*/ 878 w 1114"/>
                  <a:gd name="T77" fmla="*/ 561 h 645"/>
                  <a:gd name="T78" fmla="*/ 946 w 1114"/>
                  <a:gd name="T79" fmla="*/ 553 h 645"/>
                  <a:gd name="T80" fmla="*/ 968 w 1114"/>
                  <a:gd name="T81" fmla="*/ 532 h 645"/>
                  <a:gd name="T82" fmla="*/ 950 w 1114"/>
                  <a:gd name="T83" fmla="*/ 49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14" h="645">
                    <a:moveTo>
                      <a:pt x="950" y="494"/>
                    </a:moveTo>
                    <a:cubicBezTo>
                      <a:pt x="938" y="487"/>
                      <a:pt x="922" y="483"/>
                      <a:pt x="904" y="483"/>
                    </a:cubicBezTo>
                    <a:cubicBezTo>
                      <a:pt x="901" y="483"/>
                      <a:pt x="898" y="482"/>
                      <a:pt x="895" y="482"/>
                    </a:cubicBezTo>
                    <a:cubicBezTo>
                      <a:pt x="889" y="482"/>
                      <a:pt x="884" y="480"/>
                      <a:pt x="880" y="478"/>
                    </a:cubicBezTo>
                    <a:cubicBezTo>
                      <a:pt x="871" y="473"/>
                      <a:pt x="870" y="464"/>
                      <a:pt x="880" y="458"/>
                    </a:cubicBezTo>
                    <a:cubicBezTo>
                      <a:pt x="1114" y="323"/>
                      <a:pt x="1114" y="323"/>
                      <a:pt x="1114" y="323"/>
                    </a:cubicBezTo>
                    <a:cubicBezTo>
                      <a:pt x="883" y="188"/>
                      <a:pt x="883" y="188"/>
                      <a:pt x="883" y="188"/>
                    </a:cubicBezTo>
                    <a:cubicBezTo>
                      <a:pt x="874" y="183"/>
                      <a:pt x="861" y="184"/>
                      <a:pt x="853" y="188"/>
                    </a:cubicBezTo>
                    <a:cubicBezTo>
                      <a:pt x="850" y="190"/>
                      <a:pt x="848" y="193"/>
                      <a:pt x="848" y="196"/>
                    </a:cubicBezTo>
                    <a:cubicBezTo>
                      <a:pt x="847" y="206"/>
                      <a:pt x="840" y="216"/>
                      <a:pt x="827" y="223"/>
                    </a:cubicBezTo>
                    <a:cubicBezTo>
                      <a:pt x="798" y="240"/>
                      <a:pt x="750" y="239"/>
                      <a:pt x="724" y="220"/>
                    </a:cubicBezTo>
                    <a:cubicBezTo>
                      <a:pt x="704" y="205"/>
                      <a:pt x="704" y="184"/>
                      <a:pt x="725" y="169"/>
                    </a:cubicBezTo>
                    <a:cubicBezTo>
                      <a:pt x="727" y="168"/>
                      <a:pt x="728" y="167"/>
                      <a:pt x="730" y="166"/>
                    </a:cubicBezTo>
                    <a:cubicBezTo>
                      <a:pt x="743" y="159"/>
                      <a:pt x="759" y="155"/>
                      <a:pt x="776" y="155"/>
                    </a:cubicBezTo>
                    <a:cubicBezTo>
                      <a:pt x="782" y="155"/>
                      <a:pt x="786" y="153"/>
                      <a:pt x="790" y="151"/>
                    </a:cubicBezTo>
                    <a:cubicBezTo>
                      <a:pt x="797" y="147"/>
                      <a:pt x="798" y="139"/>
                      <a:pt x="790" y="134"/>
                    </a:cubicBezTo>
                    <a:cubicBezTo>
                      <a:pt x="559" y="0"/>
                      <a:pt x="559" y="0"/>
                      <a:pt x="559" y="0"/>
                    </a:cubicBezTo>
                    <a:cubicBezTo>
                      <a:pt x="323" y="136"/>
                      <a:pt x="323" y="136"/>
                      <a:pt x="323" y="136"/>
                    </a:cubicBezTo>
                    <a:cubicBezTo>
                      <a:pt x="309" y="144"/>
                      <a:pt x="315" y="158"/>
                      <a:pt x="335" y="161"/>
                    </a:cubicBezTo>
                    <a:cubicBezTo>
                      <a:pt x="340" y="161"/>
                      <a:pt x="346" y="162"/>
                      <a:pt x="352" y="162"/>
                    </a:cubicBezTo>
                    <a:cubicBezTo>
                      <a:pt x="371" y="162"/>
                      <a:pt x="389" y="167"/>
                      <a:pt x="402" y="177"/>
                    </a:cubicBezTo>
                    <a:cubicBezTo>
                      <a:pt x="423" y="191"/>
                      <a:pt x="423" y="212"/>
                      <a:pt x="403" y="227"/>
                    </a:cubicBezTo>
                    <a:cubicBezTo>
                      <a:pt x="401" y="228"/>
                      <a:pt x="399" y="229"/>
                      <a:pt x="397" y="230"/>
                    </a:cubicBezTo>
                    <a:cubicBezTo>
                      <a:pt x="370" y="246"/>
                      <a:pt x="327" y="246"/>
                      <a:pt x="300" y="230"/>
                    </a:cubicBezTo>
                    <a:cubicBezTo>
                      <a:pt x="287" y="223"/>
                      <a:pt x="280" y="213"/>
                      <a:pt x="280" y="204"/>
                    </a:cubicBezTo>
                    <a:cubicBezTo>
                      <a:pt x="279" y="200"/>
                      <a:pt x="279" y="197"/>
                      <a:pt x="278" y="194"/>
                    </a:cubicBezTo>
                    <a:cubicBezTo>
                      <a:pt x="274" y="182"/>
                      <a:pt x="250" y="178"/>
                      <a:pt x="236" y="187"/>
                    </a:cubicBezTo>
                    <a:cubicBezTo>
                      <a:pt x="0" y="323"/>
                      <a:pt x="0" y="323"/>
                      <a:pt x="0" y="323"/>
                    </a:cubicBezTo>
                    <a:cubicBezTo>
                      <a:pt x="232" y="458"/>
                      <a:pt x="232" y="458"/>
                      <a:pt x="232" y="458"/>
                    </a:cubicBezTo>
                    <a:cubicBezTo>
                      <a:pt x="243" y="464"/>
                      <a:pt x="241" y="473"/>
                      <a:pt x="232" y="479"/>
                    </a:cubicBezTo>
                    <a:cubicBezTo>
                      <a:pt x="231" y="479"/>
                      <a:pt x="230" y="480"/>
                      <a:pt x="228" y="480"/>
                    </a:cubicBezTo>
                    <a:cubicBezTo>
                      <a:pt x="228" y="480"/>
                      <a:pt x="227" y="481"/>
                      <a:pt x="227" y="481"/>
                    </a:cubicBezTo>
                    <a:cubicBezTo>
                      <a:pt x="226" y="481"/>
                      <a:pt x="226" y="481"/>
                      <a:pt x="225" y="481"/>
                    </a:cubicBezTo>
                    <a:cubicBezTo>
                      <a:pt x="225" y="481"/>
                      <a:pt x="224" y="481"/>
                      <a:pt x="224" y="482"/>
                    </a:cubicBezTo>
                    <a:cubicBezTo>
                      <a:pt x="223" y="482"/>
                      <a:pt x="223" y="482"/>
                      <a:pt x="222" y="482"/>
                    </a:cubicBezTo>
                    <a:cubicBezTo>
                      <a:pt x="221" y="482"/>
                      <a:pt x="220" y="482"/>
                      <a:pt x="218" y="482"/>
                    </a:cubicBezTo>
                    <a:cubicBezTo>
                      <a:pt x="218" y="482"/>
                      <a:pt x="218" y="482"/>
                      <a:pt x="218" y="482"/>
                    </a:cubicBezTo>
                    <a:cubicBezTo>
                      <a:pt x="218" y="482"/>
                      <a:pt x="218" y="482"/>
                      <a:pt x="218" y="482"/>
                    </a:cubicBezTo>
                    <a:cubicBezTo>
                      <a:pt x="218" y="483"/>
                      <a:pt x="218" y="483"/>
                      <a:pt x="218" y="483"/>
                    </a:cubicBezTo>
                    <a:cubicBezTo>
                      <a:pt x="216" y="483"/>
                      <a:pt x="215" y="483"/>
                      <a:pt x="214" y="483"/>
                    </a:cubicBezTo>
                    <a:cubicBezTo>
                      <a:pt x="212" y="483"/>
                      <a:pt x="211" y="483"/>
                      <a:pt x="211" y="483"/>
                    </a:cubicBezTo>
                    <a:cubicBezTo>
                      <a:pt x="211" y="483"/>
                      <a:pt x="210" y="483"/>
                      <a:pt x="210" y="483"/>
                    </a:cubicBezTo>
                    <a:cubicBezTo>
                      <a:pt x="210" y="483"/>
                      <a:pt x="209" y="483"/>
                      <a:pt x="209" y="483"/>
                    </a:cubicBezTo>
                    <a:cubicBezTo>
                      <a:pt x="208" y="483"/>
                      <a:pt x="208" y="483"/>
                      <a:pt x="207" y="483"/>
                    </a:cubicBezTo>
                    <a:cubicBezTo>
                      <a:pt x="202" y="483"/>
                      <a:pt x="196" y="484"/>
                      <a:pt x="191" y="485"/>
                    </a:cubicBezTo>
                    <a:cubicBezTo>
                      <a:pt x="189" y="485"/>
                      <a:pt x="188" y="485"/>
                      <a:pt x="187" y="485"/>
                    </a:cubicBezTo>
                    <a:cubicBezTo>
                      <a:pt x="187" y="485"/>
                      <a:pt x="186" y="486"/>
                      <a:pt x="185" y="486"/>
                    </a:cubicBezTo>
                    <a:cubicBezTo>
                      <a:pt x="184" y="486"/>
                      <a:pt x="182" y="487"/>
                      <a:pt x="180" y="487"/>
                    </a:cubicBezTo>
                    <a:cubicBezTo>
                      <a:pt x="179" y="487"/>
                      <a:pt x="178" y="488"/>
                      <a:pt x="177" y="488"/>
                    </a:cubicBezTo>
                    <a:cubicBezTo>
                      <a:pt x="174" y="489"/>
                      <a:pt x="173" y="489"/>
                      <a:pt x="171" y="490"/>
                    </a:cubicBezTo>
                    <a:cubicBezTo>
                      <a:pt x="170" y="490"/>
                      <a:pt x="169" y="491"/>
                      <a:pt x="168" y="491"/>
                    </a:cubicBezTo>
                    <a:cubicBezTo>
                      <a:pt x="167" y="492"/>
                      <a:pt x="166" y="492"/>
                      <a:pt x="165" y="492"/>
                    </a:cubicBezTo>
                    <a:cubicBezTo>
                      <a:pt x="164" y="493"/>
                      <a:pt x="163" y="494"/>
                      <a:pt x="161" y="495"/>
                    </a:cubicBezTo>
                    <a:cubicBezTo>
                      <a:pt x="143" y="508"/>
                      <a:pt x="138" y="522"/>
                      <a:pt x="143" y="534"/>
                    </a:cubicBezTo>
                    <a:cubicBezTo>
                      <a:pt x="145" y="538"/>
                      <a:pt x="149" y="543"/>
                      <a:pt x="153" y="546"/>
                    </a:cubicBezTo>
                    <a:cubicBezTo>
                      <a:pt x="154" y="547"/>
                      <a:pt x="155" y="548"/>
                      <a:pt x="155" y="548"/>
                    </a:cubicBezTo>
                    <a:cubicBezTo>
                      <a:pt x="157" y="549"/>
                      <a:pt x="159" y="550"/>
                      <a:pt x="161" y="551"/>
                    </a:cubicBezTo>
                    <a:cubicBezTo>
                      <a:pt x="180" y="563"/>
                      <a:pt x="209" y="566"/>
                      <a:pt x="233" y="561"/>
                    </a:cubicBezTo>
                    <a:cubicBezTo>
                      <a:pt x="235" y="560"/>
                      <a:pt x="237" y="560"/>
                      <a:pt x="238" y="559"/>
                    </a:cubicBezTo>
                    <a:cubicBezTo>
                      <a:pt x="246" y="557"/>
                      <a:pt x="253" y="555"/>
                      <a:pt x="259" y="551"/>
                    </a:cubicBezTo>
                    <a:cubicBezTo>
                      <a:pt x="262" y="550"/>
                      <a:pt x="265" y="548"/>
                      <a:pt x="267" y="546"/>
                    </a:cubicBezTo>
                    <a:cubicBezTo>
                      <a:pt x="274" y="539"/>
                      <a:pt x="278" y="532"/>
                      <a:pt x="279" y="525"/>
                    </a:cubicBezTo>
                    <a:cubicBezTo>
                      <a:pt x="279" y="525"/>
                      <a:pt x="279" y="525"/>
                      <a:pt x="279" y="524"/>
                    </a:cubicBezTo>
                    <a:cubicBezTo>
                      <a:pt x="279" y="524"/>
                      <a:pt x="279" y="523"/>
                      <a:pt x="279" y="522"/>
                    </a:cubicBezTo>
                    <a:cubicBezTo>
                      <a:pt x="279" y="520"/>
                      <a:pt x="280" y="520"/>
                      <a:pt x="280" y="519"/>
                    </a:cubicBezTo>
                    <a:cubicBezTo>
                      <a:pt x="280" y="519"/>
                      <a:pt x="280" y="519"/>
                      <a:pt x="280" y="519"/>
                    </a:cubicBezTo>
                    <a:cubicBezTo>
                      <a:pt x="280" y="519"/>
                      <a:pt x="280" y="519"/>
                      <a:pt x="280" y="518"/>
                    </a:cubicBezTo>
                    <a:cubicBezTo>
                      <a:pt x="281" y="515"/>
                      <a:pt x="283" y="512"/>
                      <a:pt x="287" y="510"/>
                    </a:cubicBezTo>
                    <a:cubicBezTo>
                      <a:pt x="291" y="508"/>
                      <a:pt x="296" y="507"/>
                      <a:pt x="301" y="506"/>
                    </a:cubicBezTo>
                    <a:cubicBezTo>
                      <a:pt x="303" y="506"/>
                      <a:pt x="305" y="506"/>
                      <a:pt x="307" y="506"/>
                    </a:cubicBezTo>
                    <a:cubicBezTo>
                      <a:pt x="312" y="506"/>
                      <a:pt x="318" y="508"/>
                      <a:pt x="322" y="510"/>
                    </a:cubicBezTo>
                    <a:cubicBezTo>
                      <a:pt x="555" y="645"/>
                      <a:pt x="555" y="645"/>
                      <a:pt x="555" y="645"/>
                    </a:cubicBezTo>
                    <a:cubicBezTo>
                      <a:pt x="788" y="511"/>
                      <a:pt x="788" y="511"/>
                      <a:pt x="788" y="511"/>
                    </a:cubicBezTo>
                    <a:cubicBezTo>
                      <a:pt x="799" y="505"/>
                      <a:pt x="815" y="505"/>
                      <a:pt x="824" y="511"/>
                    </a:cubicBezTo>
                    <a:cubicBezTo>
                      <a:pt x="828" y="513"/>
                      <a:pt x="830" y="516"/>
                      <a:pt x="831" y="519"/>
                    </a:cubicBezTo>
                    <a:cubicBezTo>
                      <a:pt x="831" y="521"/>
                      <a:pt x="831" y="523"/>
                      <a:pt x="832" y="526"/>
                    </a:cubicBezTo>
                    <a:cubicBezTo>
                      <a:pt x="833" y="536"/>
                      <a:pt x="840" y="545"/>
                      <a:pt x="857" y="554"/>
                    </a:cubicBezTo>
                    <a:cubicBezTo>
                      <a:pt x="863" y="557"/>
                      <a:pt x="870" y="559"/>
                      <a:pt x="878" y="561"/>
                    </a:cubicBezTo>
                    <a:cubicBezTo>
                      <a:pt x="890" y="563"/>
                      <a:pt x="904" y="563"/>
                      <a:pt x="917" y="562"/>
                    </a:cubicBezTo>
                    <a:cubicBezTo>
                      <a:pt x="926" y="560"/>
                      <a:pt x="936" y="558"/>
                      <a:pt x="946" y="553"/>
                    </a:cubicBezTo>
                    <a:cubicBezTo>
                      <a:pt x="947" y="552"/>
                      <a:pt x="948" y="552"/>
                      <a:pt x="949" y="551"/>
                    </a:cubicBezTo>
                    <a:cubicBezTo>
                      <a:pt x="959" y="546"/>
                      <a:pt x="965" y="539"/>
                      <a:pt x="968" y="532"/>
                    </a:cubicBezTo>
                    <a:cubicBezTo>
                      <a:pt x="971" y="525"/>
                      <a:pt x="970" y="517"/>
                      <a:pt x="966" y="509"/>
                    </a:cubicBezTo>
                    <a:cubicBezTo>
                      <a:pt x="963" y="505"/>
                      <a:pt x="959" y="500"/>
                      <a:pt x="950" y="494"/>
                    </a:cubicBezTo>
                    <a:close/>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5" name="Group 4"/>
          <p:cNvGrpSpPr/>
          <p:nvPr/>
        </p:nvGrpSpPr>
        <p:grpSpPr>
          <a:xfrm>
            <a:off x="3346699" y="2177864"/>
            <a:ext cx="1712350" cy="2107043"/>
            <a:chOff x="5570536" y="2283502"/>
            <a:chExt cx="2283133" cy="2809390"/>
          </a:xfrm>
        </p:grpSpPr>
        <p:grpSp>
          <p:nvGrpSpPr>
            <p:cNvPr id="30" name="Group 29"/>
            <p:cNvGrpSpPr/>
            <p:nvPr/>
          </p:nvGrpSpPr>
          <p:grpSpPr>
            <a:xfrm>
              <a:off x="5570536" y="2283502"/>
              <a:ext cx="2283133" cy="1533326"/>
              <a:chOff x="1355725" y="2336800"/>
              <a:chExt cx="3548063" cy="2382838"/>
            </a:xfrm>
          </p:grpSpPr>
          <p:sp>
            <p:nvSpPr>
              <p:cNvPr id="47" name="Freeform 46"/>
              <p:cNvSpPr>
                <a:spLocks/>
              </p:cNvSpPr>
              <p:nvPr/>
            </p:nvSpPr>
            <p:spPr bwMode="auto">
              <a:xfrm>
                <a:off x="3584575" y="2800350"/>
                <a:ext cx="315913" cy="503237"/>
              </a:xfrm>
              <a:custGeom>
                <a:avLst/>
                <a:gdLst>
                  <a:gd name="T0" fmla="*/ 99 w 99"/>
                  <a:gd name="T1" fmla="*/ 102 h 158"/>
                  <a:gd name="T2" fmla="*/ 92 w 99"/>
                  <a:gd name="T3" fmla="*/ 112 h 158"/>
                  <a:gd name="T4" fmla="*/ 86 w 99"/>
                  <a:gd name="T5" fmla="*/ 115 h 158"/>
                  <a:gd name="T6" fmla="*/ 84 w 99"/>
                  <a:gd name="T7" fmla="*/ 115 h 158"/>
                  <a:gd name="T8" fmla="*/ 78 w 99"/>
                  <a:gd name="T9" fmla="*/ 116 h 158"/>
                  <a:gd name="T10" fmla="*/ 78 w 99"/>
                  <a:gd name="T11" fmla="*/ 116 h 158"/>
                  <a:gd name="T12" fmla="*/ 78 w 99"/>
                  <a:gd name="T13" fmla="*/ 116 h 158"/>
                  <a:gd name="T14" fmla="*/ 76 w 99"/>
                  <a:gd name="T15" fmla="*/ 117 h 158"/>
                  <a:gd name="T16" fmla="*/ 73 w 99"/>
                  <a:gd name="T17" fmla="*/ 117 h 158"/>
                  <a:gd name="T18" fmla="*/ 70 w 99"/>
                  <a:gd name="T19" fmla="*/ 117 h 158"/>
                  <a:gd name="T20" fmla="*/ 67 w 99"/>
                  <a:gd name="T21" fmla="*/ 117 h 158"/>
                  <a:gd name="T22" fmla="*/ 50 w 99"/>
                  <a:gd name="T23" fmla="*/ 119 h 158"/>
                  <a:gd name="T24" fmla="*/ 46 w 99"/>
                  <a:gd name="T25" fmla="*/ 119 h 158"/>
                  <a:gd name="T26" fmla="*/ 38 w 99"/>
                  <a:gd name="T27" fmla="*/ 121 h 158"/>
                  <a:gd name="T28" fmla="*/ 36 w 99"/>
                  <a:gd name="T29" fmla="*/ 122 h 158"/>
                  <a:gd name="T30" fmla="*/ 29 w 99"/>
                  <a:gd name="T31" fmla="*/ 125 h 158"/>
                  <a:gd name="T32" fmla="*/ 27 w 99"/>
                  <a:gd name="T33" fmla="*/ 125 h 158"/>
                  <a:gd name="T34" fmla="*/ 27 w 99"/>
                  <a:gd name="T35" fmla="*/ 125 h 158"/>
                  <a:gd name="T36" fmla="*/ 26 w 99"/>
                  <a:gd name="T37" fmla="*/ 126 h 158"/>
                  <a:gd name="T38" fmla="*/ 21 w 99"/>
                  <a:gd name="T39" fmla="*/ 128 h 158"/>
                  <a:gd name="T40" fmla="*/ 19 w 99"/>
                  <a:gd name="T41" fmla="*/ 129 h 158"/>
                  <a:gd name="T42" fmla="*/ 8 w 99"/>
                  <a:gd name="T43" fmla="*/ 140 h 158"/>
                  <a:gd name="T44" fmla="*/ 0 w 99"/>
                  <a:gd name="T45" fmla="*/ 158 h 158"/>
                  <a:gd name="T46" fmla="*/ 0 w 99"/>
                  <a:gd name="T47" fmla="*/ 57 h 158"/>
                  <a:gd name="T48" fmla="*/ 8 w 99"/>
                  <a:gd name="T49" fmla="*/ 39 h 158"/>
                  <a:gd name="T50" fmla="*/ 19 w 99"/>
                  <a:gd name="T51" fmla="*/ 28 h 158"/>
                  <a:gd name="T52" fmla="*/ 21 w 99"/>
                  <a:gd name="T53" fmla="*/ 27 h 158"/>
                  <a:gd name="T54" fmla="*/ 26 w 99"/>
                  <a:gd name="T55" fmla="*/ 24 h 158"/>
                  <a:gd name="T56" fmla="*/ 27 w 99"/>
                  <a:gd name="T57" fmla="*/ 23 h 158"/>
                  <a:gd name="T58" fmla="*/ 27 w 99"/>
                  <a:gd name="T59" fmla="*/ 23 h 158"/>
                  <a:gd name="T60" fmla="*/ 28 w 99"/>
                  <a:gd name="T61" fmla="*/ 23 h 158"/>
                  <a:gd name="T62" fmla="*/ 35 w 99"/>
                  <a:gd name="T63" fmla="*/ 20 h 158"/>
                  <a:gd name="T64" fmla="*/ 38 w 99"/>
                  <a:gd name="T65" fmla="*/ 20 h 158"/>
                  <a:gd name="T66" fmla="*/ 45 w 99"/>
                  <a:gd name="T67" fmla="*/ 18 h 158"/>
                  <a:gd name="T68" fmla="*/ 50 w 99"/>
                  <a:gd name="T69" fmla="*/ 17 h 158"/>
                  <a:gd name="T70" fmla="*/ 66 w 99"/>
                  <a:gd name="T71" fmla="*/ 15 h 158"/>
                  <a:gd name="T72" fmla="*/ 69 w 99"/>
                  <a:gd name="T73" fmla="*/ 15 h 158"/>
                  <a:gd name="T74" fmla="*/ 73 w 99"/>
                  <a:gd name="T75" fmla="*/ 15 h 158"/>
                  <a:gd name="T76" fmla="*/ 76 w 99"/>
                  <a:gd name="T77" fmla="*/ 15 h 158"/>
                  <a:gd name="T78" fmla="*/ 77 w 99"/>
                  <a:gd name="T79" fmla="*/ 15 h 158"/>
                  <a:gd name="T80" fmla="*/ 78 w 99"/>
                  <a:gd name="T81" fmla="*/ 15 h 158"/>
                  <a:gd name="T82" fmla="*/ 78 w 99"/>
                  <a:gd name="T83" fmla="*/ 15 h 158"/>
                  <a:gd name="T84" fmla="*/ 83 w 99"/>
                  <a:gd name="T85" fmla="*/ 14 h 158"/>
                  <a:gd name="T86" fmla="*/ 86 w 99"/>
                  <a:gd name="T87" fmla="*/ 13 h 158"/>
                  <a:gd name="T88" fmla="*/ 91 w 99"/>
                  <a:gd name="T89" fmla="*/ 11 h 158"/>
                  <a:gd name="T90" fmla="*/ 99 w 99"/>
                  <a:gd name="T91" fmla="*/ 0 h 158"/>
                  <a:gd name="T92" fmla="*/ 99 w 99"/>
                  <a:gd name="T93" fmla="*/ 10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158">
                    <a:moveTo>
                      <a:pt x="99" y="102"/>
                    </a:moveTo>
                    <a:cubicBezTo>
                      <a:pt x="99" y="106"/>
                      <a:pt x="96" y="110"/>
                      <a:pt x="92" y="112"/>
                    </a:cubicBezTo>
                    <a:cubicBezTo>
                      <a:pt x="90" y="113"/>
                      <a:pt x="88" y="114"/>
                      <a:pt x="86" y="115"/>
                    </a:cubicBezTo>
                    <a:cubicBezTo>
                      <a:pt x="85" y="115"/>
                      <a:pt x="84" y="115"/>
                      <a:pt x="84" y="115"/>
                    </a:cubicBezTo>
                    <a:cubicBezTo>
                      <a:pt x="81" y="116"/>
                      <a:pt x="80" y="116"/>
                      <a:pt x="78" y="116"/>
                    </a:cubicBezTo>
                    <a:cubicBezTo>
                      <a:pt x="78" y="116"/>
                      <a:pt x="78" y="116"/>
                      <a:pt x="78" y="116"/>
                    </a:cubicBezTo>
                    <a:cubicBezTo>
                      <a:pt x="78" y="116"/>
                      <a:pt x="78" y="116"/>
                      <a:pt x="78" y="116"/>
                    </a:cubicBezTo>
                    <a:cubicBezTo>
                      <a:pt x="77" y="116"/>
                      <a:pt x="77" y="116"/>
                      <a:pt x="76" y="117"/>
                    </a:cubicBezTo>
                    <a:cubicBezTo>
                      <a:pt x="75" y="117"/>
                      <a:pt x="74" y="117"/>
                      <a:pt x="73" y="117"/>
                    </a:cubicBezTo>
                    <a:cubicBezTo>
                      <a:pt x="72" y="117"/>
                      <a:pt x="71" y="117"/>
                      <a:pt x="70" y="117"/>
                    </a:cubicBezTo>
                    <a:cubicBezTo>
                      <a:pt x="68" y="117"/>
                      <a:pt x="67" y="117"/>
                      <a:pt x="67" y="117"/>
                    </a:cubicBezTo>
                    <a:cubicBezTo>
                      <a:pt x="61" y="117"/>
                      <a:pt x="55" y="118"/>
                      <a:pt x="50" y="119"/>
                    </a:cubicBezTo>
                    <a:cubicBezTo>
                      <a:pt x="49" y="119"/>
                      <a:pt x="47" y="119"/>
                      <a:pt x="46" y="119"/>
                    </a:cubicBezTo>
                    <a:cubicBezTo>
                      <a:pt x="43" y="120"/>
                      <a:pt x="40" y="121"/>
                      <a:pt x="38" y="121"/>
                    </a:cubicBezTo>
                    <a:cubicBezTo>
                      <a:pt x="37" y="122"/>
                      <a:pt x="36" y="122"/>
                      <a:pt x="36" y="122"/>
                    </a:cubicBezTo>
                    <a:cubicBezTo>
                      <a:pt x="32" y="123"/>
                      <a:pt x="30" y="124"/>
                      <a:pt x="29" y="125"/>
                    </a:cubicBezTo>
                    <a:cubicBezTo>
                      <a:pt x="28" y="125"/>
                      <a:pt x="28" y="125"/>
                      <a:pt x="27" y="125"/>
                    </a:cubicBezTo>
                    <a:cubicBezTo>
                      <a:pt x="27" y="125"/>
                      <a:pt x="27" y="125"/>
                      <a:pt x="27" y="125"/>
                    </a:cubicBezTo>
                    <a:cubicBezTo>
                      <a:pt x="27" y="125"/>
                      <a:pt x="27" y="126"/>
                      <a:pt x="26" y="126"/>
                    </a:cubicBezTo>
                    <a:cubicBezTo>
                      <a:pt x="24" y="127"/>
                      <a:pt x="23" y="127"/>
                      <a:pt x="21" y="128"/>
                    </a:cubicBezTo>
                    <a:cubicBezTo>
                      <a:pt x="20" y="129"/>
                      <a:pt x="20" y="129"/>
                      <a:pt x="19" y="129"/>
                    </a:cubicBezTo>
                    <a:cubicBezTo>
                      <a:pt x="15" y="133"/>
                      <a:pt x="11" y="137"/>
                      <a:pt x="8" y="140"/>
                    </a:cubicBezTo>
                    <a:cubicBezTo>
                      <a:pt x="3" y="146"/>
                      <a:pt x="0" y="153"/>
                      <a:pt x="0" y="158"/>
                    </a:cubicBezTo>
                    <a:cubicBezTo>
                      <a:pt x="0" y="57"/>
                      <a:pt x="0" y="57"/>
                      <a:pt x="0" y="57"/>
                    </a:cubicBezTo>
                    <a:cubicBezTo>
                      <a:pt x="0" y="51"/>
                      <a:pt x="2" y="45"/>
                      <a:pt x="8" y="39"/>
                    </a:cubicBezTo>
                    <a:cubicBezTo>
                      <a:pt x="10" y="35"/>
                      <a:pt x="14" y="31"/>
                      <a:pt x="19" y="28"/>
                    </a:cubicBezTo>
                    <a:cubicBezTo>
                      <a:pt x="20" y="27"/>
                      <a:pt x="20" y="27"/>
                      <a:pt x="21" y="27"/>
                    </a:cubicBezTo>
                    <a:cubicBezTo>
                      <a:pt x="22" y="26"/>
                      <a:pt x="24" y="25"/>
                      <a:pt x="26" y="24"/>
                    </a:cubicBezTo>
                    <a:cubicBezTo>
                      <a:pt x="26" y="24"/>
                      <a:pt x="27" y="24"/>
                      <a:pt x="27" y="23"/>
                    </a:cubicBezTo>
                    <a:cubicBezTo>
                      <a:pt x="27" y="23"/>
                      <a:pt x="27" y="23"/>
                      <a:pt x="27" y="23"/>
                    </a:cubicBezTo>
                    <a:cubicBezTo>
                      <a:pt x="28" y="23"/>
                      <a:pt x="28" y="23"/>
                      <a:pt x="28" y="23"/>
                    </a:cubicBezTo>
                    <a:cubicBezTo>
                      <a:pt x="30" y="22"/>
                      <a:pt x="32" y="21"/>
                      <a:pt x="35" y="20"/>
                    </a:cubicBezTo>
                    <a:cubicBezTo>
                      <a:pt x="36" y="20"/>
                      <a:pt x="37" y="20"/>
                      <a:pt x="38" y="20"/>
                    </a:cubicBezTo>
                    <a:cubicBezTo>
                      <a:pt x="40" y="19"/>
                      <a:pt x="43" y="18"/>
                      <a:pt x="45" y="18"/>
                    </a:cubicBezTo>
                    <a:cubicBezTo>
                      <a:pt x="47" y="17"/>
                      <a:pt x="48" y="17"/>
                      <a:pt x="50" y="17"/>
                    </a:cubicBezTo>
                    <a:cubicBezTo>
                      <a:pt x="55" y="16"/>
                      <a:pt x="61" y="15"/>
                      <a:pt x="66" y="15"/>
                    </a:cubicBezTo>
                    <a:cubicBezTo>
                      <a:pt x="67" y="15"/>
                      <a:pt x="68" y="15"/>
                      <a:pt x="69" y="15"/>
                    </a:cubicBezTo>
                    <a:cubicBezTo>
                      <a:pt x="70" y="15"/>
                      <a:pt x="71" y="15"/>
                      <a:pt x="73" y="15"/>
                    </a:cubicBezTo>
                    <a:cubicBezTo>
                      <a:pt x="74" y="15"/>
                      <a:pt x="75" y="15"/>
                      <a:pt x="76" y="15"/>
                    </a:cubicBezTo>
                    <a:cubicBezTo>
                      <a:pt x="76" y="15"/>
                      <a:pt x="77" y="15"/>
                      <a:pt x="77" y="15"/>
                    </a:cubicBezTo>
                    <a:cubicBezTo>
                      <a:pt x="77" y="15"/>
                      <a:pt x="77" y="15"/>
                      <a:pt x="78" y="15"/>
                    </a:cubicBezTo>
                    <a:cubicBezTo>
                      <a:pt x="78" y="15"/>
                      <a:pt x="78" y="15"/>
                      <a:pt x="78" y="15"/>
                    </a:cubicBezTo>
                    <a:cubicBezTo>
                      <a:pt x="79" y="14"/>
                      <a:pt x="81" y="14"/>
                      <a:pt x="83" y="14"/>
                    </a:cubicBezTo>
                    <a:cubicBezTo>
                      <a:pt x="84" y="13"/>
                      <a:pt x="85" y="13"/>
                      <a:pt x="86" y="13"/>
                    </a:cubicBezTo>
                    <a:cubicBezTo>
                      <a:pt x="88" y="12"/>
                      <a:pt x="90" y="12"/>
                      <a:pt x="91" y="11"/>
                    </a:cubicBezTo>
                    <a:cubicBezTo>
                      <a:pt x="96" y="8"/>
                      <a:pt x="99" y="4"/>
                      <a:pt x="99" y="0"/>
                    </a:cubicBezTo>
                    <a:lnTo>
                      <a:pt x="99" y="102"/>
                    </a:lnTo>
                    <a:close/>
                  </a:path>
                </a:pathLst>
              </a:custGeom>
              <a:solidFill>
                <a:srgbClr val="6CB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Freeform 47"/>
              <p:cNvSpPr>
                <a:spLocks/>
              </p:cNvSpPr>
              <p:nvPr/>
            </p:nvSpPr>
            <p:spPr bwMode="auto">
              <a:xfrm>
                <a:off x="2359025" y="2803525"/>
                <a:ext cx="328613" cy="500062"/>
              </a:xfrm>
              <a:custGeom>
                <a:avLst/>
                <a:gdLst>
                  <a:gd name="T0" fmla="*/ 103 w 103"/>
                  <a:gd name="T1" fmla="*/ 55 h 157"/>
                  <a:gd name="T2" fmla="*/ 103 w 103"/>
                  <a:gd name="T3" fmla="*/ 157 h 157"/>
                  <a:gd name="T4" fmla="*/ 88 w 103"/>
                  <a:gd name="T5" fmla="*/ 132 h 157"/>
                  <a:gd name="T6" fmla="*/ 37 w 103"/>
                  <a:gd name="T7" fmla="*/ 117 h 157"/>
                  <a:gd name="T8" fmla="*/ 20 w 103"/>
                  <a:gd name="T9" fmla="*/ 116 h 157"/>
                  <a:gd name="T10" fmla="*/ 0 w 103"/>
                  <a:gd name="T11" fmla="*/ 102 h 157"/>
                  <a:gd name="T12" fmla="*/ 0 w 103"/>
                  <a:gd name="T13" fmla="*/ 0 h 157"/>
                  <a:gd name="T14" fmla="*/ 20 w 103"/>
                  <a:gd name="T15" fmla="*/ 14 h 157"/>
                  <a:gd name="T16" fmla="*/ 37 w 103"/>
                  <a:gd name="T17" fmla="*/ 15 h 157"/>
                  <a:gd name="T18" fmla="*/ 87 w 103"/>
                  <a:gd name="T19" fmla="*/ 30 h 157"/>
                  <a:gd name="T20" fmla="*/ 103 w 103"/>
                  <a:gd name="T21"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57">
                    <a:moveTo>
                      <a:pt x="103" y="55"/>
                    </a:moveTo>
                    <a:cubicBezTo>
                      <a:pt x="103" y="157"/>
                      <a:pt x="103" y="157"/>
                      <a:pt x="103" y="157"/>
                    </a:cubicBezTo>
                    <a:cubicBezTo>
                      <a:pt x="103" y="148"/>
                      <a:pt x="98" y="139"/>
                      <a:pt x="88" y="132"/>
                    </a:cubicBezTo>
                    <a:cubicBezTo>
                      <a:pt x="75" y="123"/>
                      <a:pt x="56" y="118"/>
                      <a:pt x="37" y="117"/>
                    </a:cubicBezTo>
                    <a:cubicBezTo>
                      <a:pt x="31" y="117"/>
                      <a:pt x="25" y="117"/>
                      <a:pt x="20" y="116"/>
                    </a:cubicBezTo>
                    <a:cubicBezTo>
                      <a:pt x="8" y="115"/>
                      <a:pt x="0" y="108"/>
                      <a:pt x="0" y="102"/>
                    </a:cubicBezTo>
                    <a:cubicBezTo>
                      <a:pt x="0" y="0"/>
                      <a:pt x="0" y="0"/>
                      <a:pt x="0" y="0"/>
                    </a:cubicBezTo>
                    <a:cubicBezTo>
                      <a:pt x="0" y="7"/>
                      <a:pt x="7" y="13"/>
                      <a:pt x="20" y="14"/>
                    </a:cubicBezTo>
                    <a:cubicBezTo>
                      <a:pt x="25" y="15"/>
                      <a:pt x="31" y="15"/>
                      <a:pt x="37" y="15"/>
                    </a:cubicBezTo>
                    <a:cubicBezTo>
                      <a:pt x="56" y="16"/>
                      <a:pt x="74" y="21"/>
                      <a:pt x="87" y="30"/>
                    </a:cubicBezTo>
                    <a:cubicBezTo>
                      <a:pt x="98" y="37"/>
                      <a:pt x="103" y="46"/>
                      <a:pt x="103" y="55"/>
                    </a:cubicBezTo>
                    <a:close/>
                  </a:path>
                </a:pathLst>
              </a:custGeom>
              <a:solidFill>
                <a:srgbClr val="6CB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Freeform 48"/>
              <p:cNvSpPr>
                <a:spLocks/>
              </p:cNvSpPr>
              <p:nvPr/>
            </p:nvSpPr>
            <p:spPr bwMode="auto">
              <a:xfrm>
                <a:off x="4140200" y="3363913"/>
                <a:ext cx="763588" cy="777875"/>
              </a:xfrm>
              <a:custGeom>
                <a:avLst/>
                <a:gdLst>
                  <a:gd name="T0" fmla="*/ 240 w 240"/>
                  <a:gd name="T1" fmla="*/ 0 h 244"/>
                  <a:gd name="T2" fmla="*/ 6 w 240"/>
                  <a:gd name="T3" fmla="*/ 135 h 244"/>
                  <a:gd name="T4" fmla="*/ 0 w 240"/>
                  <a:gd name="T5" fmla="*/ 142 h 244"/>
                  <a:gd name="T6" fmla="*/ 0 w 240"/>
                  <a:gd name="T7" fmla="*/ 244 h 244"/>
                  <a:gd name="T8" fmla="*/ 7 w 240"/>
                  <a:gd name="T9" fmla="*/ 237 h 244"/>
                  <a:gd name="T10" fmla="*/ 240 w 240"/>
                  <a:gd name="T11" fmla="*/ 102 h 244"/>
                  <a:gd name="T12" fmla="*/ 240 w 240"/>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40" h="244">
                    <a:moveTo>
                      <a:pt x="240" y="0"/>
                    </a:moveTo>
                    <a:cubicBezTo>
                      <a:pt x="6" y="135"/>
                      <a:pt x="6" y="135"/>
                      <a:pt x="6" y="135"/>
                    </a:cubicBezTo>
                    <a:cubicBezTo>
                      <a:pt x="3" y="137"/>
                      <a:pt x="1" y="139"/>
                      <a:pt x="0" y="142"/>
                    </a:cubicBezTo>
                    <a:cubicBezTo>
                      <a:pt x="0" y="176"/>
                      <a:pt x="0" y="210"/>
                      <a:pt x="0" y="244"/>
                    </a:cubicBezTo>
                    <a:cubicBezTo>
                      <a:pt x="1" y="241"/>
                      <a:pt x="3" y="239"/>
                      <a:pt x="7" y="237"/>
                    </a:cubicBezTo>
                    <a:cubicBezTo>
                      <a:pt x="240" y="102"/>
                      <a:pt x="240" y="102"/>
                      <a:pt x="240" y="102"/>
                    </a:cubicBezTo>
                    <a:lnTo>
                      <a:pt x="240" y="0"/>
                    </a:lnTo>
                    <a:close/>
                  </a:path>
                </a:pathLst>
              </a:custGeom>
              <a:solidFill>
                <a:srgbClr val="6CB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Freeform 49"/>
              <p:cNvSpPr>
                <a:spLocks/>
              </p:cNvSpPr>
              <p:nvPr/>
            </p:nvSpPr>
            <p:spPr bwMode="auto">
              <a:xfrm>
                <a:off x="3124200" y="3944938"/>
                <a:ext cx="1320800" cy="774700"/>
              </a:xfrm>
              <a:custGeom>
                <a:avLst/>
                <a:gdLst>
                  <a:gd name="T0" fmla="*/ 415 w 415"/>
                  <a:gd name="T1" fmla="*/ 18 h 243"/>
                  <a:gd name="T2" fmla="*/ 395 w 415"/>
                  <a:gd name="T3" fmla="*/ 46 h 243"/>
                  <a:gd name="T4" fmla="*/ 394 w 415"/>
                  <a:gd name="T5" fmla="*/ 47 h 243"/>
                  <a:gd name="T6" fmla="*/ 389 w 415"/>
                  <a:gd name="T7" fmla="*/ 50 h 243"/>
                  <a:gd name="T8" fmla="*/ 302 w 415"/>
                  <a:gd name="T9" fmla="*/ 49 h 243"/>
                  <a:gd name="T10" fmla="*/ 297 w 415"/>
                  <a:gd name="T11" fmla="*/ 47 h 243"/>
                  <a:gd name="T12" fmla="*/ 277 w 415"/>
                  <a:gd name="T13" fmla="*/ 20 h 243"/>
                  <a:gd name="T14" fmla="*/ 276 w 415"/>
                  <a:gd name="T15" fmla="*/ 15 h 243"/>
                  <a:gd name="T16" fmla="*/ 269 w 415"/>
                  <a:gd name="T17" fmla="*/ 6 h 243"/>
                  <a:gd name="T18" fmla="*/ 233 w 415"/>
                  <a:gd name="T19" fmla="*/ 6 h 243"/>
                  <a:gd name="T20" fmla="*/ 0 w 415"/>
                  <a:gd name="T21" fmla="*/ 141 h 243"/>
                  <a:gd name="T22" fmla="*/ 0 w 415"/>
                  <a:gd name="T23" fmla="*/ 243 h 243"/>
                  <a:gd name="T24" fmla="*/ 234 w 415"/>
                  <a:gd name="T25" fmla="*/ 108 h 243"/>
                  <a:gd name="T26" fmla="*/ 269 w 415"/>
                  <a:gd name="T27" fmla="*/ 108 h 243"/>
                  <a:gd name="T28" fmla="*/ 276 w 415"/>
                  <a:gd name="T29" fmla="*/ 117 h 243"/>
                  <a:gd name="T30" fmla="*/ 277 w 415"/>
                  <a:gd name="T31" fmla="*/ 122 h 243"/>
                  <a:gd name="T32" fmla="*/ 297 w 415"/>
                  <a:gd name="T33" fmla="*/ 148 h 243"/>
                  <a:gd name="T34" fmla="*/ 302 w 415"/>
                  <a:gd name="T35" fmla="*/ 151 h 243"/>
                  <a:gd name="T36" fmla="*/ 389 w 415"/>
                  <a:gd name="T37" fmla="*/ 151 h 243"/>
                  <a:gd name="T38" fmla="*/ 395 w 415"/>
                  <a:gd name="T39" fmla="*/ 148 h 243"/>
                  <a:gd name="T40" fmla="*/ 396 w 415"/>
                  <a:gd name="T41" fmla="*/ 148 h 243"/>
                  <a:gd name="T42" fmla="*/ 415 w 415"/>
                  <a:gd name="T43" fmla="*/ 120 h 243"/>
                  <a:gd name="T44" fmla="*/ 415 w 415"/>
                  <a:gd name="T45" fmla="*/ 18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5" h="243">
                    <a:moveTo>
                      <a:pt x="415" y="18"/>
                    </a:moveTo>
                    <a:cubicBezTo>
                      <a:pt x="415" y="28"/>
                      <a:pt x="408" y="38"/>
                      <a:pt x="395" y="46"/>
                    </a:cubicBezTo>
                    <a:cubicBezTo>
                      <a:pt x="395" y="46"/>
                      <a:pt x="395" y="46"/>
                      <a:pt x="394" y="47"/>
                    </a:cubicBezTo>
                    <a:cubicBezTo>
                      <a:pt x="392" y="48"/>
                      <a:pt x="390" y="49"/>
                      <a:pt x="389" y="50"/>
                    </a:cubicBezTo>
                    <a:cubicBezTo>
                      <a:pt x="363" y="61"/>
                      <a:pt x="327" y="61"/>
                      <a:pt x="302" y="49"/>
                    </a:cubicBezTo>
                    <a:cubicBezTo>
                      <a:pt x="300" y="48"/>
                      <a:pt x="298" y="47"/>
                      <a:pt x="297" y="47"/>
                    </a:cubicBezTo>
                    <a:cubicBezTo>
                      <a:pt x="284" y="39"/>
                      <a:pt x="277" y="30"/>
                      <a:pt x="277" y="20"/>
                    </a:cubicBezTo>
                    <a:cubicBezTo>
                      <a:pt x="276" y="18"/>
                      <a:pt x="276" y="16"/>
                      <a:pt x="276" y="15"/>
                    </a:cubicBezTo>
                    <a:cubicBezTo>
                      <a:pt x="275" y="11"/>
                      <a:pt x="273" y="8"/>
                      <a:pt x="269" y="6"/>
                    </a:cubicBezTo>
                    <a:cubicBezTo>
                      <a:pt x="260" y="1"/>
                      <a:pt x="244" y="0"/>
                      <a:pt x="233" y="6"/>
                    </a:cubicBezTo>
                    <a:cubicBezTo>
                      <a:pt x="0" y="141"/>
                      <a:pt x="0" y="141"/>
                      <a:pt x="0" y="141"/>
                    </a:cubicBezTo>
                    <a:cubicBezTo>
                      <a:pt x="0" y="243"/>
                      <a:pt x="0" y="243"/>
                      <a:pt x="0" y="243"/>
                    </a:cubicBezTo>
                    <a:cubicBezTo>
                      <a:pt x="234" y="108"/>
                      <a:pt x="234" y="108"/>
                      <a:pt x="234" y="108"/>
                    </a:cubicBezTo>
                    <a:cubicBezTo>
                      <a:pt x="244" y="102"/>
                      <a:pt x="260" y="103"/>
                      <a:pt x="269" y="108"/>
                    </a:cubicBezTo>
                    <a:cubicBezTo>
                      <a:pt x="273" y="110"/>
                      <a:pt x="276" y="113"/>
                      <a:pt x="276" y="117"/>
                    </a:cubicBezTo>
                    <a:cubicBezTo>
                      <a:pt x="277" y="118"/>
                      <a:pt x="277" y="120"/>
                      <a:pt x="277" y="122"/>
                    </a:cubicBezTo>
                    <a:cubicBezTo>
                      <a:pt x="277" y="131"/>
                      <a:pt x="284" y="141"/>
                      <a:pt x="297" y="148"/>
                    </a:cubicBezTo>
                    <a:cubicBezTo>
                      <a:pt x="299" y="149"/>
                      <a:pt x="300" y="150"/>
                      <a:pt x="302" y="151"/>
                    </a:cubicBezTo>
                    <a:cubicBezTo>
                      <a:pt x="327" y="163"/>
                      <a:pt x="364" y="163"/>
                      <a:pt x="389" y="151"/>
                    </a:cubicBezTo>
                    <a:cubicBezTo>
                      <a:pt x="391" y="151"/>
                      <a:pt x="392" y="150"/>
                      <a:pt x="395" y="148"/>
                    </a:cubicBezTo>
                    <a:cubicBezTo>
                      <a:pt x="395" y="148"/>
                      <a:pt x="395" y="148"/>
                      <a:pt x="396" y="148"/>
                    </a:cubicBezTo>
                    <a:cubicBezTo>
                      <a:pt x="409" y="140"/>
                      <a:pt x="415" y="130"/>
                      <a:pt x="415" y="120"/>
                    </a:cubicBezTo>
                    <a:lnTo>
                      <a:pt x="415" y="18"/>
                    </a:lnTo>
                    <a:close/>
                  </a:path>
                </a:pathLst>
              </a:custGeom>
              <a:solidFill>
                <a:srgbClr val="6CB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 name="Freeform 50"/>
              <p:cNvSpPr>
                <a:spLocks/>
              </p:cNvSpPr>
              <p:nvPr/>
            </p:nvSpPr>
            <p:spPr bwMode="auto">
              <a:xfrm>
                <a:off x="1355725" y="3363913"/>
                <a:ext cx="1319213" cy="774700"/>
              </a:xfrm>
              <a:custGeom>
                <a:avLst/>
                <a:gdLst>
                  <a:gd name="T0" fmla="*/ 414 w 414"/>
                  <a:gd name="T1" fmla="*/ 123 h 243"/>
                  <a:gd name="T2" fmla="*/ 388 w 414"/>
                  <a:gd name="T3" fmla="*/ 91 h 243"/>
                  <a:gd name="T4" fmla="*/ 301 w 414"/>
                  <a:gd name="T5" fmla="*/ 92 h 243"/>
                  <a:gd name="T6" fmla="*/ 296 w 414"/>
                  <a:gd name="T7" fmla="*/ 94 h 243"/>
                  <a:gd name="T8" fmla="*/ 276 w 414"/>
                  <a:gd name="T9" fmla="*/ 121 h 243"/>
                  <a:gd name="T10" fmla="*/ 275 w 414"/>
                  <a:gd name="T11" fmla="*/ 127 h 243"/>
                  <a:gd name="T12" fmla="*/ 268 w 414"/>
                  <a:gd name="T13" fmla="*/ 135 h 243"/>
                  <a:gd name="T14" fmla="*/ 232 w 414"/>
                  <a:gd name="T15" fmla="*/ 135 h 243"/>
                  <a:gd name="T16" fmla="*/ 0 w 414"/>
                  <a:gd name="T17" fmla="*/ 0 h 243"/>
                  <a:gd name="T18" fmla="*/ 0 w 414"/>
                  <a:gd name="T19" fmla="*/ 102 h 243"/>
                  <a:gd name="T20" fmla="*/ 233 w 414"/>
                  <a:gd name="T21" fmla="*/ 237 h 243"/>
                  <a:gd name="T22" fmla="*/ 268 w 414"/>
                  <a:gd name="T23" fmla="*/ 237 h 243"/>
                  <a:gd name="T24" fmla="*/ 275 w 414"/>
                  <a:gd name="T25" fmla="*/ 229 h 243"/>
                  <a:gd name="T26" fmla="*/ 276 w 414"/>
                  <a:gd name="T27" fmla="*/ 223 h 243"/>
                  <a:gd name="T28" fmla="*/ 296 w 414"/>
                  <a:gd name="T29" fmla="*/ 196 h 243"/>
                  <a:gd name="T30" fmla="*/ 301 w 414"/>
                  <a:gd name="T31" fmla="*/ 193 h 243"/>
                  <a:gd name="T32" fmla="*/ 388 w 414"/>
                  <a:gd name="T33" fmla="*/ 193 h 243"/>
                  <a:gd name="T34" fmla="*/ 414 w 414"/>
                  <a:gd name="T35" fmla="*/ 224 h 243"/>
                  <a:gd name="T36" fmla="*/ 414 w 414"/>
                  <a:gd name="T37" fmla="*/ 1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4" h="243">
                    <a:moveTo>
                      <a:pt x="414" y="123"/>
                    </a:moveTo>
                    <a:cubicBezTo>
                      <a:pt x="414" y="111"/>
                      <a:pt x="405" y="99"/>
                      <a:pt x="388" y="91"/>
                    </a:cubicBezTo>
                    <a:cubicBezTo>
                      <a:pt x="363" y="80"/>
                      <a:pt x="326" y="80"/>
                      <a:pt x="301" y="92"/>
                    </a:cubicBezTo>
                    <a:cubicBezTo>
                      <a:pt x="299" y="93"/>
                      <a:pt x="298" y="93"/>
                      <a:pt x="296" y="94"/>
                    </a:cubicBezTo>
                    <a:cubicBezTo>
                      <a:pt x="283" y="102"/>
                      <a:pt x="276" y="111"/>
                      <a:pt x="276" y="121"/>
                    </a:cubicBezTo>
                    <a:cubicBezTo>
                      <a:pt x="275" y="123"/>
                      <a:pt x="275" y="125"/>
                      <a:pt x="275" y="127"/>
                    </a:cubicBezTo>
                    <a:cubicBezTo>
                      <a:pt x="274" y="131"/>
                      <a:pt x="271" y="133"/>
                      <a:pt x="268" y="135"/>
                    </a:cubicBezTo>
                    <a:cubicBezTo>
                      <a:pt x="259" y="141"/>
                      <a:pt x="243" y="142"/>
                      <a:pt x="232" y="135"/>
                    </a:cubicBezTo>
                    <a:cubicBezTo>
                      <a:pt x="0" y="0"/>
                      <a:pt x="0" y="0"/>
                      <a:pt x="0" y="0"/>
                    </a:cubicBezTo>
                    <a:cubicBezTo>
                      <a:pt x="0" y="102"/>
                      <a:pt x="0" y="102"/>
                      <a:pt x="0" y="102"/>
                    </a:cubicBezTo>
                    <a:cubicBezTo>
                      <a:pt x="233" y="237"/>
                      <a:pt x="233" y="237"/>
                      <a:pt x="233" y="237"/>
                    </a:cubicBezTo>
                    <a:cubicBezTo>
                      <a:pt x="243" y="243"/>
                      <a:pt x="259" y="243"/>
                      <a:pt x="268" y="237"/>
                    </a:cubicBezTo>
                    <a:cubicBezTo>
                      <a:pt x="272" y="235"/>
                      <a:pt x="274" y="232"/>
                      <a:pt x="275" y="229"/>
                    </a:cubicBezTo>
                    <a:cubicBezTo>
                      <a:pt x="275" y="227"/>
                      <a:pt x="276" y="225"/>
                      <a:pt x="276" y="223"/>
                    </a:cubicBezTo>
                    <a:cubicBezTo>
                      <a:pt x="277" y="213"/>
                      <a:pt x="283" y="204"/>
                      <a:pt x="296" y="196"/>
                    </a:cubicBezTo>
                    <a:cubicBezTo>
                      <a:pt x="298" y="195"/>
                      <a:pt x="300" y="194"/>
                      <a:pt x="301" y="193"/>
                    </a:cubicBezTo>
                    <a:cubicBezTo>
                      <a:pt x="326" y="182"/>
                      <a:pt x="363" y="181"/>
                      <a:pt x="388" y="193"/>
                    </a:cubicBezTo>
                    <a:cubicBezTo>
                      <a:pt x="406" y="201"/>
                      <a:pt x="414" y="213"/>
                      <a:pt x="414" y="224"/>
                    </a:cubicBezTo>
                    <a:lnTo>
                      <a:pt x="414" y="123"/>
                    </a:lnTo>
                    <a:close/>
                  </a:path>
                </a:pathLst>
              </a:custGeom>
              <a:solidFill>
                <a:srgbClr val="6CB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Freeform 51"/>
              <p:cNvSpPr>
                <a:spLocks/>
              </p:cNvSpPr>
              <p:nvPr/>
            </p:nvSpPr>
            <p:spPr bwMode="auto">
              <a:xfrm>
                <a:off x="1355725" y="2336800"/>
                <a:ext cx="3548063" cy="2057400"/>
              </a:xfrm>
              <a:custGeom>
                <a:avLst/>
                <a:gdLst>
                  <a:gd name="T0" fmla="*/ 559 w 1114"/>
                  <a:gd name="T1" fmla="*/ 0 h 645"/>
                  <a:gd name="T2" fmla="*/ 791 w 1114"/>
                  <a:gd name="T3" fmla="*/ 135 h 645"/>
                  <a:gd name="T4" fmla="*/ 791 w 1114"/>
                  <a:gd name="T5" fmla="*/ 155 h 645"/>
                  <a:gd name="T6" fmla="*/ 786 w 1114"/>
                  <a:gd name="T7" fmla="*/ 158 h 645"/>
                  <a:gd name="T8" fmla="*/ 777 w 1114"/>
                  <a:gd name="T9" fmla="*/ 159 h 645"/>
                  <a:gd name="T10" fmla="*/ 773 w 1114"/>
                  <a:gd name="T11" fmla="*/ 160 h 645"/>
                  <a:gd name="T12" fmla="*/ 766 w 1114"/>
                  <a:gd name="T13" fmla="*/ 160 h 645"/>
                  <a:gd name="T14" fmla="*/ 750 w 1114"/>
                  <a:gd name="T15" fmla="*/ 161 h 645"/>
                  <a:gd name="T16" fmla="*/ 745 w 1114"/>
                  <a:gd name="T17" fmla="*/ 162 h 645"/>
                  <a:gd name="T18" fmla="*/ 737 w 1114"/>
                  <a:gd name="T19" fmla="*/ 164 h 645"/>
                  <a:gd name="T20" fmla="*/ 727 w 1114"/>
                  <a:gd name="T21" fmla="*/ 168 h 645"/>
                  <a:gd name="T22" fmla="*/ 721 w 1114"/>
                  <a:gd name="T23" fmla="*/ 171 h 645"/>
                  <a:gd name="T24" fmla="*/ 712 w 1114"/>
                  <a:gd name="T25" fmla="*/ 223 h 645"/>
                  <a:gd name="T26" fmla="*/ 714 w 1114"/>
                  <a:gd name="T27" fmla="*/ 225 h 645"/>
                  <a:gd name="T28" fmla="*/ 720 w 1114"/>
                  <a:gd name="T29" fmla="*/ 228 h 645"/>
                  <a:gd name="T30" fmla="*/ 818 w 1114"/>
                  <a:gd name="T31" fmla="*/ 228 h 645"/>
                  <a:gd name="T32" fmla="*/ 838 w 1114"/>
                  <a:gd name="T33" fmla="*/ 202 h 645"/>
                  <a:gd name="T34" fmla="*/ 838 w 1114"/>
                  <a:gd name="T35" fmla="*/ 199 h 645"/>
                  <a:gd name="T36" fmla="*/ 839 w 1114"/>
                  <a:gd name="T37" fmla="*/ 196 h 645"/>
                  <a:gd name="T38" fmla="*/ 846 w 1114"/>
                  <a:gd name="T39" fmla="*/ 187 h 645"/>
                  <a:gd name="T40" fmla="*/ 866 w 1114"/>
                  <a:gd name="T41" fmla="*/ 183 h 645"/>
                  <a:gd name="T42" fmla="*/ 881 w 1114"/>
                  <a:gd name="T43" fmla="*/ 187 h 645"/>
                  <a:gd name="T44" fmla="*/ 1114 w 1114"/>
                  <a:gd name="T45" fmla="*/ 322 h 645"/>
                  <a:gd name="T46" fmla="*/ 880 w 1114"/>
                  <a:gd name="T47" fmla="*/ 457 h 645"/>
                  <a:gd name="T48" fmla="*/ 880 w 1114"/>
                  <a:gd name="T49" fmla="*/ 478 h 645"/>
                  <a:gd name="T50" fmla="*/ 895 w 1114"/>
                  <a:gd name="T51" fmla="*/ 482 h 645"/>
                  <a:gd name="T52" fmla="*/ 904 w 1114"/>
                  <a:gd name="T53" fmla="*/ 482 h 645"/>
                  <a:gd name="T54" fmla="*/ 950 w 1114"/>
                  <a:gd name="T55" fmla="*/ 494 h 645"/>
                  <a:gd name="T56" fmla="*/ 950 w 1114"/>
                  <a:gd name="T57" fmla="*/ 550 h 645"/>
                  <a:gd name="T58" fmla="*/ 944 w 1114"/>
                  <a:gd name="T59" fmla="*/ 554 h 645"/>
                  <a:gd name="T60" fmla="*/ 857 w 1114"/>
                  <a:gd name="T61" fmla="*/ 553 h 645"/>
                  <a:gd name="T62" fmla="*/ 852 w 1114"/>
                  <a:gd name="T63" fmla="*/ 551 h 645"/>
                  <a:gd name="T64" fmla="*/ 832 w 1114"/>
                  <a:gd name="T65" fmla="*/ 524 h 645"/>
                  <a:gd name="T66" fmla="*/ 831 w 1114"/>
                  <a:gd name="T67" fmla="*/ 519 h 645"/>
                  <a:gd name="T68" fmla="*/ 824 w 1114"/>
                  <a:gd name="T69" fmla="*/ 510 h 645"/>
                  <a:gd name="T70" fmla="*/ 788 w 1114"/>
                  <a:gd name="T71" fmla="*/ 510 h 645"/>
                  <a:gd name="T72" fmla="*/ 555 w 1114"/>
                  <a:gd name="T73" fmla="*/ 645 h 645"/>
                  <a:gd name="T74" fmla="*/ 322 w 1114"/>
                  <a:gd name="T75" fmla="*/ 510 h 645"/>
                  <a:gd name="T76" fmla="*/ 322 w 1114"/>
                  <a:gd name="T77" fmla="*/ 489 h 645"/>
                  <a:gd name="T78" fmla="*/ 336 w 1114"/>
                  <a:gd name="T79" fmla="*/ 485 h 645"/>
                  <a:gd name="T80" fmla="*/ 347 w 1114"/>
                  <a:gd name="T81" fmla="*/ 485 h 645"/>
                  <a:gd name="T82" fmla="*/ 394 w 1114"/>
                  <a:gd name="T83" fmla="*/ 473 h 645"/>
                  <a:gd name="T84" fmla="*/ 388 w 1114"/>
                  <a:gd name="T85" fmla="*/ 413 h 645"/>
                  <a:gd name="T86" fmla="*/ 301 w 1114"/>
                  <a:gd name="T87" fmla="*/ 414 h 645"/>
                  <a:gd name="T88" fmla="*/ 296 w 1114"/>
                  <a:gd name="T89" fmla="*/ 416 h 645"/>
                  <a:gd name="T90" fmla="*/ 276 w 1114"/>
                  <a:gd name="T91" fmla="*/ 443 h 645"/>
                  <a:gd name="T92" fmla="*/ 275 w 1114"/>
                  <a:gd name="T93" fmla="*/ 449 h 645"/>
                  <a:gd name="T94" fmla="*/ 268 w 1114"/>
                  <a:gd name="T95" fmla="*/ 457 h 645"/>
                  <a:gd name="T96" fmla="*/ 232 w 1114"/>
                  <a:gd name="T97" fmla="*/ 457 h 645"/>
                  <a:gd name="T98" fmla="*/ 0 w 1114"/>
                  <a:gd name="T99" fmla="*/ 322 h 645"/>
                  <a:gd name="T100" fmla="*/ 236 w 1114"/>
                  <a:gd name="T101" fmla="*/ 186 h 645"/>
                  <a:gd name="T102" fmla="*/ 278 w 1114"/>
                  <a:gd name="T103" fmla="*/ 193 h 645"/>
                  <a:gd name="T104" fmla="*/ 280 w 1114"/>
                  <a:gd name="T105" fmla="*/ 203 h 645"/>
                  <a:gd name="T106" fmla="*/ 300 w 1114"/>
                  <a:gd name="T107" fmla="*/ 230 h 645"/>
                  <a:gd name="T108" fmla="*/ 398 w 1114"/>
                  <a:gd name="T109" fmla="*/ 230 h 645"/>
                  <a:gd name="T110" fmla="*/ 403 w 1114"/>
                  <a:gd name="T111" fmla="*/ 226 h 645"/>
                  <a:gd name="T112" fmla="*/ 402 w 1114"/>
                  <a:gd name="T113" fmla="*/ 176 h 645"/>
                  <a:gd name="T114" fmla="*/ 352 w 1114"/>
                  <a:gd name="T115" fmla="*/ 161 h 645"/>
                  <a:gd name="T116" fmla="*/ 335 w 1114"/>
                  <a:gd name="T117" fmla="*/ 160 h 645"/>
                  <a:gd name="T118" fmla="*/ 323 w 1114"/>
                  <a:gd name="T119" fmla="*/ 136 h 645"/>
                  <a:gd name="T120" fmla="*/ 559 w 1114"/>
                  <a:gd name="T121" fmla="*/ 0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4" h="645">
                    <a:moveTo>
                      <a:pt x="559" y="0"/>
                    </a:moveTo>
                    <a:cubicBezTo>
                      <a:pt x="791" y="135"/>
                      <a:pt x="791" y="135"/>
                      <a:pt x="791" y="135"/>
                    </a:cubicBezTo>
                    <a:cubicBezTo>
                      <a:pt x="802" y="141"/>
                      <a:pt x="800" y="150"/>
                      <a:pt x="791" y="155"/>
                    </a:cubicBezTo>
                    <a:cubicBezTo>
                      <a:pt x="790" y="156"/>
                      <a:pt x="788" y="157"/>
                      <a:pt x="786" y="158"/>
                    </a:cubicBezTo>
                    <a:cubicBezTo>
                      <a:pt x="781" y="159"/>
                      <a:pt x="779" y="159"/>
                      <a:pt x="777" y="159"/>
                    </a:cubicBezTo>
                    <a:cubicBezTo>
                      <a:pt x="775" y="159"/>
                      <a:pt x="774" y="160"/>
                      <a:pt x="773" y="160"/>
                    </a:cubicBezTo>
                    <a:cubicBezTo>
                      <a:pt x="768" y="160"/>
                      <a:pt x="767" y="160"/>
                      <a:pt x="766" y="160"/>
                    </a:cubicBezTo>
                    <a:cubicBezTo>
                      <a:pt x="761" y="160"/>
                      <a:pt x="755" y="161"/>
                      <a:pt x="750" y="161"/>
                    </a:cubicBezTo>
                    <a:cubicBezTo>
                      <a:pt x="748" y="162"/>
                      <a:pt x="747" y="162"/>
                      <a:pt x="745" y="162"/>
                    </a:cubicBezTo>
                    <a:cubicBezTo>
                      <a:pt x="743" y="163"/>
                      <a:pt x="740" y="163"/>
                      <a:pt x="737" y="164"/>
                    </a:cubicBezTo>
                    <a:cubicBezTo>
                      <a:pt x="732" y="166"/>
                      <a:pt x="729" y="167"/>
                      <a:pt x="727" y="168"/>
                    </a:cubicBezTo>
                    <a:cubicBezTo>
                      <a:pt x="724" y="169"/>
                      <a:pt x="722" y="170"/>
                      <a:pt x="721" y="171"/>
                    </a:cubicBezTo>
                    <a:cubicBezTo>
                      <a:pt x="695" y="189"/>
                      <a:pt x="694" y="209"/>
                      <a:pt x="712" y="223"/>
                    </a:cubicBezTo>
                    <a:cubicBezTo>
                      <a:pt x="713" y="224"/>
                      <a:pt x="714" y="224"/>
                      <a:pt x="714" y="225"/>
                    </a:cubicBezTo>
                    <a:cubicBezTo>
                      <a:pt x="716" y="226"/>
                      <a:pt x="718" y="227"/>
                      <a:pt x="720" y="228"/>
                    </a:cubicBezTo>
                    <a:cubicBezTo>
                      <a:pt x="746" y="244"/>
                      <a:pt x="790" y="244"/>
                      <a:pt x="818" y="228"/>
                    </a:cubicBezTo>
                    <a:cubicBezTo>
                      <a:pt x="830" y="221"/>
                      <a:pt x="837" y="211"/>
                      <a:pt x="838" y="202"/>
                    </a:cubicBezTo>
                    <a:cubicBezTo>
                      <a:pt x="838" y="201"/>
                      <a:pt x="838" y="200"/>
                      <a:pt x="838" y="199"/>
                    </a:cubicBezTo>
                    <a:cubicBezTo>
                      <a:pt x="838" y="197"/>
                      <a:pt x="839" y="196"/>
                      <a:pt x="839" y="196"/>
                    </a:cubicBezTo>
                    <a:cubicBezTo>
                      <a:pt x="840" y="192"/>
                      <a:pt x="842" y="189"/>
                      <a:pt x="846" y="187"/>
                    </a:cubicBezTo>
                    <a:cubicBezTo>
                      <a:pt x="851" y="184"/>
                      <a:pt x="859" y="183"/>
                      <a:pt x="866" y="183"/>
                    </a:cubicBezTo>
                    <a:cubicBezTo>
                      <a:pt x="871" y="183"/>
                      <a:pt x="877" y="185"/>
                      <a:pt x="881" y="187"/>
                    </a:cubicBezTo>
                    <a:cubicBezTo>
                      <a:pt x="1114" y="322"/>
                      <a:pt x="1114" y="322"/>
                      <a:pt x="1114" y="322"/>
                    </a:cubicBezTo>
                    <a:cubicBezTo>
                      <a:pt x="880" y="457"/>
                      <a:pt x="880" y="457"/>
                      <a:pt x="880" y="457"/>
                    </a:cubicBezTo>
                    <a:cubicBezTo>
                      <a:pt x="870" y="463"/>
                      <a:pt x="871" y="472"/>
                      <a:pt x="880" y="478"/>
                    </a:cubicBezTo>
                    <a:cubicBezTo>
                      <a:pt x="884" y="480"/>
                      <a:pt x="889" y="481"/>
                      <a:pt x="895" y="482"/>
                    </a:cubicBezTo>
                    <a:cubicBezTo>
                      <a:pt x="898" y="482"/>
                      <a:pt x="901" y="482"/>
                      <a:pt x="904" y="482"/>
                    </a:cubicBezTo>
                    <a:cubicBezTo>
                      <a:pt x="921" y="483"/>
                      <a:pt x="937" y="486"/>
                      <a:pt x="950" y="494"/>
                    </a:cubicBezTo>
                    <a:cubicBezTo>
                      <a:pt x="976" y="509"/>
                      <a:pt x="977" y="534"/>
                      <a:pt x="950" y="550"/>
                    </a:cubicBezTo>
                    <a:cubicBezTo>
                      <a:pt x="948" y="552"/>
                      <a:pt x="946" y="553"/>
                      <a:pt x="944" y="554"/>
                    </a:cubicBezTo>
                    <a:cubicBezTo>
                      <a:pt x="918" y="565"/>
                      <a:pt x="882" y="565"/>
                      <a:pt x="857" y="553"/>
                    </a:cubicBezTo>
                    <a:cubicBezTo>
                      <a:pt x="855" y="552"/>
                      <a:pt x="853" y="551"/>
                      <a:pt x="852" y="551"/>
                    </a:cubicBezTo>
                    <a:cubicBezTo>
                      <a:pt x="839" y="543"/>
                      <a:pt x="832" y="534"/>
                      <a:pt x="832" y="524"/>
                    </a:cubicBezTo>
                    <a:cubicBezTo>
                      <a:pt x="831" y="522"/>
                      <a:pt x="831" y="520"/>
                      <a:pt x="831" y="519"/>
                    </a:cubicBezTo>
                    <a:cubicBezTo>
                      <a:pt x="830" y="515"/>
                      <a:pt x="828" y="512"/>
                      <a:pt x="824" y="510"/>
                    </a:cubicBezTo>
                    <a:cubicBezTo>
                      <a:pt x="815" y="505"/>
                      <a:pt x="799" y="504"/>
                      <a:pt x="788" y="510"/>
                    </a:cubicBezTo>
                    <a:cubicBezTo>
                      <a:pt x="555" y="645"/>
                      <a:pt x="555" y="645"/>
                      <a:pt x="555" y="645"/>
                    </a:cubicBezTo>
                    <a:cubicBezTo>
                      <a:pt x="322" y="510"/>
                      <a:pt x="322" y="510"/>
                      <a:pt x="322" y="510"/>
                    </a:cubicBezTo>
                    <a:cubicBezTo>
                      <a:pt x="312" y="504"/>
                      <a:pt x="313" y="495"/>
                      <a:pt x="322" y="489"/>
                    </a:cubicBezTo>
                    <a:cubicBezTo>
                      <a:pt x="326" y="487"/>
                      <a:pt x="331" y="486"/>
                      <a:pt x="336" y="485"/>
                    </a:cubicBezTo>
                    <a:cubicBezTo>
                      <a:pt x="340" y="485"/>
                      <a:pt x="344" y="485"/>
                      <a:pt x="347" y="485"/>
                    </a:cubicBezTo>
                    <a:cubicBezTo>
                      <a:pt x="364" y="484"/>
                      <a:pt x="381" y="480"/>
                      <a:pt x="394" y="473"/>
                    </a:cubicBezTo>
                    <a:cubicBezTo>
                      <a:pt x="422" y="456"/>
                      <a:pt x="421" y="429"/>
                      <a:pt x="388" y="413"/>
                    </a:cubicBezTo>
                    <a:cubicBezTo>
                      <a:pt x="363" y="402"/>
                      <a:pt x="326" y="402"/>
                      <a:pt x="301" y="414"/>
                    </a:cubicBezTo>
                    <a:cubicBezTo>
                      <a:pt x="299" y="415"/>
                      <a:pt x="298" y="415"/>
                      <a:pt x="296" y="416"/>
                    </a:cubicBezTo>
                    <a:cubicBezTo>
                      <a:pt x="283" y="424"/>
                      <a:pt x="276" y="433"/>
                      <a:pt x="276" y="443"/>
                    </a:cubicBezTo>
                    <a:cubicBezTo>
                      <a:pt x="275" y="445"/>
                      <a:pt x="275" y="447"/>
                      <a:pt x="275" y="449"/>
                    </a:cubicBezTo>
                    <a:cubicBezTo>
                      <a:pt x="274" y="453"/>
                      <a:pt x="271" y="455"/>
                      <a:pt x="268" y="457"/>
                    </a:cubicBezTo>
                    <a:cubicBezTo>
                      <a:pt x="259" y="463"/>
                      <a:pt x="243" y="464"/>
                      <a:pt x="232" y="457"/>
                    </a:cubicBezTo>
                    <a:cubicBezTo>
                      <a:pt x="0" y="322"/>
                      <a:pt x="0" y="322"/>
                      <a:pt x="0" y="322"/>
                    </a:cubicBezTo>
                    <a:cubicBezTo>
                      <a:pt x="236" y="186"/>
                      <a:pt x="236" y="186"/>
                      <a:pt x="236" y="186"/>
                    </a:cubicBezTo>
                    <a:cubicBezTo>
                      <a:pt x="250" y="178"/>
                      <a:pt x="274" y="182"/>
                      <a:pt x="278" y="193"/>
                    </a:cubicBezTo>
                    <a:cubicBezTo>
                      <a:pt x="279" y="196"/>
                      <a:pt x="279" y="199"/>
                      <a:pt x="280" y="203"/>
                    </a:cubicBezTo>
                    <a:cubicBezTo>
                      <a:pt x="280" y="213"/>
                      <a:pt x="287" y="222"/>
                      <a:pt x="300" y="230"/>
                    </a:cubicBezTo>
                    <a:cubicBezTo>
                      <a:pt x="327" y="245"/>
                      <a:pt x="370" y="245"/>
                      <a:pt x="398" y="230"/>
                    </a:cubicBezTo>
                    <a:cubicBezTo>
                      <a:pt x="399" y="229"/>
                      <a:pt x="401" y="228"/>
                      <a:pt x="403" y="226"/>
                    </a:cubicBezTo>
                    <a:cubicBezTo>
                      <a:pt x="423" y="212"/>
                      <a:pt x="423" y="190"/>
                      <a:pt x="402" y="176"/>
                    </a:cubicBezTo>
                    <a:cubicBezTo>
                      <a:pt x="389" y="167"/>
                      <a:pt x="371" y="162"/>
                      <a:pt x="352" y="161"/>
                    </a:cubicBezTo>
                    <a:cubicBezTo>
                      <a:pt x="346" y="161"/>
                      <a:pt x="340" y="161"/>
                      <a:pt x="335" y="160"/>
                    </a:cubicBezTo>
                    <a:cubicBezTo>
                      <a:pt x="315" y="158"/>
                      <a:pt x="309" y="144"/>
                      <a:pt x="323" y="136"/>
                    </a:cubicBezTo>
                    <a:lnTo>
                      <a:pt x="559" y="0"/>
                    </a:lnTo>
                    <a:close/>
                  </a:path>
                </a:pathLst>
              </a:custGeom>
              <a:solidFill>
                <a:srgbClr val="77C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3" name="Freeform 52"/>
              <p:cNvSpPr>
                <a:spLocks/>
              </p:cNvSpPr>
              <p:nvPr/>
            </p:nvSpPr>
            <p:spPr bwMode="auto">
              <a:xfrm>
                <a:off x="2359025" y="3930650"/>
                <a:ext cx="765175" cy="788987"/>
              </a:xfrm>
              <a:custGeom>
                <a:avLst/>
                <a:gdLst>
                  <a:gd name="T0" fmla="*/ 240 w 240"/>
                  <a:gd name="T1" fmla="*/ 145 h 247"/>
                  <a:gd name="T2" fmla="*/ 7 w 240"/>
                  <a:gd name="T3" fmla="*/ 10 h 247"/>
                  <a:gd name="T4" fmla="*/ 0 w 240"/>
                  <a:gd name="T5" fmla="*/ 0 h 247"/>
                  <a:gd name="T6" fmla="*/ 0 w 240"/>
                  <a:gd name="T7" fmla="*/ 102 h 247"/>
                  <a:gd name="T8" fmla="*/ 8 w 240"/>
                  <a:gd name="T9" fmla="*/ 112 h 247"/>
                  <a:gd name="T10" fmla="*/ 240 w 240"/>
                  <a:gd name="T11" fmla="*/ 247 h 247"/>
                  <a:gd name="T12" fmla="*/ 240 w 240"/>
                  <a:gd name="T13" fmla="*/ 145 h 247"/>
                </a:gdLst>
                <a:ahLst/>
                <a:cxnLst>
                  <a:cxn ang="0">
                    <a:pos x="T0" y="T1"/>
                  </a:cxn>
                  <a:cxn ang="0">
                    <a:pos x="T2" y="T3"/>
                  </a:cxn>
                  <a:cxn ang="0">
                    <a:pos x="T4" y="T5"/>
                  </a:cxn>
                  <a:cxn ang="0">
                    <a:pos x="T6" y="T7"/>
                  </a:cxn>
                  <a:cxn ang="0">
                    <a:pos x="T8" y="T9"/>
                  </a:cxn>
                  <a:cxn ang="0">
                    <a:pos x="T10" y="T11"/>
                  </a:cxn>
                  <a:cxn ang="0">
                    <a:pos x="T12" y="T13"/>
                  </a:cxn>
                </a:cxnLst>
                <a:rect l="0" t="0" r="r" b="b"/>
                <a:pathLst>
                  <a:path w="240" h="247">
                    <a:moveTo>
                      <a:pt x="240" y="145"/>
                    </a:moveTo>
                    <a:cubicBezTo>
                      <a:pt x="7" y="10"/>
                      <a:pt x="7" y="10"/>
                      <a:pt x="7" y="10"/>
                    </a:cubicBezTo>
                    <a:cubicBezTo>
                      <a:pt x="2" y="7"/>
                      <a:pt x="0" y="3"/>
                      <a:pt x="0" y="0"/>
                    </a:cubicBezTo>
                    <a:cubicBezTo>
                      <a:pt x="0" y="102"/>
                      <a:pt x="0" y="102"/>
                      <a:pt x="0" y="102"/>
                    </a:cubicBezTo>
                    <a:cubicBezTo>
                      <a:pt x="0" y="105"/>
                      <a:pt x="3" y="109"/>
                      <a:pt x="8" y="112"/>
                    </a:cubicBezTo>
                    <a:cubicBezTo>
                      <a:pt x="240" y="247"/>
                      <a:pt x="240" y="247"/>
                      <a:pt x="240" y="247"/>
                    </a:cubicBezTo>
                    <a:lnTo>
                      <a:pt x="240" y="145"/>
                    </a:lnTo>
                    <a:close/>
                  </a:path>
                </a:pathLst>
              </a:custGeom>
              <a:solidFill>
                <a:srgbClr val="73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95" name="Group 94"/>
            <p:cNvGrpSpPr/>
            <p:nvPr/>
          </p:nvGrpSpPr>
          <p:grpSpPr>
            <a:xfrm>
              <a:off x="5617369" y="2873077"/>
              <a:ext cx="846671" cy="2219815"/>
              <a:chOff x="1341438" y="344488"/>
              <a:chExt cx="2430463" cy="6372225"/>
            </a:xfrm>
          </p:grpSpPr>
          <p:sp>
            <p:nvSpPr>
              <p:cNvPr id="81" name="Freeform 23"/>
              <p:cNvSpPr>
                <a:spLocks/>
              </p:cNvSpPr>
              <p:nvPr/>
            </p:nvSpPr>
            <p:spPr bwMode="auto">
              <a:xfrm>
                <a:off x="1690688" y="1617663"/>
                <a:ext cx="944563" cy="212725"/>
              </a:xfrm>
              <a:custGeom>
                <a:avLst/>
                <a:gdLst>
                  <a:gd name="T0" fmla="*/ 222 w 222"/>
                  <a:gd name="T1" fmla="*/ 48 h 50"/>
                  <a:gd name="T2" fmla="*/ 195 w 222"/>
                  <a:gd name="T3" fmla="*/ 32 h 50"/>
                  <a:gd name="T4" fmla="*/ 18 w 222"/>
                  <a:gd name="T5" fmla="*/ 0 h 50"/>
                  <a:gd name="T6" fmla="*/ 0 w 222"/>
                  <a:gd name="T7" fmla="*/ 18 h 50"/>
                  <a:gd name="T8" fmla="*/ 222 w 222"/>
                  <a:gd name="T9" fmla="*/ 48 h 50"/>
                </a:gdLst>
                <a:ahLst/>
                <a:cxnLst>
                  <a:cxn ang="0">
                    <a:pos x="T0" y="T1"/>
                  </a:cxn>
                  <a:cxn ang="0">
                    <a:pos x="T2" y="T3"/>
                  </a:cxn>
                  <a:cxn ang="0">
                    <a:pos x="T4" y="T5"/>
                  </a:cxn>
                  <a:cxn ang="0">
                    <a:pos x="T6" y="T7"/>
                  </a:cxn>
                  <a:cxn ang="0">
                    <a:pos x="T8" y="T9"/>
                  </a:cxn>
                </a:cxnLst>
                <a:rect l="0" t="0" r="r" b="b"/>
                <a:pathLst>
                  <a:path w="222" h="50">
                    <a:moveTo>
                      <a:pt x="222" y="48"/>
                    </a:moveTo>
                    <a:cubicBezTo>
                      <a:pt x="195" y="32"/>
                      <a:pt x="195" y="32"/>
                      <a:pt x="195" y="32"/>
                    </a:cubicBezTo>
                    <a:cubicBezTo>
                      <a:pt x="195" y="32"/>
                      <a:pt x="93" y="33"/>
                      <a:pt x="18" y="0"/>
                    </a:cubicBezTo>
                    <a:cubicBezTo>
                      <a:pt x="5" y="13"/>
                      <a:pt x="0" y="18"/>
                      <a:pt x="0" y="18"/>
                    </a:cubicBezTo>
                    <a:cubicBezTo>
                      <a:pt x="63" y="50"/>
                      <a:pt x="222" y="48"/>
                      <a:pt x="222" y="48"/>
                    </a:cubicBezTo>
                    <a:close/>
                  </a:path>
                </a:pathLst>
              </a:custGeom>
              <a:solidFill>
                <a:srgbClr val="32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2" name="Freeform 24"/>
              <p:cNvSpPr>
                <a:spLocks/>
              </p:cNvSpPr>
              <p:nvPr/>
            </p:nvSpPr>
            <p:spPr bwMode="auto">
              <a:xfrm>
                <a:off x="1341438" y="1851025"/>
                <a:ext cx="349250" cy="1047750"/>
              </a:xfrm>
              <a:custGeom>
                <a:avLst/>
                <a:gdLst>
                  <a:gd name="T0" fmla="*/ 57 w 82"/>
                  <a:gd name="T1" fmla="*/ 101 h 247"/>
                  <a:gd name="T2" fmla="*/ 28 w 82"/>
                  <a:gd name="T3" fmla="*/ 0 h 247"/>
                  <a:gd name="T4" fmla="*/ 8 w 82"/>
                  <a:gd name="T5" fmla="*/ 35 h 247"/>
                  <a:gd name="T6" fmla="*/ 1 w 82"/>
                  <a:gd name="T7" fmla="*/ 54 h 247"/>
                  <a:gd name="T8" fmla="*/ 6 w 82"/>
                  <a:gd name="T9" fmla="*/ 82 h 247"/>
                  <a:gd name="T10" fmla="*/ 11 w 82"/>
                  <a:gd name="T11" fmla="*/ 141 h 247"/>
                  <a:gd name="T12" fmla="*/ 7 w 82"/>
                  <a:gd name="T13" fmla="*/ 192 h 247"/>
                  <a:gd name="T14" fmla="*/ 17 w 82"/>
                  <a:gd name="T15" fmla="*/ 219 h 247"/>
                  <a:gd name="T16" fmla="*/ 67 w 82"/>
                  <a:gd name="T17" fmla="*/ 246 h 247"/>
                  <a:gd name="T18" fmla="*/ 82 w 82"/>
                  <a:gd name="T19" fmla="*/ 239 h 247"/>
                  <a:gd name="T20" fmla="*/ 57 w 82"/>
                  <a:gd name="T21" fmla="*/ 10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247">
                    <a:moveTo>
                      <a:pt x="57" y="101"/>
                    </a:moveTo>
                    <a:cubicBezTo>
                      <a:pt x="51" y="82"/>
                      <a:pt x="44" y="48"/>
                      <a:pt x="28" y="0"/>
                    </a:cubicBezTo>
                    <a:cubicBezTo>
                      <a:pt x="18" y="12"/>
                      <a:pt x="11" y="27"/>
                      <a:pt x="8" y="35"/>
                    </a:cubicBezTo>
                    <a:cubicBezTo>
                      <a:pt x="6" y="43"/>
                      <a:pt x="0" y="48"/>
                      <a:pt x="1" y="54"/>
                    </a:cubicBezTo>
                    <a:cubicBezTo>
                      <a:pt x="1" y="61"/>
                      <a:pt x="2" y="69"/>
                      <a:pt x="6" y="82"/>
                    </a:cubicBezTo>
                    <a:cubicBezTo>
                      <a:pt x="10" y="95"/>
                      <a:pt x="13" y="130"/>
                      <a:pt x="11" y="141"/>
                    </a:cubicBezTo>
                    <a:cubicBezTo>
                      <a:pt x="9" y="153"/>
                      <a:pt x="7" y="186"/>
                      <a:pt x="7" y="192"/>
                    </a:cubicBezTo>
                    <a:cubicBezTo>
                      <a:pt x="7" y="198"/>
                      <a:pt x="2" y="208"/>
                      <a:pt x="17" y="219"/>
                    </a:cubicBezTo>
                    <a:cubicBezTo>
                      <a:pt x="33" y="230"/>
                      <a:pt x="60" y="246"/>
                      <a:pt x="67" y="246"/>
                    </a:cubicBezTo>
                    <a:cubicBezTo>
                      <a:pt x="71" y="247"/>
                      <a:pt x="77" y="243"/>
                      <a:pt x="82" y="239"/>
                    </a:cubicBezTo>
                    <a:cubicBezTo>
                      <a:pt x="78" y="157"/>
                      <a:pt x="61" y="113"/>
                      <a:pt x="57" y="101"/>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3" name="Freeform 25"/>
              <p:cNvSpPr>
                <a:spLocks/>
              </p:cNvSpPr>
              <p:nvPr/>
            </p:nvSpPr>
            <p:spPr bwMode="auto">
              <a:xfrm>
                <a:off x="1908176" y="5532438"/>
                <a:ext cx="731838" cy="669925"/>
              </a:xfrm>
              <a:custGeom>
                <a:avLst/>
                <a:gdLst>
                  <a:gd name="T0" fmla="*/ 157 w 172"/>
                  <a:gd name="T1" fmla="*/ 10 h 158"/>
                  <a:gd name="T2" fmla="*/ 105 w 172"/>
                  <a:gd name="T3" fmla="*/ 12 h 158"/>
                  <a:gd name="T4" fmla="*/ 84 w 172"/>
                  <a:gd name="T5" fmla="*/ 28 h 158"/>
                  <a:gd name="T6" fmla="*/ 110 w 172"/>
                  <a:gd name="T7" fmla="*/ 27 h 158"/>
                  <a:gd name="T8" fmla="*/ 133 w 172"/>
                  <a:gd name="T9" fmla="*/ 67 h 158"/>
                  <a:gd name="T10" fmla="*/ 73 w 172"/>
                  <a:gd name="T11" fmla="*/ 108 h 158"/>
                  <a:gd name="T12" fmla="*/ 19 w 172"/>
                  <a:gd name="T13" fmla="*/ 95 h 158"/>
                  <a:gd name="T14" fmla="*/ 20 w 172"/>
                  <a:gd name="T15" fmla="*/ 155 h 158"/>
                  <a:gd name="T16" fmla="*/ 71 w 172"/>
                  <a:gd name="T17" fmla="*/ 138 h 158"/>
                  <a:gd name="T18" fmla="*/ 113 w 172"/>
                  <a:gd name="T19" fmla="*/ 102 h 158"/>
                  <a:gd name="T20" fmla="*/ 165 w 172"/>
                  <a:gd name="T21" fmla="*/ 62 h 158"/>
                  <a:gd name="T22" fmla="*/ 157 w 172"/>
                  <a:gd name="T23" fmla="*/ 1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58">
                    <a:moveTo>
                      <a:pt x="157" y="10"/>
                    </a:moveTo>
                    <a:cubicBezTo>
                      <a:pt x="143" y="0"/>
                      <a:pt x="111" y="9"/>
                      <a:pt x="105" y="12"/>
                    </a:cubicBezTo>
                    <a:cubicBezTo>
                      <a:pt x="101" y="14"/>
                      <a:pt x="92" y="21"/>
                      <a:pt x="84" y="28"/>
                    </a:cubicBezTo>
                    <a:cubicBezTo>
                      <a:pt x="93" y="28"/>
                      <a:pt x="102" y="27"/>
                      <a:pt x="110" y="27"/>
                    </a:cubicBezTo>
                    <a:cubicBezTo>
                      <a:pt x="155" y="30"/>
                      <a:pt x="135" y="63"/>
                      <a:pt x="133" y="67"/>
                    </a:cubicBezTo>
                    <a:cubicBezTo>
                      <a:pt x="131" y="70"/>
                      <a:pt x="124" y="81"/>
                      <a:pt x="73" y="108"/>
                    </a:cubicBezTo>
                    <a:cubicBezTo>
                      <a:pt x="27" y="119"/>
                      <a:pt x="19" y="108"/>
                      <a:pt x="19" y="95"/>
                    </a:cubicBezTo>
                    <a:cubicBezTo>
                      <a:pt x="12" y="112"/>
                      <a:pt x="0" y="152"/>
                      <a:pt x="20" y="155"/>
                    </a:cubicBezTo>
                    <a:cubicBezTo>
                      <a:pt x="47" y="158"/>
                      <a:pt x="64" y="146"/>
                      <a:pt x="71" y="138"/>
                    </a:cubicBezTo>
                    <a:cubicBezTo>
                      <a:pt x="78" y="130"/>
                      <a:pt x="106" y="106"/>
                      <a:pt x="113" y="102"/>
                    </a:cubicBezTo>
                    <a:cubicBezTo>
                      <a:pt x="119" y="99"/>
                      <a:pt x="159" y="88"/>
                      <a:pt x="165" y="62"/>
                    </a:cubicBezTo>
                    <a:cubicBezTo>
                      <a:pt x="170" y="36"/>
                      <a:pt x="172" y="20"/>
                      <a:pt x="157"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4" name="Freeform 26"/>
              <p:cNvSpPr>
                <a:spLocks/>
              </p:cNvSpPr>
              <p:nvPr/>
            </p:nvSpPr>
            <p:spPr bwMode="auto">
              <a:xfrm>
                <a:off x="2005013" y="3908425"/>
                <a:ext cx="779463" cy="1993900"/>
              </a:xfrm>
              <a:custGeom>
                <a:avLst/>
                <a:gdLst>
                  <a:gd name="T0" fmla="*/ 17 w 183"/>
                  <a:gd name="T1" fmla="*/ 10 h 470"/>
                  <a:gd name="T2" fmla="*/ 49 w 183"/>
                  <a:gd name="T3" fmla="*/ 114 h 470"/>
                  <a:gd name="T4" fmla="*/ 49 w 183"/>
                  <a:gd name="T5" fmla="*/ 140 h 470"/>
                  <a:gd name="T6" fmla="*/ 4 w 183"/>
                  <a:gd name="T7" fmla="*/ 323 h 470"/>
                  <a:gd name="T8" fmla="*/ 3 w 183"/>
                  <a:gd name="T9" fmla="*/ 457 h 470"/>
                  <a:gd name="T10" fmla="*/ 67 w 183"/>
                  <a:gd name="T11" fmla="*/ 452 h 470"/>
                  <a:gd name="T12" fmla="*/ 83 w 183"/>
                  <a:gd name="T13" fmla="*/ 338 h 470"/>
                  <a:gd name="T14" fmla="*/ 107 w 183"/>
                  <a:gd name="T15" fmla="*/ 238 h 470"/>
                  <a:gd name="T16" fmla="*/ 137 w 183"/>
                  <a:gd name="T17" fmla="*/ 168 h 470"/>
                  <a:gd name="T18" fmla="*/ 168 w 183"/>
                  <a:gd name="T19" fmla="*/ 142 h 470"/>
                  <a:gd name="T20" fmla="*/ 183 w 183"/>
                  <a:gd name="T21" fmla="*/ 0 h 470"/>
                  <a:gd name="T22" fmla="*/ 17 w 183"/>
                  <a:gd name="T23" fmla="*/ 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470">
                    <a:moveTo>
                      <a:pt x="17" y="10"/>
                    </a:moveTo>
                    <a:cubicBezTo>
                      <a:pt x="24" y="25"/>
                      <a:pt x="44" y="107"/>
                      <a:pt x="49" y="114"/>
                    </a:cubicBezTo>
                    <a:cubicBezTo>
                      <a:pt x="54" y="122"/>
                      <a:pt x="52" y="132"/>
                      <a:pt x="49" y="140"/>
                    </a:cubicBezTo>
                    <a:cubicBezTo>
                      <a:pt x="46" y="148"/>
                      <a:pt x="0" y="233"/>
                      <a:pt x="4" y="323"/>
                    </a:cubicBezTo>
                    <a:cubicBezTo>
                      <a:pt x="7" y="412"/>
                      <a:pt x="3" y="457"/>
                      <a:pt x="3" y="457"/>
                    </a:cubicBezTo>
                    <a:cubicBezTo>
                      <a:pt x="3" y="457"/>
                      <a:pt x="39" y="470"/>
                      <a:pt x="67" y="452"/>
                    </a:cubicBezTo>
                    <a:cubicBezTo>
                      <a:pt x="63" y="428"/>
                      <a:pt x="57" y="387"/>
                      <a:pt x="83" y="338"/>
                    </a:cubicBezTo>
                    <a:cubicBezTo>
                      <a:pt x="103" y="289"/>
                      <a:pt x="107" y="242"/>
                      <a:pt x="107" y="238"/>
                    </a:cubicBezTo>
                    <a:cubicBezTo>
                      <a:pt x="107" y="233"/>
                      <a:pt x="125" y="178"/>
                      <a:pt x="137" y="168"/>
                    </a:cubicBezTo>
                    <a:cubicBezTo>
                      <a:pt x="149" y="158"/>
                      <a:pt x="168" y="142"/>
                      <a:pt x="168" y="142"/>
                    </a:cubicBezTo>
                    <a:cubicBezTo>
                      <a:pt x="183" y="0"/>
                      <a:pt x="183" y="0"/>
                      <a:pt x="183" y="0"/>
                    </a:cubicBezTo>
                    <a:lnTo>
                      <a:pt x="17" y="1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5" name="Freeform 27"/>
              <p:cNvSpPr>
                <a:spLocks/>
              </p:cNvSpPr>
              <p:nvPr/>
            </p:nvSpPr>
            <p:spPr bwMode="auto">
              <a:xfrm>
                <a:off x="1987551" y="5646738"/>
                <a:ext cx="579438" cy="390525"/>
              </a:xfrm>
              <a:custGeom>
                <a:avLst/>
                <a:gdLst>
                  <a:gd name="T0" fmla="*/ 91 w 136"/>
                  <a:gd name="T1" fmla="*/ 0 h 92"/>
                  <a:gd name="T2" fmla="*/ 68 w 136"/>
                  <a:gd name="T3" fmla="*/ 1 h 92"/>
                  <a:gd name="T4" fmla="*/ 71 w 136"/>
                  <a:gd name="T5" fmla="*/ 42 h 92"/>
                  <a:gd name="T6" fmla="*/ 7 w 136"/>
                  <a:gd name="T7" fmla="*/ 47 h 92"/>
                  <a:gd name="T8" fmla="*/ 7 w 136"/>
                  <a:gd name="T9" fmla="*/ 47 h 92"/>
                  <a:gd name="T10" fmla="*/ 7 w 136"/>
                  <a:gd name="T11" fmla="*/ 47 h 92"/>
                  <a:gd name="T12" fmla="*/ 4 w 136"/>
                  <a:gd name="T13" fmla="*/ 62 h 92"/>
                  <a:gd name="T14" fmla="*/ 0 w 136"/>
                  <a:gd name="T15" fmla="*/ 68 h 92"/>
                  <a:gd name="T16" fmla="*/ 54 w 136"/>
                  <a:gd name="T17" fmla="*/ 81 h 92"/>
                  <a:gd name="T18" fmla="*/ 114 w 136"/>
                  <a:gd name="T19" fmla="*/ 40 h 92"/>
                  <a:gd name="T20" fmla="*/ 91 w 136"/>
                  <a:gd name="T2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92">
                    <a:moveTo>
                      <a:pt x="91" y="0"/>
                    </a:moveTo>
                    <a:cubicBezTo>
                      <a:pt x="84" y="0"/>
                      <a:pt x="75" y="0"/>
                      <a:pt x="68" y="1"/>
                    </a:cubicBezTo>
                    <a:cubicBezTo>
                      <a:pt x="67" y="17"/>
                      <a:pt x="69" y="31"/>
                      <a:pt x="71" y="42"/>
                    </a:cubicBezTo>
                    <a:cubicBezTo>
                      <a:pt x="43" y="60"/>
                      <a:pt x="7" y="47"/>
                      <a:pt x="7" y="47"/>
                    </a:cubicBezTo>
                    <a:cubicBezTo>
                      <a:pt x="7" y="47"/>
                      <a:pt x="7" y="47"/>
                      <a:pt x="7" y="47"/>
                    </a:cubicBezTo>
                    <a:cubicBezTo>
                      <a:pt x="7" y="47"/>
                      <a:pt x="7" y="47"/>
                      <a:pt x="7" y="47"/>
                    </a:cubicBezTo>
                    <a:cubicBezTo>
                      <a:pt x="4" y="62"/>
                      <a:pt x="4" y="62"/>
                      <a:pt x="4" y="62"/>
                    </a:cubicBezTo>
                    <a:cubicBezTo>
                      <a:pt x="3" y="63"/>
                      <a:pt x="2" y="65"/>
                      <a:pt x="0" y="68"/>
                    </a:cubicBezTo>
                    <a:cubicBezTo>
                      <a:pt x="0" y="81"/>
                      <a:pt x="8" y="92"/>
                      <a:pt x="54" y="81"/>
                    </a:cubicBezTo>
                    <a:cubicBezTo>
                      <a:pt x="105" y="54"/>
                      <a:pt x="112" y="43"/>
                      <a:pt x="114" y="40"/>
                    </a:cubicBezTo>
                    <a:cubicBezTo>
                      <a:pt x="116" y="36"/>
                      <a:pt x="136" y="3"/>
                      <a:pt x="91" y="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6" name="Freeform 28"/>
              <p:cNvSpPr>
                <a:spLocks/>
              </p:cNvSpPr>
              <p:nvPr/>
            </p:nvSpPr>
            <p:spPr bwMode="auto">
              <a:xfrm>
                <a:off x="2414588" y="6067425"/>
                <a:ext cx="1041400" cy="649288"/>
              </a:xfrm>
              <a:custGeom>
                <a:avLst/>
                <a:gdLst>
                  <a:gd name="T0" fmla="*/ 227 w 245"/>
                  <a:gd name="T1" fmla="*/ 22 h 153"/>
                  <a:gd name="T2" fmla="*/ 170 w 245"/>
                  <a:gd name="T3" fmla="*/ 11 h 153"/>
                  <a:gd name="T4" fmla="*/ 155 w 245"/>
                  <a:gd name="T5" fmla="*/ 18 h 153"/>
                  <a:gd name="T6" fmla="*/ 190 w 245"/>
                  <a:gd name="T7" fmla="*/ 47 h 153"/>
                  <a:gd name="T8" fmla="*/ 160 w 245"/>
                  <a:gd name="T9" fmla="*/ 80 h 153"/>
                  <a:gd name="T10" fmla="*/ 73 w 245"/>
                  <a:gd name="T11" fmla="*/ 104 h 153"/>
                  <a:gd name="T12" fmla="*/ 28 w 245"/>
                  <a:gd name="T13" fmla="*/ 85 h 153"/>
                  <a:gd name="T14" fmla="*/ 25 w 245"/>
                  <a:gd name="T15" fmla="*/ 87 h 153"/>
                  <a:gd name="T16" fmla="*/ 24 w 245"/>
                  <a:gd name="T17" fmla="*/ 141 h 153"/>
                  <a:gd name="T18" fmla="*/ 85 w 245"/>
                  <a:gd name="T19" fmla="*/ 137 h 153"/>
                  <a:gd name="T20" fmla="*/ 150 w 245"/>
                  <a:gd name="T21" fmla="*/ 107 h 153"/>
                  <a:gd name="T22" fmla="*/ 197 w 245"/>
                  <a:gd name="T23" fmla="*/ 89 h 153"/>
                  <a:gd name="T24" fmla="*/ 227 w 245"/>
                  <a:gd name="T25" fmla="*/ 2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5" h="153">
                    <a:moveTo>
                      <a:pt x="227" y="22"/>
                    </a:moveTo>
                    <a:cubicBezTo>
                      <a:pt x="210" y="0"/>
                      <a:pt x="170" y="11"/>
                      <a:pt x="170" y="11"/>
                    </a:cubicBezTo>
                    <a:cubicBezTo>
                      <a:pt x="170" y="11"/>
                      <a:pt x="164" y="14"/>
                      <a:pt x="155" y="18"/>
                    </a:cubicBezTo>
                    <a:cubicBezTo>
                      <a:pt x="170" y="25"/>
                      <a:pt x="180" y="34"/>
                      <a:pt x="190" y="47"/>
                    </a:cubicBezTo>
                    <a:cubicBezTo>
                      <a:pt x="203" y="63"/>
                      <a:pt x="168" y="76"/>
                      <a:pt x="160" y="80"/>
                    </a:cubicBezTo>
                    <a:cubicBezTo>
                      <a:pt x="152" y="83"/>
                      <a:pt x="115" y="97"/>
                      <a:pt x="73" y="104"/>
                    </a:cubicBezTo>
                    <a:cubicBezTo>
                      <a:pt x="44" y="106"/>
                      <a:pt x="35" y="100"/>
                      <a:pt x="28" y="85"/>
                    </a:cubicBezTo>
                    <a:cubicBezTo>
                      <a:pt x="26" y="86"/>
                      <a:pt x="25" y="87"/>
                      <a:pt x="25" y="87"/>
                    </a:cubicBezTo>
                    <a:cubicBezTo>
                      <a:pt x="20" y="92"/>
                      <a:pt x="0" y="125"/>
                      <a:pt x="24" y="141"/>
                    </a:cubicBezTo>
                    <a:cubicBezTo>
                      <a:pt x="38" y="149"/>
                      <a:pt x="60" y="153"/>
                      <a:pt x="85" y="137"/>
                    </a:cubicBezTo>
                    <a:cubicBezTo>
                      <a:pt x="110" y="121"/>
                      <a:pt x="132" y="112"/>
                      <a:pt x="150" y="107"/>
                    </a:cubicBezTo>
                    <a:cubicBezTo>
                      <a:pt x="168" y="102"/>
                      <a:pt x="186" y="98"/>
                      <a:pt x="197" y="89"/>
                    </a:cubicBezTo>
                    <a:cubicBezTo>
                      <a:pt x="208" y="80"/>
                      <a:pt x="245" y="44"/>
                      <a:pt x="227" y="2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7" name="Freeform 29"/>
              <p:cNvSpPr>
                <a:spLocks/>
              </p:cNvSpPr>
              <p:nvPr/>
            </p:nvSpPr>
            <p:spPr bwMode="auto">
              <a:xfrm>
                <a:off x="2430463" y="3700463"/>
                <a:ext cx="982663" cy="2719388"/>
              </a:xfrm>
              <a:custGeom>
                <a:avLst/>
                <a:gdLst>
                  <a:gd name="T0" fmla="*/ 0 w 231"/>
                  <a:gd name="T1" fmla="*/ 77 h 641"/>
                  <a:gd name="T2" fmla="*/ 100 w 231"/>
                  <a:gd name="T3" fmla="*/ 276 h 641"/>
                  <a:gd name="T4" fmla="*/ 102 w 231"/>
                  <a:gd name="T5" fmla="*/ 302 h 641"/>
                  <a:gd name="T6" fmla="*/ 53 w 231"/>
                  <a:gd name="T7" fmla="*/ 447 h 641"/>
                  <a:gd name="T8" fmla="*/ 27 w 231"/>
                  <a:gd name="T9" fmla="*/ 617 h 641"/>
                  <a:gd name="T10" fmla="*/ 99 w 231"/>
                  <a:gd name="T11" fmla="*/ 617 h 641"/>
                  <a:gd name="T12" fmla="*/ 138 w 231"/>
                  <a:gd name="T13" fmla="*/ 506 h 641"/>
                  <a:gd name="T14" fmla="*/ 189 w 231"/>
                  <a:gd name="T15" fmla="*/ 362 h 641"/>
                  <a:gd name="T16" fmla="*/ 208 w 231"/>
                  <a:gd name="T17" fmla="*/ 314 h 641"/>
                  <a:gd name="T18" fmla="*/ 211 w 231"/>
                  <a:gd name="T19" fmla="*/ 224 h 641"/>
                  <a:gd name="T20" fmla="*/ 195 w 231"/>
                  <a:gd name="T21" fmla="*/ 134 h 641"/>
                  <a:gd name="T22" fmla="*/ 141 w 231"/>
                  <a:gd name="T23" fmla="*/ 0 h 641"/>
                  <a:gd name="T24" fmla="*/ 0 w 231"/>
                  <a:gd name="T25" fmla="*/ 77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 h="641">
                    <a:moveTo>
                      <a:pt x="0" y="77"/>
                    </a:moveTo>
                    <a:cubicBezTo>
                      <a:pt x="12" y="109"/>
                      <a:pt x="66" y="250"/>
                      <a:pt x="100" y="276"/>
                    </a:cubicBezTo>
                    <a:cubicBezTo>
                      <a:pt x="105" y="281"/>
                      <a:pt x="109" y="292"/>
                      <a:pt x="102" y="302"/>
                    </a:cubicBezTo>
                    <a:cubicBezTo>
                      <a:pt x="95" y="312"/>
                      <a:pt x="50" y="375"/>
                      <a:pt x="53" y="447"/>
                    </a:cubicBezTo>
                    <a:cubicBezTo>
                      <a:pt x="53" y="519"/>
                      <a:pt x="27" y="617"/>
                      <a:pt x="27" y="617"/>
                    </a:cubicBezTo>
                    <a:cubicBezTo>
                      <a:pt x="27" y="617"/>
                      <a:pt x="64" y="641"/>
                      <a:pt x="99" y="617"/>
                    </a:cubicBezTo>
                    <a:cubicBezTo>
                      <a:pt x="112" y="573"/>
                      <a:pt x="127" y="522"/>
                      <a:pt x="138" y="506"/>
                    </a:cubicBezTo>
                    <a:cubicBezTo>
                      <a:pt x="148" y="489"/>
                      <a:pt x="182" y="413"/>
                      <a:pt x="189" y="362"/>
                    </a:cubicBezTo>
                    <a:cubicBezTo>
                      <a:pt x="206" y="320"/>
                      <a:pt x="203" y="325"/>
                      <a:pt x="208" y="314"/>
                    </a:cubicBezTo>
                    <a:cubicBezTo>
                      <a:pt x="214" y="303"/>
                      <a:pt x="231" y="255"/>
                      <a:pt x="211" y="224"/>
                    </a:cubicBezTo>
                    <a:cubicBezTo>
                      <a:pt x="196" y="194"/>
                      <a:pt x="202" y="156"/>
                      <a:pt x="195" y="134"/>
                    </a:cubicBezTo>
                    <a:cubicBezTo>
                      <a:pt x="188" y="112"/>
                      <a:pt x="141" y="0"/>
                      <a:pt x="141" y="0"/>
                    </a:cubicBezTo>
                    <a:lnTo>
                      <a:pt x="0" y="77"/>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8" name="Freeform 30"/>
              <p:cNvSpPr>
                <a:spLocks/>
              </p:cNvSpPr>
              <p:nvPr/>
            </p:nvSpPr>
            <p:spPr bwMode="auto">
              <a:xfrm>
                <a:off x="1792288" y="3424238"/>
                <a:ext cx="1298575" cy="720725"/>
              </a:xfrm>
              <a:custGeom>
                <a:avLst/>
                <a:gdLst>
                  <a:gd name="T0" fmla="*/ 3 w 305"/>
                  <a:gd name="T1" fmla="*/ 0 h 170"/>
                  <a:gd name="T2" fmla="*/ 19 w 305"/>
                  <a:gd name="T3" fmla="*/ 105 h 170"/>
                  <a:gd name="T4" fmla="*/ 72 w 305"/>
                  <a:gd name="T5" fmla="*/ 143 h 170"/>
                  <a:gd name="T6" fmla="*/ 109 w 305"/>
                  <a:gd name="T7" fmla="*/ 161 h 170"/>
                  <a:gd name="T8" fmla="*/ 172 w 305"/>
                  <a:gd name="T9" fmla="*/ 169 h 170"/>
                  <a:gd name="T10" fmla="*/ 267 w 305"/>
                  <a:gd name="T11" fmla="*/ 140 h 170"/>
                  <a:gd name="T12" fmla="*/ 305 w 305"/>
                  <a:gd name="T13" fmla="*/ 80 h 170"/>
                  <a:gd name="T14" fmla="*/ 3 w 305"/>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70">
                    <a:moveTo>
                      <a:pt x="3" y="0"/>
                    </a:moveTo>
                    <a:cubicBezTo>
                      <a:pt x="0" y="15"/>
                      <a:pt x="1" y="83"/>
                      <a:pt x="19" y="105"/>
                    </a:cubicBezTo>
                    <a:cubicBezTo>
                      <a:pt x="38" y="128"/>
                      <a:pt x="65" y="140"/>
                      <a:pt x="72" y="143"/>
                    </a:cubicBezTo>
                    <a:cubicBezTo>
                      <a:pt x="80" y="147"/>
                      <a:pt x="103" y="159"/>
                      <a:pt x="109" y="161"/>
                    </a:cubicBezTo>
                    <a:cubicBezTo>
                      <a:pt x="115" y="164"/>
                      <a:pt x="153" y="170"/>
                      <a:pt x="172" y="169"/>
                    </a:cubicBezTo>
                    <a:cubicBezTo>
                      <a:pt x="191" y="169"/>
                      <a:pt x="250" y="153"/>
                      <a:pt x="267" y="140"/>
                    </a:cubicBezTo>
                    <a:cubicBezTo>
                      <a:pt x="283" y="128"/>
                      <a:pt x="305" y="80"/>
                      <a:pt x="305" y="80"/>
                    </a:cubicBezTo>
                    <a:lnTo>
                      <a:pt x="3" y="0"/>
                    </a:lnTo>
                    <a:close/>
                  </a:path>
                </a:pathLst>
              </a:custGeom>
              <a:solidFill>
                <a:srgbClr val="F53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9" name="Freeform 31"/>
              <p:cNvSpPr>
                <a:spLocks/>
              </p:cNvSpPr>
              <p:nvPr/>
            </p:nvSpPr>
            <p:spPr bwMode="auto">
              <a:xfrm>
                <a:off x="2533651" y="6143625"/>
                <a:ext cx="744538" cy="373063"/>
              </a:xfrm>
              <a:custGeom>
                <a:avLst/>
                <a:gdLst>
                  <a:gd name="T0" fmla="*/ 127 w 175"/>
                  <a:gd name="T1" fmla="*/ 0 h 88"/>
                  <a:gd name="T2" fmla="*/ 81 w 175"/>
                  <a:gd name="T3" fmla="*/ 20 h 88"/>
                  <a:gd name="T4" fmla="*/ 75 w 175"/>
                  <a:gd name="T5" fmla="*/ 41 h 88"/>
                  <a:gd name="T6" fmla="*/ 3 w 175"/>
                  <a:gd name="T7" fmla="*/ 41 h 88"/>
                  <a:gd name="T8" fmla="*/ 3 w 175"/>
                  <a:gd name="T9" fmla="*/ 41 h 88"/>
                  <a:gd name="T10" fmla="*/ 3 w 175"/>
                  <a:gd name="T11" fmla="*/ 41 h 88"/>
                  <a:gd name="T12" fmla="*/ 0 w 175"/>
                  <a:gd name="T13" fmla="*/ 67 h 88"/>
                  <a:gd name="T14" fmla="*/ 45 w 175"/>
                  <a:gd name="T15" fmla="*/ 86 h 88"/>
                  <a:gd name="T16" fmla="*/ 132 w 175"/>
                  <a:gd name="T17" fmla="*/ 62 h 88"/>
                  <a:gd name="T18" fmla="*/ 162 w 175"/>
                  <a:gd name="T19" fmla="*/ 29 h 88"/>
                  <a:gd name="T20" fmla="*/ 127 w 175"/>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88">
                    <a:moveTo>
                      <a:pt x="127" y="0"/>
                    </a:moveTo>
                    <a:cubicBezTo>
                      <a:pt x="114" y="7"/>
                      <a:pt x="94" y="16"/>
                      <a:pt x="81" y="20"/>
                    </a:cubicBezTo>
                    <a:cubicBezTo>
                      <a:pt x="79" y="27"/>
                      <a:pt x="77" y="34"/>
                      <a:pt x="75" y="41"/>
                    </a:cubicBezTo>
                    <a:cubicBezTo>
                      <a:pt x="40" y="65"/>
                      <a:pt x="3" y="41"/>
                      <a:pt x="3" y="41"/>
                    </a:cubicBezTo>
                    <a:cubicBezTo>
                      <a:pt x="3" y="41"/>
                      <a:pt x="3" y="41"/>
                      <a:pt x="3" y="41"/>
                    </a:cubicBezTo>
                    <a:cubicBezTo>
                      <a:pt x="3" y="41"/>
                      <a:pt x="3" y="41"/>
                      <a:pt x="3" y="41"/>
                    </a:cubicBezTo>
                    <a:cubicBezTo>
                      <a:pt x="0" y="67"/>
                      <a:pt x="0" y="67"/>
                      <a:pt x="0" y="67"/>
                    </a:cubicBezTo>
                    <a:cubicBezTo>
                      <a:pt x="7" y="82"/>
                      <a:pt x="16" y="88"/>
                      <a:pt x="45" y="86"/>
                    </a:cubicBezTo>
                    <a:cubicBezTo>
                      <a:pt x="87" y="79"/>
                      <a:pt x="124" y="65"/>
                      <a:pt x="132" y="62"/>
                    </a:cubicBezTo>
                    <a:cubicBezTo>
                      <a:pt x="140" y="58"/>
                      <a:pt x="175" y="45"/>
                      <a:pt x="162" y="29"/>
                    </a:cubicBezTo>
                    <a:cubicBezTo>
                      <a:pt x="152" y="16"/>
                      <a:pt x="142" y="7"/>
                      <a:pt x="127" y="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0" name="Freeform 32"/>
              <p:cNvSpPr>
                <a:spLocks/>
              </p:cNvSpPr>
              <p:nvPr/>
            </p:nvSpPr>
            <p:spPr bwMode="auto">
              <a:xfrm>
                <a:off x="2278063" y="2049463"/>
                <a:ext cx="846138" cy="1871663"/>
              </a:xfrm>
              <a:custGeom>
                <a:avLst/>
                <a:gdLst>
                  <a:gd name="T0" fmla="*/ 126 w 199"/>
                  <a:gd name="T1" fmla="*/ 9 h 441"/>
                  <a:gd name="T2" fmla="*/ 153 w 199"/>
                  <a:gd name="T3" fmla="*/ 0 h 441"/>
                  <a:gd name="T4" fmla="*/ 153 w 199"/>
                  <a:gd name="T5" fmla="*/ 0 h 441"/>
                  <a:gd name="T6" fmla="*/ 39 w 199"/>
                  <a:gd name="T7" fmla="*/ 179 h 441"/>
                  <a:gd name="T8" fmla="*/ 0 w 199"/>
                  <a:gd name="T9" fmla="*/ 420 h 441"/>
                  <a:gd name="T10" fmla="*/ 48 w 199"/>
                  <a:gd name="T11" fmla="*/ 426 h 441"/>
                  <a:gd name="T12" fmla="*/ 108 w 199"/>
                  <a:gd name="T13" fmla="*/ 441 h 441"/>
                  <a:gd name="T14" fmla="*/ 199 w 199"/>
                  <a:gd name="T15" fmla="*/ 400 h 441"/>
                  <a:gd name="T16" fmla="*/ 126 w 199"/>
                  <a:gd name="T17" fmla="*/ 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441">
                    <a:moveTo>
                      <a:pt x="126" y="9"/>
                    </a:moveTo>
                    <a:cubicBezTo>
                      <a:pt x="134" y="5"/>
                      <a:pt x="143" y="2"/>
                      <a:pt x="153" y="0"/>
                    </a:cubicBezTo>
                    <a:cubicBezTo>
                      <a:pt x="153" y="0"/>
                      <a:pt x="153" y="0"/>
                      <a:pt x="153" y="0"/>
                    </a:cubicBezTo>
                    <a:cubicBezTo>
                      <a:pt x="41" y="28"/>
                      <a:pt x="43" y="148"/>
                      <a:pt x="39" y="179"/>
                    </a:cubicBezTo>
                    <a:cubicBezTo>
                      <a:pt x="35" y="211"/>
                      <a:pt x="4" y="341"/>
                      <a:pt x="0" y="420"/>
                    </a:cubicBezTo>
                    <a:cubicBezTo>
                      <a:pt x="15" y="421"/>
                      <a:pt x="36" y="420"/>
                      <a:pt x="48" y="426"/>
                    </a:cubicBezTo>
                    <a:cubicBezTo>
                      <a:pt x="60" y="433"/>
                      <a:pt x="78" y="441"/>
                      <a:pt x="108" y="441"/>
                    </a:cubicBezTo>
                    <a:cubicBezTo>
                      <a:pt x="139" y="441"/>
                      <a:pt x="171" y="439"/>
                      <a:pt x="199" y="400"/>
                    </a:cubicBezTo>
                    <a:cubicBezTo>
                      <a:pt x="190" y="354"/>
                      <a:pt x="146" y="115"/>
                      <a:pt x="126" y="9"/>
                    </a:cubicBezTo>
                    <a:close/>
                  </a:path>
                </a:pathLst>
              </a:custGeom>
              <a:solidFill>
                <a:srgbClr val="323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1" name="Freeform 33"/>
              <p:cNvSpPr>
                <a:spLocks/>
              </p:cNvSpPr>
              <p:nvPr/>
            </p:nvSpPr>
            <p:spPr bwMode="auto">
              <a:xfrm>
                <a:off x="1460501" y="1693863"/>
                <a:ext cx="1468438" cy="2138363"/>
              </a:xfrm>
              <a:custGeom>
                <a:avLst/>
                <a:gdLst>
                  <a:gd name="T0" fmla="*/ 345 w 345"/>
                  <a:gd name="T1" fmla="*/ 84 h 504"/>
                  <a:gd name="T2" fmla="*/ 309 w 345"/>
                  <a:gd name="T3" fmla="*/ 42 h 504"/>
                  <a:gd name="T4" fmla="*/ 276 w 345"/>
                  <a:gd name="T5" fmla="*/ 30 h 504"/>
                  <a:gd name="T6" fmla="*/ 54 w 345"/>
                  <a:gd name="T7" fmla="*/ 0 h 504"/>
                  <a:gd name="T8" fmla="*/ 0 w 345"/>
                  <a:gd name="T9" fmla="*/ 37 h 504"/>
                  <a:gd name="T10" fmla="*/ 29 w 345"/>
                  <a:gd name="T11" fmla="*/ 138 h 504"/>
                  <a:gd name="T12" fmla="*/ 50 w 345"/>
                  <a:gd name="T13" fmla="*/ 404 h 504"/>
                  <a:gd name="T14" fmla="*/ 81 w 345"/>
                  <a:gd name="T15" fmla="*/ 418 h 504"/>
                  <a:gd name="T16" fmla="*/ 120 w 345"/>
                  <a:gd name="T17" fmla="*/ 438 h 504"/>
                  <a:gd name="T18" fmla="*/ 192 w 345"/>
                  <a:gd name="T19" fmla="*/ 504 h 504"/>
                  <a:gd name="T20" fmla="*/ 231 w 345"/>
                  <a:gd name="T21" fmla="*/ 263 h 504"/>
                  <a:gd name="T22" fmla="*/ 345 w 345"/>
                  <a:gd name="T23" fmla="*/ 8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5" h="504">
                    <a:moveTo>
                      <a:pt x="345" y="84"/>
                    </a:moveTo>
                    <a:cubicBezTo>
                      <a:pt x="331" y="64"/>
                      <a:pt x="315" y="44"/>
                      <a:pt x="309" y="42"/>
                    </a:cubicBezTo>
                    <a:cubicBezTo>
                      <a:pt x="276" y="30"/>
                      <a:pt x="276" y="30"/>
                      <a:pt x="276" y="30"/>
                    </a:cubicBezTo>
                    <a:cubicBezTo>
                      <a:pt x="276" y="30"/>
                      <a:pt x="117" y="32"/>
                      <a:pt x="54" y="0"/>
                    </a:cubicBezTo>
                    <a:cubicBezTo>
                      <a:pt x="17" y="14"/>
                      <a:pt x="0" y="37"/>
                      <a:pt x="0" y="37"/>
                    </a:cubicBezTo>
                    <a:cubicBezTo>
                      <a:pt x="16" y="85"/>
                      <a:pt x="23" y="119"/>
                      <a:pt x="29" y="138"/>
                    </a:cubicBezTo>
                    <a:cubicBezTo>
                      <a:pt x="35" y="156"/>
                      <a:pt x="68" y="238"/>
                      <a:pt x="50" y="404"/>
                    </a:cubicBezTo>
                    <a:cubicBezTo>
                      <a:pt x="66" y="418"/>
                      <a:pt x="70" y="416"/>
                      <a:pt x="81" y="418"/>
                    </a:cubicBezTo>
                    <a:cubicBezTo>
                      <a:pt x="92" y="419"/>
                      <a:pt x="116" y="435"/>
                      <a:pt x="120" y="438"/>
                    </a:cubicBezTo>
                    <a:cubicBezTo>
                      <a:pt x="123" y="441"/>
                      <a:pt x="176" y="503"/>
                      <a:pt x="192" y="504"/>
                    </a:cubicBezTo>
                    <a:cubicBezTo>
                      <a:pt x="196" y="425"/>
                      <a:pt x="227" y="295"/>
                      <a:pt x="231" y="263"/>
                    </a:cubicBezTo>
                    <a:cubicBezTo>
                      <a:pt x="235" y="232"/>
                      <a:pt x="233" y="112"/>
                      <a:pt x="345" y="8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2" name="Freeform 34"/>
              <p:cNvSpPr>
                <a:spLocks/>
              </p:cNvSpPr>
              <p:nvPr/>
            </p:nvSpPr>
            <p:spPr bwMode="auto">
              <a:xfrm>
                <a:off x="2562226" y="2049463"/>
                <a:ext cx="1209675" cy="1196975"/>
              </a:xfrm>
              <a:custGeom>
                <a:avLst/>
                <a:gdLst>
                  <a:gd name="T0" fmla="*/ 274 w 284"/>
                  <a:gd name="T1" fmla="*/ 125 h 282"/>
                  <a:gd name="T2" fmla="*/ 235 w 284"/>
                  <a:gd name="T3" fmla="*/ 126 h 282"/>
                  <a:gd name="T4" fmla="*/ 213 w 284"/>
                  <a:gd name="T5" fmla="*/ 146 h 282"/>
                  <a:gd name="T6" fmla="*/ 168 w 284"/>
                  <a:gd name="T7" fmla="*/ 168 h 282"/>
                  <a:gd name="T8" fmla="*/ 145 w 284"/>
                  <a:gd name="T9" fmla="*/ 186 h 282"/>
                  <a:gd name="T10" fmla="*/ 123 w 284"/>
                  <a:gd name="T11" fmla="*/ 142 h 282"/>
                  <a:gd name="T12" fmla="*/ 108 w 284"/>
                  <a:gd name="T13" fmla="*/ 38 h 282"/>
                  <a:gd name="T14" fmla="*/ 86 w 284"/>
                  <a:gd name="T15" fmla="*/ 0 h 282"/>
                  <a:gd name="T16" fmla="*/ 0 w 284"/>
                  <a:gd name="T17" fmla="*/ 63 h 282"/>
                  <a:gd name="T18" fmla="*/ 6 w 284"/>
                  <a:gd name="T19" fmla="*/ 93 h 282"/>
                  <a:gd name="T20" fmla="*/ 28 w 284"/>
                  <a:gd name="T21" fmla="*/ 173 h 282"/>
                  <a:gd name="T22" fmla="*/ 78 w 284"/>
                  <a:gd name="T23" fmla="*/ 261 h 282"/>
                  <a:gd name="T24" fmla="*/ 137 w 284"/>
                  <a:gd name="T25" fmla="*/ 278 h 282"/>
                  <a:gd name="T26" fmla="*/ 165 w 284"/>
                  <a:gd name="T27" fmla="*/ 272 h 282"/>
                  <a:gd name="T28" fmla="*/ 195 w 284"/>
                  <a:gd name="T29" fmla="*/ 254 h 282"/>
                  <a:gd name="T30" fmla="*/ 236 w 284"/>
                  <a:gd name="T31" fmla="*/ 213 h 282"/>
                  <a:gd name="T32" fmla="*/ 258 w 284"/>
                  <a:gd name="T33" fmla="*/ 190 h 282"/>
                  <a:gd name="T34" fmla="*/ 282 w 284"/>
                  <a:gd name="T35" fmla="*/ 164 h 282"/>
                  <a:gd name="T36" fmla="*/ 274 w 284"/>
                  <a:gd name="T37" fmla="*/ 1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4" h="282">
                    <a:moveTo>
                      <a:pt x="274" y="125"/>
                    </a:moveTo>
                    <a:cubicBezTo>
                      <a:pt x="264" y="111"/>
                      <a:pt x="241" y="121"/>
                      <a:pt x="235" y="126"/>
                    </a:cubicBezTo>
                    <a:cubicBezTo>
                      <a:pt x="229" y="131"/>
                      <a:pt x="218" y="142"/>
                      <a:pt x="213" y="146"/>
                    </a:cubicBezTo>
                    <a:cubicBezTo>
                      <a:pt x="208" y="150"/>
                      <a:pt x="181" y="163"/>
                      <a:pt x="168" y="168"/>
                    </a:cubicBezTo>
                    <a:cubicBezTo>
                      <a:pt x="156" y="174"/>
                      <a:pt x="145" y="186"/>
                      <a:pt x="145" y="186"/>
                    </a:cubicBezTo>
                    <a:cubicBezTo>
                      <a:pt x="145" y="186"/>
                      <a:pt x="132" y="155"/>
                      <a:pt x="123" y="142"/>
                    </a:cubicBezTo>
                    <a:cubicBezTo>
                      <a:pt x="115" y="129"/>
                      <a:pt x="110" y="48"/>
                      <a:pt x="108" y="38"/>
                    </a:cubicBezTo>
                    <a:cubicBezTo>
                      <a:pt x="107" y="33"/>
                      <a:pt x="97" y="17"/>
                      <a:pt x="86" y="0"/>
                    </a:cubicBezTo>
                    <a:cubicBezTo>
                      <a:pt x="42" y="11"/>
                      <a:pt x="16" y="35"/>
                      <a:pt x="0" y="63"/>
                    </a:cubicBezTo>
                    <a:cubicBezTo>
                      <a:pt x="2" y="75"/>
                      <a:pt x="5" y="88"/>
                      <a:pt x="6" y="93"/>
                    </a:cubicBezTo>
                    <a:cubicBezTo>
                      <a:pt x="8" y="103"/>
                      <a:pt x="23" y="161"/>
                      <a:pt x="28" y="173"/>
                    </a:cubicBezTo>
                    <a:cubicBezTo>
                      <a:pt x="33" y="184"/>
                      <a:pt x="69" y="250"/>
                      <a:pt x="78" y="261"/>
                    </a:cubicBezTo>
                    <a:cubicBezTo>
                      <a:pt x="86" y="271"/>
                      <a:pt x="118" y="282"/>
                      <a:pt x="137" y="278"/>
                    </a:cubicBezTo>
                    <a:cubicBezTo>
                      <a:pt x="155" y="274"/>
                      <a:pt x="157" y="273"/>
                      <a:pt x="165" y="272"/>
                    </a:cubicBezTo>
                    <a:cubicBezTo>
                      <a:pt x="172" y="271"/>
                      <a:pt x="182" y="265"/>
                      <a:pt x="195" y="254"/>
                    </a:cubicBezTo>
                    <a:cubicBezTo>
                      <a:pt x="208" y="243"/>
                      <a:pt x="225" y="218"/>
                      <a:pt x="236" y="213"/>
                    </a:cubicBezTo>
                    <a:cubicBezTo>
                      <a:pt x="246" y="208"/>
                      <a:pt x="256" y="195"/>
                      <a:pt x="258" y="190"/>
                    </a:cubicBezTo>
                    <a:cubicBezTo>
                      <a:pt x="260" y="186"/>
                      <a:pt x="280" y="167"/>
                      <a:pt x="282" y="164"/>
                    </a:cubicBezTo>
                    <a:cubicBezTo>
                      <a:pt x="284" y="160"/>
                      <a:pt x="284" y="139"/>
                      <a:pt x="274" y="125"/>
                    </a:cubicBezTo>
                    <a:close/>
                  </a:path>
                </a:pathLst>
              </a:custGeom>
              <a:solidFill>
                <a:srgbClr val="3A39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3" name="Freeform 35"/>
              <p:cNvSpPr>
                <a:spLocks/>
              </p:cNvSpPr>
              <p:nvPr/>
            </p:nvSpPr>
            <p:spPr bwMode="auto">
              <a:xfrm>
                <a:off x="1592263" y="344488"/>
                <a:ext cx="1008063" cy="1179513"/>
              </a:xfrm>
              <a:custGeom>
                <a:avLst/>
                <a:gdLst>
                  <a:gd name="T0" fmla="*/ 235 w 237"/>
                  <a:gd name="T1" fmla="*/ 153 h 278"/>
                  <a:gd name="T2" fmla="*/ 110 w 237"/>
                  <a:gd name="T3" fmla="*/ 5 h 278"/>
                  <a:gd name="T4" fmla="*/ 3 w 237"/>
                  <a:gd name="T5" fmla="*/ 122 h 278"/>
                  <a:gd name="T6" fmla="*/ 32 w 237"/>
                  <a:gd name="T7" fmla="*/ 214 h 278"/>
                  <a:gd name="T8" fmla="*/ 34 w 237"/>
                  <a:gd name="T9" fmla="*/ 216 h 278"/>
                  <a:gd name="T10" fmla="*/ 237 w 237"/>
                  <a:gd name="T11" fmla="*/ 278 h 278"/>
                  <a:gd name="T12" fmla="*/ 224 w 237"/>
                  <a:gd name="T13" fmla="*/ 242 h 278"/>
                  <a:gd name="T14" fmla="*/ 235 w 237"/>
                  <a:gd name="T15" fmla="*/ 153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7" h="278">
                    <a:moveTo>
                      <a:pt x="235" y="153"/>
                    </a:moveTo>
                    <a:cubicBezTo>
                      <a:pt x="236" y="88"/>
                      <a:pt x="202" y="0"/>
                      <a:pt x="110" y="5"/>
                    </a:cubicBezTo>
                    <a:cubicBezTo>
                      <a:pt x="19" y="10"/>
                      <a:pt x="6" y="106"/>
                      <a:pt x="3" y="122"/>
                    </a:cubicBezTo>
                    <a:cubicBezTo>
                      <a:pt x="0" y="139"/>
                      <a:pt x="14" y="189"/>
                      <a:pt x="32" y="214"/>
                    </a:cubicBezTo>
                    <a:cubicBezTo>
                      <a:pt x="32" y="215"/>
                      <a:pt x="33" y="216"/>
                      <a:pt x="34" y="216"/>
                    </a:cubicBezTo>
                    <a:cubicBezTo>
                      <a:pt x="102" y="247"/>
                      <a:pt x="186" y="269"/>
                      <a:pt x="237" y="278"/>
                    </a:cubicBezTo>
                    <a:cubicBezTo>
                      <a:pt x="231" y="270"/>
                      <a:pt x="231" y="269"/>
                      <a:pt x="224" y="242"/>
                    </a:cubicBezTo>
                    <a:cubicBezTo>
                      <a:pt x="218" y="213"/>
                      <a:pt x="229" y="202"/>
                      <a:pt x="235" y="153"/>
                    </a:cubicBezTo>
                    <a:close/>
                  </a:path>
                </a:pathLst>
              </a:custGeom>
              <a:solidFill>
                <a:srgbClr val="E379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4" name="Freeform 36"/>
              <p:cNvSpPr>
                <a:spLocks/>
              </p:cNvSpPr>
              <p:nvPr/>
            </p:nvSpPr>
            <p:spPr bwMode="auto">
              <a:xfrm>
                <a:off x="1635126" y="1260475"/>
                <a:ext cx="1017588" cy="560388"/>
              </a:xfrm>
              <a:custGeom>
                <a:avLst/>
                <a:gdLst>
                  <a:gd name="T0" fmla="*/ 0 w 239"/>
                  <a:gd name="T1" fmla="*/ 64 h 132"/>
                  <a:gd name="T2" fmla="*/ 113 w 239"/>
                  <a:gd name="T3" fmla="*/ 118 h 132"/>
                  <a:gd name="T4" fmla="*/ 239 w 239"/>
                  <a:gd name="T5" fmla="*/ 122 h 132"/>
                  <a:gd name="T6" fmla="*/ 228 w 239"/>
                  <a:gd name="T7" fmla="*/ 64 h 132"/>
                  <a:gd name="T8" fmla="*/ 227 w 239"/>
                  <a:gd name="T9" fmla="*/ 62 h 132"/>
                  <a:gd name="T10" fmla="*/ 24 w 239"/>
                  <a:gd name="T11" fmla="*/ 0 h 132"/>
                  <a:gd name="T12" fmla="*/ 0 w 239"/>
                  <a:gd name="T13" fmla="*/ 64 h 132"/>
                </a:gdLst>
                <a:ahLst/>
                <a:cxnLst>
                  <a:cxn ang="0">
                    <a:pos x="T0" y="T1"/>
                  </a:cxn>
                  <a:cxn ang="0">
                    <a:pos x="T2" y="T3"/>
                  </a:cxn>
                  <a:cxn ang="0">
                    <a:pos x="T4" y="T5"/>
                  </a:cxn>
                  <a:cxn ang="0">
                    <a:pos x="T6" y="T7"/>
                  </a:cxn>
                  <a:cxn ang="0">
                    <a:pos x="T8" y="T9"/>
                  </a:cxn>
                  <a:cxn ang="0">
                    <a:pos x="T10" y="T11"/>
                  </a:cxn>
                  <a:cxn ang="0">
                    <a:pos x="T12" y="T13"/>
                  </a:cxn>
                </a:cxnLst>
                <a:rect l="0" t="0" r="r" b="b"/>
                <a:pathLst>
                  <a:path w="239" h="132">
                    <a:moveTo>
                      <a:pt x="0" y="64"/>
                    </a:moveTo>
                    <a:cubicBezTo>
                      <a:pt x="0" y="64"/>
                      <a:pt x="42" y="104"/>
                      <a:pt x="113" y="118"/>
                    </a:cubicBezTo>
                    <a:cubicBezTo>
                      <a:pt x="183" y="132"/>
                      <a:pt x="238" y="123"/>
                      <a:pt x="239" y="122"/>
                    </a:cubicBezTo>
                    <a:cubicBezTo>
                      <a:pt x="239" y="120"/>
                      <a:pt x="234" y="75"/>
                      <a:pt x="228" y="64"/>
                    </a:cubicBezTo>
                    <a:cubicBezTo>
                      <a:pt x="227" y="64"/>
                      <a:pt x="227" y="63"/>
                      <a:pt x="227" y="62"/>
                    </a:cubicBezTo>
                    <a:cubicBezTo>
                      <a:pt x="176" y="53"/>
                      <a:pt x="92" y="31"/>
                      <a:pt x="24" y="0"/>
                    </a:cubicBezTo>
                    <a:cubicBezTo>
                      <a:pt x="39" y="23"/>
                      <a:pt x="29" y="40"/>
                      <a:pt x="0" y="64"/>
                    </a:cubicBezTo>
                    <a:close/>
                  </a:path>
                </a:pathLst>
              </a:custGeom>
              <a:solidFill>
                <a:srgbClr val="D974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4" name="Group 3"/>
          <p:cNvGrpSpPr/>
          <p:nvPr/>
        </p:nvGrpSpPr>
        <p:grpSpPr>
          <a:xfrm>
            <a:off x="7107012" y="313142"/>
            <a:ext cx="1735313" cy="1763632"/>
            <a:chOff x="8382824" y="1551887"/>
            <a:chExt cx="2313751" cy="2351509"/>
          </a:xfrm>
        </p:grpSpPr>
        <p:grpSp>
          <p:nvGrpSpPr>
            <p:cNvPr id="153" name="Group 152"/>
            <p:cNvGrpSpPr/>
            <p:nvPr/>
          </p:nvGrpSpPr>
          <p:grpSpPr>
            <a:xfrm>
              <a:off x="9639576" y="1551887"/>
              <a:ext cx="1056999" cy="2351509"/>
              <a:chOff x="1082675" y="627063"/>
              <a:chExt cx="2416176" cy="5375276"/>
            </a:xfrm>
          </p:grpSpPr>
          <p:sp>
            <p:nvSpPr>
              <p:cNvPr id="137" name="Freeform 40"/>
              <p:cNvSpPr>
                <a:spLocks/>
              </p:cNvSpPr>
              <p:nvPr/>
            </p:nvSpPr>
            <p:spPr bwMode="auto">
              <a:xfrm>
                <a:off x="2038350" y="1282701"/>
                <a:ext cx="1319213" cy="1754188"/>
              </a:xfrm>
              <a:custGeom>
                <a:avLst/>
                <a:gdLst>
                  <a:gd name="T0" fmla="*/ 393 w 403"/>
                  <a:gd name="T1" fmla="*/ 179 h 537"/>
                  <a:gd name="T2" fmla="*/ 350 w 403"/>
                  <a:gd name="T3" fmla="*/ 143 h 537"/>
                  <a:gd name="T4" fmla="*/ 285 w 403"/>
                  <a:gd name="T5" fmla="*/ 87 h 537"/>
                  <a:gd name="T6" fmla="*/ 285 w 403"/>
                  <a:gd name="T7" fmla="*/ 87 h 537"/>
                  <a:gd name="T8" fmla="*/ 277 w 403"/>
                  <a:gd name="T9" fmla="*/ 27 h 537"/>
                  <a:gd name="T10" fmla="*/ 253 w 403"/>
                  <a:gd name="T11" fmla="*/ 27 h 537"/>
                  <a:gd name="T12" fmla="*/ 215 w 403"/>
                  <a:gd name="T13" fmla="*/ 57 h 537"/>
                  <a:gd name="T14" fmla="*/ 169 w 403"/>
                  <a:gd name="T15" fmla="*/ 50 h 537"/>
                  <a:gd name="T16" fmla="*/ 79 w 403"/>
                  <a:gd name="T17" fmla="*/ 58 h 537"/>
                  <a:gd name="T18" fmla="*/ 64 w 403"/>
                  <a:gd name="T19" fmla="*/ 80 h 537"/>
                  <a:gd name="T20" fmla="*/ 63 w 403"/>
                  <a:gd name="T21" fmla="*/ 120 h 537"/>
                  <a:gd name="T22" fmla="*/ 50 w 403"/>
                  <a:gd name="T23" fmla="*/ 178 h 537"/>
                  <a:gd name="T24" fmla="*/ 22 w 403"/>
                  <a:gd name="T25" fmla="*/ 222 h 537"/>
                  <a:gd name="T26" fmla="*/ 9 w 403"/>
                  <a:gd name="T27" fmla="*/ 258 h 537"/>
                  <a:gd name="T28" fmla="*/ 11 w 403"/>
                  <a:gd name="T29" fmla="*/ 297 h 537"/>
                  <a:gd name="T30" fmla="*/ 6 w 403"/>
                  <a:gd name="T31" fmla="*/ 347 h 537"/>
                  <a:gd name="T32" fmla="*/ 3 w 403"/>
                  <a:gd name="T33" fmla="*/ 376 h 537"/>
                  <a:gd name="T34" fmla="*/ 6 w 403"/>
                  <a:gd name="T35" fmla="*/ 393 h 537"/>
                  <a:gd name="T36" fmla="*/ 3 w 403"/>
                  <a:gd name="T37" fmla="*/ 408 h 537"/>
                  <a:gd name="T38" fmla="*/ 3 w 403"/>
                  <a:gd name="T39" fmla="*/ 427 h 537"/>
                  <a:gd name="T40" fmla="*/ 4 w 403"/>
                  <a:gd name="T41" fmla="*/ 439 h 537"/>
                  <a:gd name="T42" fmla="*/ 7 w 403"/>
                  <a:gd name="T43" fmla="*/ 463 h 537"/>
                  <a:gd name="T44" fmla="*/ 39 w 403"/>
                  <a:gd name="T45" fmla="*/ 500 h 537"/>
                  <a:gd name="T46" fmla="*/ 126 w 403"/>
                  <a:gd name="T47" fmla="*/ 534 h 537"/>
                  <a:gd name="T48" fmla="*/ 216 w 403"/>
                  <a:gd name="T49" fmla="*/ 534 h 537"/>
                  <a:gd name="T50" fmla="*/ 257 w 403"/>
                  <a:gd name="T51" fmla="*/ 525 h 537"/>
                  <a:gd name="T52" fmla="*/ 279 w 403"/>
                  <a:gd name="T53" fmla="*/ 492 h 537"/>
                  <a:gd name="T54" fmla="*/ 290 w 403"/>
                  <a:gd name="T55" fmla="*/ 439 h 537"/>
                  <a:gd name="T56" fmla="*/ 299 w 403"/>
                  <a:gd name="T57" fmla="*/ 406 h 537"/>
                  <a:gd name="T58" fmla="*/ 322 w 403"/>
                  <a:gd name="T59" fmla="*/ 367 h 537"/>
                  <a:gd name="T60" fmla="*/ 398 w 403"/>
                  <a:gd name="T61" fmla="*/ 222 h 537"/>
                  <a:gd name="T62" fmla="*/ 393 w 403"/>
                  <a:gd name="T63" fmla="*/ 17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537">
                    <a:moveTo>
                      <a:pt x="393" y="179"/>
                    </a:moveTo>
                    <a:cubicBezTo>
                      <a:pt x="383" y="166"/>
                      <a:pt x="359" y="152"/>
                      <a:pt x="350" y="143"/>
                    </a:cubicBezTo>
                    <a:cubicBezTo>
                      <a:pt x="343" y="135"/>
                      <a:pt x="307" y="103"/>
                      <a:pt x="285" y="87"/>
                    </a:cubicBezTo>
                    <a:cubicBezTo>
                      <a:pt x="285" y="87"/>
                      <a:pt x="285" y="87"/>
                      <a:pt x="285" y="87"/>
                    </a:cubicBezTo>
                    <a:cubicBezTo>
                      <a:pt x="285" y="87"/>
                      <a:pt x="274" y="54"/>
                      <a:pt x="277" y="27"/>
                    </a:cubicBezTo>
                    <a:cubicBezTo>
                      <a:pt x="280" y="0"/>
                      <a:pt x="253" y="27"/>
                      <a:pt x="253" y="27"/>
                    </a:cubicBezTo>
                    <a:cubicBezTo>
                      <a:pt x="215" y="57"/>
                      <a:pt x="215" y="57"/>
                      <a:pt x="215" y="57"/>
                    </a:cubicBezTo>
                    <a:cubicBezTo>
                      <a:pt x="201" y="53"/>
                      <a:pt x="186" y="50"/>
                      <a:pt x="169" y="50"/>
                    </a:cubicBezTo>
                    <a:cubicBezTo>
                      <a:pt x="121" y="48"/>
                      <a:pt x="90" y="53"/>
                      <a:pt x="79" y="58"/>
                    </a:cubicBezTo>
                    <a:cubicBezTo>
                      <a:pt x="68" y="64"/>
                      <a:pt x="65" y="69"/>
                      <a:pt x="64" y="80"/>
                    </a:cubicBezTo>
                    <a:cubicBezTo>
                      <a:pt x="62" y="90"/>
                      <a:pt x="64" y="111"/>
                      <a:pt x="63" y="120"/>
                    </a:cubicBezTo>
                    <a:cubicBezTo>
                      <a:pt x="63" y="130"/>
                      <a:pt x="55" y="166"/>
                      <a:pt x="50" y="178"/>
                    </a:cubicBezTo>
                    <a:cubicBezTo>
                      <a:pt x="46" y="189"/>
                      <a:pt x="31" y="211"/>
                      <a:pt x="22" y="222"/>
                    </a:cubicBezTo>
                    <a:cubicBezTo>
                      <a:pt x="13" y="234"/>
                      <a:pt x="11" y="244"/>
                      <a:pt x="9" y="258"/>
                    </a:cubicBezTo>
                    <a:cubicBezTo>
                      <a:pt x="8" y="271"/>
                      <a:pt x="10" y="284"/>
                      <a:pt x="11" y="297"/>
                    </a:cubicBezTo>
                    <a:cubicBezTo>
                      <a:pt x="11" y="310"/>
                      <a:pt x="6" y="347"/>
                      <a:pt x="6" y="347"/>
                    </a:cubicBezTo>
                    <a:cubicBezTo>
                      <a:pt x="3" y="360"/>
                      <a:pt x="2" y="370"/>
                      <a:pt x="3" y="376"/>
                    </a:cubicBezTo>
                    <a:cubicBezTo>
                      <a:pt x="5" y="382"/>
                      <a:pt x="9" y="384"/>
                      <a:pt x="6" y="393"/>
                    </a:cubicBezTo>
                    <a:cubicBezTo>
                      <a:pt x="3" y="402"/>
                      <a:pt x="5" y="398"/>
                      <a:pt x="3" y="408"/>
                    </a:cubicBezTo>
                    <a:cubicBezTo>
                      <a:pt x="0" y="418"/>
                      <a:pt x="0" y="422"/>
                      <a:pt x="3" y="427"/>
                    </a:cubicBezTo>
                    <a:cubicBezTo>
                      <a:pt x="5" y="431"/>
                      <a:pt x="4" y="435"/>
                      <a:pt x="4" y="439"/>
                    </a:cubicBezTo>
                    <a:cubicBezTo>
                      <a:pt x="4" y="442"/>
                      <a:pt x="5" y="456"/>
                      <a:pt x="7" y="463"/>
                    </a:cubicBezTo>
                    <a:cubicBezTo>
                      <a:pt x="9" y="471"/>
                      <a:pt x="34" y="496"/>
                      <a:pt x="39" y="500"/>
                    </a:cubicBezTo>
                    <a:cubicBezTo>
                      <a:pt x="44" y="504"/>
                      <a:pt x="90" y="531"/>
                      <a:pt x="126" y="534"/>
                    </a:cubicBezTo>
                    <a:cubicBezTo>
                      <a:pt x="162" y="537"/>
                      <a:pt x="197" y="535"/>
                      <a:pt x="216" y="534"/>
                    </a:cubicBezTo>
                    <a:cubicBezTo>
                      <a:pt x="236" y="533"/>
                      <a:pt x="244" y="535"/>
                      <a:pt x="257" y="525"/>
                    </a:cubicBezTo>
                    <a:cubicBezTo>
                      <a:pt x="270" y="516"/>
                      <a:pt x="275" y="510"/>
                      <a:pt x="279" y="492"/>
                    </a:cubicBezTo>
                    <a:cubicBezTo>
                      <a:pt x="283" y="475"/>
                      <a:pt x="288" y="448"/>
                      <a:pt x="290" y="439"/>
                    </a:cubicBezTo>
                    <a:cubicBezTo>
                      <a:pt x="291" y="429"/>
                      <a:pt x="285" y="426"/>
                      <a:pt x="299" y="406"/>
                    </a:cubicBezTo>
                    <a:cubicBezTo>
                      <a:pt x="312" y="385"/>
                      <a:pt x="312" y="383"/>
                      <a:pt x="322" y="367"/>
                    </a:cubicBezTo>
                    <a:cubicBezTo>
                      <a:pt x="333" y="351"/>
                      <a:pt x="393" y="243"/>
                      <a:pt x="398" y="222"/>
                    </a:cubicBezTo>
                    <a:cubicBezTo>
                      <a:pt x="402" y="201"/>
                      <a:pt x="403" y="192"/>
                      <a:pt x="393" y="179"/>
                    </a:cubicBezTo>
                    <a:close/>
                  </a:path>
                </a:pathLst>
              </a:custGeom>
              <a:solidFill>
                <a:srgbClr val="FDBE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8" name="Freeform 41"/>
              <p:cNvSpPr>
                <a:spLocks/>
              </p:cNvSpPr>
              <p:nvPr/>
            </p:nvSpPr>
            <p:spPr bwMode="auto">
              <a:xfrm>
                <a:off x="2012950" y="2752726"/>
                <a:ext cx="1017588" cy="476250"/>
              </a:xfrm>
              <a:custGeom>
                <a:avLst/>
                <a:gdLst>
                  <a:gd name="T0" fmla="*/ 265 w 311"/>
                  <a:gd name="T1" fmla="*/ 75 h 146"/>
                  <a:gd name="T2" fmla="*/ 224 w 311"/>
                  <a:gd name="T3" fmla="*/ 84 h 146"/>
                  <a:gd name="T4" fmla="*/ 134 w 311"/>
                  <a:gd name="T5" fmla="*/ 84 h 146"/>
                  <a:gd name="T6" fmla="*/ 47 w 311"/>
                  <a:gd name="T7" fmla="*/ 50 h 146"/>
                  <a:gd name="T8" fmla="*/ 15 w 311"/>
                  <a:gd name="T9" fmla="*/ 13 h 146"/>
                  <a:gd name="T10" fmla="*/ 13 w 311"/>
                  <a:gd name="T11" fmla="*/ 0 h 146"/>
                  <a:gd name="T12" fmla="*/ 1 w 311"/>
                  <a:gd name="T13" fmla="*/ 45 h 146"/>
                  <a:gd name="T14" fmla="*/ 116 w 311"/>
                  <a:gd name="T15" fmla="*/ 140 h 146"/>
                  <a:gd name="T16" fmla="*/ 260 w 311"/>
                  <a:gd name="T17" fmla="*/ 120 h 146"/>
                  <a:gd name="T18" fmla="*/ 311 w 311"/>
                  <a:gd name="T19" fmla="*/ 86 h 146"/>
                  <a:gd name="T20" fmla="*/ 285 w 311"/>
                  <a:gd name="T21" fmla="*/ 50 h 146"/>
                  <a:gd name="T22" fmla="*/ 265 w 311"/>
                  <a:gd name="T23" fmla="*/ 7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1" h="146">
                    <a:moveTo>
                      <a:pt x="265" y="75"/>
                    </a:moveTo>
                    <a:cubicBezTo>
                      <a:pt x="252" y="85"/>
                      <a:pt x="244" y="83"/>
                      <a:pt x="224" y="84"/>
                    </a:cubicBezTo>
                    <a:cubicBezTo>
                      <a:pt x="205" y="85"/>
                      <a:pt x="170" y="87"/>
                      <a:pt x="134" y="84"/>
                    </a:cubicBezTo>
                    <a:cubicBezTo>
                      <a:pt x="98" y="81"/>
                      <a:pt x="52" y="54"/>
                      <a:pt x="47" y="50"/>
                    </a:cubicBezTo>
                    <a:cubicBezTo>
                      <a:pt x="42" y="46"/>
                      <a:pt x="17" y="21"/>
                      <a:pt x="15" y="13"/>
                    </a:cubicBezTo>
                    <a:cubicBezTo>
                      <a:pt x="14" y="10"/>
                      <a:pt x="13" y="5"/>
                      <a:pt x="13" y="0"/>
                    </a:cubicBezTo>
                    <a:cubicBezTo>
                      <a:pt x="13" y="0"/>
                      <a:pt x="0" y="39"/>
                      <a:pt x="1" y="45"/>
                    </a:cubicBezTo>
                    <a:cubicBezTo>
                      <a:pt x="1" y="51"/>
                      <a:pt x="32" y="133"/>
                      <a:pt x="116" y="140"/>
                    </a:cubicBezTo>
                    <a:cubicBezTo>
                      <a:pt x="201" y="146"/>
                      <a:pt x="242" y="129"/>
                      <a:pt x="260" y="120"/>
                    </a:cubicBezTo>
                    <a:cubicBezTo>
                      <a:pt x="277" y="111"/>
                      <a:pt x="311" y="86"/>
                      <a:pt x="311" y="86"/>
                    </a:cubicBezTo>
                    <a:cubicBezTo>
                      <a:pt x="285" y="50"/>
                      <a:pt x="285" y="50"/>
                      <a:pt x="285" y="50"/>
                    </a:cubicBezTo>
                    <a:cubicBezTo>
                      <a:pt x="281" y="62"/>
                      <a:pt x="276" y="67"/>
                      <a:pt x="265" y="7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 name="Freeform 42"/>
              <p:cNvSpPr>
                <a:spLocks/>
              </p:cNvSpPr>
              <p:nvPr/>
            </p:nvSpPr>
            <p:spPr bwMode="auto">
              <a:xfrm>
                <a:off x="2346325" y="4189413"/>
                <a:ext cx="625475" cy="1685925"/>
              </a:xfrm>
              <a:custGeom>
                <a:avLst/>
                <a:gdLst>
                  <a:gd name="T0" fmla="*/ 5 w 191"/>
                  <a:gd name="T1" fmla="*/ 52 h 516"/>
                  <a:gd name="T2" fmla="*/ 3 w 191"/>
                  <a:gd name="T3" fmla="*/ 141 h 516"/>
                  <a:gd name="T4" fmla="*/ 19 w 191"/>
                  <a:gd name="T5" fmla="*/ 200 h 516"/>
                  <a:gd name="T6" fmla="*/ 42 w 191"/>
                  <a:gd name="T7" fmla="*/ 224 h 516"/>
                  <a:gd name="T8" fmla="*/ 70 w 191"/>
                  <a:gd name="T9" fmla="*/ 269 h 516"/>
                  <a:gd name="T10" fmla="*/ 97 w 191"/>
                  <a:gd name="T11" fmla="*/ 323 h 516"/>
                  <a:gd name="T12" fmla="*/ 106 w 191"/>
                  <a:gd name="T13" fmla="*/ 362 h 516"/>
                  <a:gd name="T14" fmla="*/ 93 w 191"/>
                  <a:gd name="T15" fmla="*/ 403 h 516"/>
                  <a:gd name="T16" fmla="*/ 53 w 191"/>
                  <a:gd name="T17" fmla="*/ 454 h 516"/>
                  <a:gd name="T18" fmla="*/ 44 w 191"/>
                  <a:gd name="T19" fmla="*/ 468 h 516"/>
                  <a:gd name="T20" fmla="*/ 51 w 191"/>
                  <a:gd name="T21" fmla="*/ 504 h 516"/>
                  <a:gd name="T22" fmla="*/ 108 w 191"/>
                  <a:gd name="T23" fmla="*/ 514 h 516"/>
                  <a:gd name="T24" fmla="*/ 152 w 191"/>
                  <a:gd name="T25" fmla="*/ 482 h 516"/>
                  <a:gd name="T26" fmla="*/ 185 w 191"/>
                  <a:gd name="T27" fmla="*/ 403 h 516"/>
                  <a:gd name="T28" fmla="*/ 189 w 191"/>
                  <a:gd name="T29" fmla="*/ 375 h 516"/>
                  <a:gd name="T30" fmla="*/ 162 w 191"/>
                  <a:gd name="T31" fmla="*/ 322 h 516"/>
                  <a:gd name="T32" fmla="*/ 153 w 191"/>
                  <a:gd name="T33" fmla="*/ 224 h 516"/>
                  <a:gd name="T34" fmla="*/ 138 w 191"/>
                  <a:gd name="T35" fmla="*/ 164 h 516"/>
                  <a:gd name="T36" fmla="*/ 105 w 191"/>
                  <a:gd name="T37" fmla="*/ 130 h 516"/>
                  <a:gd name="T38" fmla="*/ 130 w 191"/>
                  <a:gd name="T39" fmla="*/ 61 h 516"/>
                  <a:gd name="T40" fmla="*/ 55 w 191"/>
                  <a:gd name="T41" fmla="*/ 3 h 516"/>
                  <a:gd name="T42" fmla="*/ 5 w 191"/>
                  <a:gd name="T43" fmla="*/ 5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1" h="516">
                    <a:moveTo>
                      <a:pt x="5" y="52"/>
                    </a:moveTo>
                    <a:cubicBezTo>
                      <a:pt x="2" y="107"/>
                      <a:pt x="0" y="127"/>
                      <a:pt x="3" y="141"/>
                    </a:cubicBezTo>
                    <a:cubicBezTo>
                      <a:pt x="5" y="155"/>
                      <a:pt x="5" y="186"/>
                      <a:pt x="19" y="200"/>
                    </a:cubicBezTo>
                    <a:cubicBezTo>
                      <a:pt x="32" y="215"/>
                      <a:pt x="39" y="216"/>
                      <a:pt x="42" y="224"/>
                    </a:cubicBezTo>
                    <a:cubicBezTo>
                      <a:pt x="44" y="233"/>
                      <a:pt x="62" y="260"/>
                      <a:pt x="70" y="269"/>
                    </a:cubicBezTo>
                    <a:cubicBezTo>
                      <a:pt x="78" y="278"/>
                      <a:pt x="93" y="310"/>
                      <a:pt x="97" y="323"/>
                    </a:cubicBezTo>
                    <a:cubicBezTo>
                      <a:pt x="101" y="335"/>
                      <a:pt x="105" y="350"/>
                      <a:pt x="106" y="362"/>
                    </a:cubicBezTo>
                    <a:cubicBezTo>
                      <a:pt x="106" y="374"/>
                      <a:pt x="97" y="397"/>
                      <a:pt x="93" y="403"/>
                    </a:cubicBezTo>
                    <a:cubicBezTo>
                      <a:pt x="89" y="409"/>
                      <a:pt x="56" y="449"/>
                      <a:pt x="53" y="454"/>
                    </a:cubicBezTo>
                    <a:cubicBezTo>
                      <a:pt x="51" y="459"/>
                      <a:pt x="45" y="465"/>
                      <a:pt x="44" y="468"/>
                    </a:cubicBezTo>
                    <a:cubicBezTo>
                      <a:pt x="42" y="470"/>
                      <a:pt x="47" y="502"/>
                      <a:pt x="51" y="504"/>
                    </a:cubicBezTo>
                    <a:cubicBezTo>
                      <a:pt x="56" y="506"/>
                      <a:pt x="99" y="516"/>
                      <a:pt x="108" y="514"/>
                    </a:cubicBezTo>
                    <a:cubicBezTo>
                      <a:pt x="117" y="512"/>
                      <a:pt x="152" y="482"/>
                      <a:pt x="152" y="482"/>
                    </a:cubicBezTo>
                    <a:cubicBezTo>
                      <a:pt x="152" y="482"/>
                      <a:pt x="184" y="407"/>
                      <a:pt x="185" y="403"/>
                    </a:cubicBezTo>
                    <a:cubicBezTo>
                      <a:pt x="186" y="398"/>
                      <a:pt x="191" y="382"/>
                      <a:pt x="189" y="375"/>
                    </a:cubicBezTo>
                    <a:cubicBezTo>
                      <a:pt x="187" y="368"/>
                      <a:pt x="168" y="344"/>
                      <a:pt x="162" y="322"/>
                    </a:cubicBezTo>
                    <a:cubicBezTo>
                      <a:pt x="155" y="300"/>
                      <a:pt x="158" y="244"/>
                      <a:pt x="153" y="224"/>
                    </a:cubicBezTo>
                    <a:cubicBezTo>
                      <a:pt x="149" y="203"/>
                      <a:pt x="146" y="175"/>
                      <a:pt x="138" y="164"/>
                    </a:cubicBezTo>
                    <a:cubicBezTo>
                      <a:pt x="131" y="152"/>
                      <a:pt x="105" y="130"/>
                      <a:pt x="105" y="130"/>
                    </a:cubicBezTo>
                    <a:cubicBezTo>
                      <a:pt x="105" y="130"/>
                      <a:pt x="128" y="89"/>
                      <a:pt x="130" y="61"/>
                    </a:cubicBezTo>
                    <a:cubicBezTo>
                      <a:pt x="131" y="32"/>
                      <a:pt x="74" y="0"/>
                      <a:pt x="55" y="3"/>
                    </a:cubicBezTo>
                    <a:cubicBezTo>
                      <a:pt x="37" y="5"/>
                      <a:pt x="5" y="52"/>
                      <a:pt x="5" y="5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 name="Freeform 43"/>
              <p:cNvSpPr>
                <a:spLocks/>
              </p:cNvSpPr>
              <p:nvPr/>
            </p:nvSpPr>
            <p:spPr bwMode="auto">
              <a:xfrm>
                <a:off x="2414588" y="5718176"/>
                <a:ext cx="390525" cy="284163"/>
              </a:xfrm>
              <a:custGeom>
                <a:avLst/>
                <a:gdLst>
                  <a:gd name="T0" fmla="*/ 23 w 119"/>
                  <a:gd name="T1" fmla="*/ 0 h 87"/>
                  <a:gd name="T2" fmla="*/ 3 w 119"/>
                  <a:gd name="T3" fmla="*/ 27 h 87"/>
                  <a:gd name="T4" fmla="*/ 3 w 119"/>
                  <a:gd name="T5" fmla="*/ 64 h 87"/>
                  <a:gd name="T6" fmla="*/ 41 w 119"/>
                  <a:gd name="T7" fmla="*/ 84 h 87"/>
                  <a:gd name="T8" fmla="*/ 82 w 119"/>
                  <a:gd name="T9" fmla="*/ 73 h 87"/>
                  <a:gd name="T10" fmla="*/ 115 w 119"/>
                  <a:gd name="T11" fmla="*/ 50 h 87"/>
                  <a:gd name="T12" fmla="*/ 119 w 119"/>
                  <a:gd name="T13" fmla="*/ 45 h 87"/>
                  <a:gd name="T14" fmla="*/ 95 w 119"/>
                  <a:gd name="T15" fmla="*/ 34 h 87"/>
                  <a:gd name="T16" fmla="*/ 23 w 119"/>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87">
                    <a:moveTo>
                      <a:pt x="23" y="0"/>
                    </a:moveTo>
                    <a:cubicBezTo>
                      <a:pt x="12" y="11"/>
                      <a:pt x="5" y="22"/>
                      <a:pt x="3" y="27"/>
                    </a:cubicBezTo>
                    <a:cubicBezTo>
                      <a:pt x="2" y="33"/>
                      <a:pt x="0" y="56"/>
                      <a:pt x="3" y="64"/>
                    </a:cubicBezTo>
                    <a:cubicBezTo>
                      <a:pt x="7" y="73"/>
                      <a:pt x="25" y="87"/>
                      <a:pt x="41" y="84"/>
                    </a:cubicBezTo>
                    <a:cubicBezTo>
                      <a:pt x="57" y="80"/>
                      <a:pt x="71" y="79"/>
                      <a:pt x="82" y="73"/>
                    </a:cubicBezTo>
                    <a:cubicBezTo>
                      <a:pt x="94" y="67"/>
                      <a:pt x="111" y="54"/>
                      <a:pt x="115" y="50"/>
                    </a:cubicBezTo>
                    <a:cubicBezTo>
                      <a:pt x="116" y="50"/>
                      <a:pt x="118" y="48"/>
                      <a:pt x="119" y="45"/>
                    </a:cubicBezTo>
                    <a:cubicBezTo>
                      <a:pt x="95" y="34"/>
                      <a:pt x="95" y="34"/>
                      <a:pt x="95" y="34"/>
                    </a:cubicBezTo>
                    <a:lnTo>
                      <a:pt x="23"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 name="Freeform 44"/>
              <p:cNvSpPr>
                <a:spLocks/>
              </p:cNvSpPr>
              <p:nvPr/>
            </p:nvSpPr>
            <p:spPr bwMode="auto">
              <a:xfrm>
                <a:off x="2725738" y="5414963"/>
                <a:ext cx="255588" cy="450850"/>
              </a:xfrm>
              <a:custGeom>
                <a:avLst/>
                <a:gdLst>
                  <a:gd name="T0" fmla="*/ 73 w 78"/>
                  <a:gd name="T1" fmla="*/ 0 h 138"/>
                  <a:gd name="T2" fmla="*/ 63 w 78"/>
                  <a:gd name="T3" fmla="*/ 31 h 138"/>
                  <a:gd name="T4" fmla="*/ 41 w 78"/>
                  <a:gd name="T5" fmla="*/ 84 h 138"/>
                  <a:gd name="T6" fmla="*/ 27 w 78"/>
                  <a:gd name="T7" fmla="*/ 107 h 138"/>
                  <a:gd name="T8" fmla="*/ 0 w 78"/>
                  <a:gd name="T9" fmla="*/ 127 h 138"/>
                  <a:gd name="T10" fmla="*/ 24 w 78"/>
                  <a:gd name="T11" fmla="*/ 138 h 138"/>
                  <a:gd name="T12" fmla="*/ 43 w 78"/>
                  <a:gd name="T13" fmla="*/ 107 h 138"/>
                  <a:gd name="T14" fmla="*/ 61 w 78"/>
                  <a:gd name="T15" fmla="*/ 65 h 138"/>
                  <a:gd name="T16" fmla="*/ 73 w 78"/>
                  <a:gd name="T17" fmla="*/ 34 h 138"/>
                  <a:gd name="T18" fmla="*/ 73 w 78"/>
                  <a:gd name="T1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138">
                    <a:moveTo>
                      <a:pt x="73" y="0"/>
                    </a:moveTo>
                    <a:cubicBezTo>
                      <a:pt x="69" y="13"/>
                      <a:pt x="63" y="31"/>
                      <a:pt x="63" y="31"/>
                    </a:cubicBezTo>
                    <a:cubicBezTo>
                      <a:pt x="63" y="31"/>
                      <a:pt x="49" y="69"/>
                      <a:pt x="41" y="84"/>
                    </a:cubicBezTo>
                    <a:cubicBezTo>
                      <a:pt x="33" y="99"/>
                      <a:pt x="37" y="98"/>
                      <a:pt x="27" y="107"/>
                    </a:cubicBezTo>
                    <a:cubicBezTo>
                      <a:pt x="16" y="115"/>
                      <a:pt x="0" y="127"/>
                      <a:pt x="0" y="127"/>
                    </a:cubicBezTo>
                    <a:cubicBezTo>
                      <a:pt x="24" y="138"/>
                      <a:pt x="24" y="138"/>
                      <a:pt x="24" y="138"/>
                    </a:cubicBezTo>
                    <a:cubicBezTo>
                      <a:pt x="31" y="129"/>
                      <a:pt x="42" y="111"/>
                      <a:pt x="43" y="107"/>
                    </a:cubicBezTo>
                    <a:cubicBezTo>
                      <a:pt x="45" y="102"/>
                      <a:pt x="59" y="72"/>
                      <a:pt x="61" y="65"/>
                    </a:cubicBezTo>
                    <a:cubicBezTo>
                      <a:pt x="64" y="58"/>
                      <a:pt x="71" y="42"/>
                      <a:pt x="73" y="34"/>
                    </a:cubicBezTo>
                    <a:cubicBezTo>
                      <a:pt x="76" y="26"/>
                      <a:pt x="78" y="4"/>
                      <a:pt x="73"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2" name="Freeform 45"/>
              <p:cNvSpPr>
                <a:spLocks/>
              </p:cNvSpPr>
              <p:nvPr/>
            </p:nvSpPr>
            <p:spPr bwMode="auto">
              <a:xfrm>
                <a:off x="1760538" y="4176713"/>
                <a:ext cx="696913" cy="1152525"/>
              </a:xfrm>
              <a:custGeom>
                <a:avLst/>
                <a:gdLst>
                  <a:gd name="T0" fmla="*/ 70 w 213"/>
                  <a:gd name="T1" fmla="*/ 121 h 353"/>
                  <a:gd name="T2" fmla="*/ 119 w 213"/>
                  <a:gd name="T3" fmla="*/ 203 h 353"/>
                  <a:gd name="T4" fmla="*/ 130 w 213"/>
                  <a:gd name="T5" fmla="*/ 235 h 353"/>
                  <a:gd name="T6" fmla="*/ 99 w 213"/>
                  <a:gd name="T7" fmla="*/ 270 h 353"/>
                  <a:gd name="T8" fmla="*/ 67 w 213"/>
                  <a:gd name="T9" fmla="*/ 297 h 353"/>
                  <a:gd name="T10" fmla="*/ 45 w 213"/>
                  <a:gd name="T11" fmla="*/ 315 h 353"/>
                  <a:gd name="T12" fmla="*/ 102 w 213"/>
                  <a:gd name="T13" fmla="*/ 353 h 353"/>
                  <a:gd name="T14" fmla="*/ 147 w 213"/>
                  <a:gd name="T15" fmla="*/ 316 h 353"/>
                  <a:gd name="T16" fmla="*/ 202 w 213"/>
                  <a:gd name="T17" fmla="*/ 244 h 353"/>
                  <a:gd name="T18" fmla="*/ 203 w 213"/>
                  <a:gd name="T19" fmla="*/ 227 h 353"/>
                  <a:gd name="T20" fmla="*/ 212 w 213"/>
                  <a:gd name="T21" fmla="*/ 243 h 353"/>
                  <a:gd name="T22" fmla="*/ 213 w 213"/>
                  <a:gd name="T23" fmla="*/ 241 h 353"/>
                  <a:gd name="T24" fmla="*/ 202 w 213"/>
                  <a:gd name="T25" fmla="*/ 223 h 353"/>
                  <a:gd name="T26" fmla="*/ 185 w 213"/>
                  <a:gd name="T27" fmla="*/ 186 h 353"/>
                  <a:gd name="T28" fmla="*/ 176 w 213"/>
                  <a:gd name="T29" fmla="*/ 119 h 353"/>
                  <a:gd name="T30" fmla="*/ 169 w 213"/>
                  <a:gd name="T31" fmla="*/ 77 h 353"/>
                  <a:gd name="T32" fmla="*/ 150 w 213"/>
                  <a:gd name="T33" fmla="*/ 39 h 353"/>
                  <a:gd name="T34" fmla="*/ 16 w 213"/>
                  <a:gd name="T35" fmla="*/ 0 h 353"/>
                  <a:gd name="T36" fmla="*/ 7 w 213"/>
                  <a:gd name="T37" fmla="*/ 52 h 353"/>
                  <a:gd name="T38" fmla="*/ 41 w 213"/>
                  <a:gd name="T39" fmla="*/ 86 h 353"/>
                  <a:gd name="T40" fmla="*/ 70 w 213"/>
                  <a:gd name="T41" fmla="*/ 121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3" h="353">
                    <a:moveTo>
                      <a:pt x="70" y="121"/>
                    </a:moveTo>
                    <a:cubicBezTo>
                      <a:pt x="84" y="141"/>
                      <a:pt x="115" y="192"/>
                      <a:pt x="119" y="203"/>
                    </a:cubicBezTo>
                    <a:cubicBezTo>
                      <a:pt x="123" y="213"/>
                      <a:pt x="130" y="235"/>
                      <a:pt x="130" y="235"/>
                    </a:cubicBezTo>
                    <a:cubicBezTo>
                      <a:pt x="130" y="235"/>
                      <a:pt x="115" y="256"/>
                      <a:pt x="99" y="270"/>
                    </a:cubicBezTo>
                    <a:cubicBezTo>
                      <a:pt x="83" y="284"/>
                      <a:pt x="72" y="293"/>
                      <a:pt x="67" y="297"/>
                    </a:cubicBezTo>
                    <a:cubicBezTo>
                      <a:pt x="63" y="301"/>
                      <a:pt x="45" y="315"/>
                      <a:pt x="45" y="315"/>
                    </a:cubicBezTo>
                    <a:cubicBezTo>
                      <a:pt x="102" y="353"/>
                      <a:pt x="102" y="353"/>
                      <a:pt x="102" y="353"/>
                    </a:cubicBezTo>
                    <a:cubicBezTo>
                      <a:pt x="102" y="353"/>
                      <a:pt x="131" y="333"/>
                      <a:pt x="147" y="316"/>
                    </a:cubicBezTo>
                    <a:cubicBezTo>
                      <a:pt x="184" y="287"/>
                      <a:pt x="200" y="249"/>
                      <a:pt x="202" y="244"/>
                    </a:cubicBezTo>
                    <a:cubicBezTo>
                      <a:pt x="203" y="240"/>
                      <a:pt x="203" y="235"/>
                      <a:pt x="203" y="227"/>
                    </a:cubicBezTo>
                    <a:cubicBezTo>
                      <a:pt x="212" y="243"/>
                      <a:pt x="212" y="243"/>
                      <a:pt x="212" y="243"/>
                    </a:cubicBezTo>
                    <a:cubicBezTo>
                      <a:pt x="212" y="242"/>
                      <a:pt x="213" y="241"/>
                      <a:pt x="213" y="241"/>
                    </a:cubicBezTo>
                    <a:cubicBezTo>
                      <a:pt x="213" y="241"/>
                      <a:pt x="210" y="233"/>
                      <a:pt x="202" y="223"/>
                    </a:cubicBezTo>
                    <a:cubicBezTo>
                      <a:pt x="194" y="212"/>
                      <a:pt x="187" y="191"/>
                      <a:pt x="185" y="186"/>
                    </a:cubicBezTo>
                    <a:cubicBezTo>
                      <a:pt x="184" y="182"/>
                      <a:pt x="177" y="132"/>
                      <a:pt x="176" y="119"/>
                    </a:cubicBezTo>
                    <a:cubicBezTo>
                      <a:pt x="176" y="106"/>
                      <a:pt x="175" y="84"/>
                      <a:pt x="169" y="77"/>
                    </a:cubicBezTo>
                    <a:cubicBezTo>
                      <a:pt x="163" y="70"/>
                      <a:pt x="155" y="47"/>
                      <a:pt x="150" y="39"/>
                    </a:cubicBezTo>
                    <a:cubicBezTo>
                      <a:pt x="146" y="32"/>
                      <a:pt x="16" y="0"/>
                      <a:pt x="16" y="0"/>
                    </a:cubicBezTo>
                    <a:cubicBezTo>
                      <a:pt x="8" y="28"/>
                      <a:pt x="0" y="32"/>
                      <a:pt x="7" y="52"/>
                    </a:cubicBezTo>
                    <a:cubicBezTo>
                      <a:pt x="14" y="72"/>
                      <a:pt x="26" y="71"/>
                      <a:pt x="41" y="86"/>
                    </a:cubicBezTo>
                    <a:cubicBezTo>
                      <a:pt x="57" y="102"/>
                      <a:pt x="56" y="100"/>
                      <a:pt x="70" y="12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 name="Freeform 46"/>
              <p:cNvSpPr>
                <a:spLocks/>
              </p:cNvSpPr>
              <p:nvPr/>
            </p:nvSpPr>
            <p:spPr bwMode="auto">
              <a:xfrm>
                <a:off x="2093913" y="4918076"/>
                <a:ext cx="384175" cy="457200"/>
              </a:xfrm>
              <a:custGeom>
                <a:avLst/>
                <a:gdLst>
                  <a:gd name="T0" fmla="*/ 115 w 117"/>
                  <a:gd name="T1" fmla="*/ 26 h 140"/>
                  <a:gd name="T2" fmla="*/ 101 w 117"/>
                  <a:gd name="T3" fmla="*/ 0 h 140"/>
                  <a:gd name="T4" fmla="*/ 100 w 117"/>
                  <a:gd name="T5" fmla="*/ 17 h 140"/>
                  <a:gd name="T6" fmla="*/ 45 w 117"/>
                  <a:gd name="T7" fmla="*/ 89 h 140"/>
                  <a:gd name="T8" fmla="*/ 0 w 117"/>
                  <a:gd name="T9" fmla="*/ 126 h 140"/>
                  <a:gd name="T10" fmla="*/ 21 w 117"/>
                  <a:gd name="T11" fmla="*/ 140 h 140"/>
                  <a:gd name="T12" fmla="*/ 22 w 117"/>
                  <a:gd name="T13" fmla="*/ 138 h 140"/>
                  <a:gd name="T14" fmla="*/ 49 w 117"/>
                  <a:gd name="T15" fmla="*/ 99 h 140"/>
                  <a:gd name="T16" fmla="*/ 82 w 117"/>
                  <a:gd name="T17" fmla="*/ 83 h 140"/>
                  <a:gd name="T18" fmla="*/ 108 w 117"/>
                  <a:gd name="T19" fmla="*/ 65 h 140"/>
                  <a:gd name="T20" fmla="*/ 115 w 117"/>
                  <a:gd name="T21"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40">
                    <a:moveTo>
                      <a:pt x="115" y="26"/>
                    </a:moveTo>
                    <a:cubicBezTo>
                      <a:pt x="101" y="0"/>
                      <a:pt x="101" y="0"/>
                      <a:pt x="101" y="0"/>
                    </a:cubicBezTo>
                    <a:cubicBezTo>
                      <a:pt x="101" y="8"/>
                      <a:pt x="101" y="13"/>
                      <a:pt x="100" y="17"/>
                    </a:cubicBezTo>
                    <a:cubicBezTo>
                      <a:pt x="98" y="22"/>
                      <a:pt x="82" y="60"/>
                      <a:pt x="45" y="89"/>
                    </a:cubicBezTo>
                    <a:cubicBezTo>
                      <a:pt x="29" y="106"/>
                      <a:pt x="0" y="126"/>
                      <a:pt x="0" y="126"/>
                    </a:cubicBezTo>
                    <a:cubicBezTo>
                      <a:pt x="21" y="140"/>
                      <a:pt x="21" y="140"/>
                      <a:pt x="21" y="140"/>
                    </a:cubicBezTo>
                    <a:cubicBezTo>
                      <a:pt x="22" y="139"/>
                      <a:pt x="22" y="138"/>
                      <a:pt x="22" y="138"/>
                    </a:cubicBezTo>
                    <a:cubicBezTo>
                      <a:pt x="26" y="125"/>
                      <a:pt x="35" y="107"/>
                      <a:pt x="49" y="99"/>
                    </a:cubicBezTo>
                    <a:cubicBezTo>
                      <a:pt x="63" y="91"/>
                      <a:pt x="74" y="87"/>
                      <a:pt x="82" y="83"/>
                    </a:cubicBezTo>
                    <a:cubicBezTo>
                      <a:pt x="91" y="78"/>
                      <a:pt x="104" y="71"/>
                      <a:pt x="108" y="65"/>
                    </a:cubicBezTo>
                    <a:cubicBezTo>
                      <a:pt x="111" y="59"/>
                      <a:pt x="117" y="31"/>
                      <a:pt x="115" y="26"/>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 name="Freeform 47"/>
              <p:cNvSpPr>
                <a:spLocks/>
              </p:cNvSpPr>
              <p:nvPr/>
            </p:nvSpPr>
            <p:spPr bwMode="auto">
              <a:xfrm>
                <a:off x="1812925" y="5205413"/>
                <a:ext cx="350838" cy="268288"/>
              </a:xfrm>
              <a:custGeom>
                <a:avLst/>
                <a:gdLst>
                  <a:gd name="T0" fmla="*/ 29 w 107"/>
                  <a:gd name="T1" fmla="*/ 0 h 82"/>
                  <a:gd name="T2" fmla="*/ 0 w 107"/>
                  <a:gd name="T3" fmla="*/ 48 h 82"/>
                  <a:gd name="T4" fmla="*/ 35 w 107"/>
                  <a:gd name="T5" fmla="*/ 80 h 82"/>
                  <a:gd name="T6" fmla="*/ 107 w 107"/>
                  <a:gd name="T7" fmla="*/ 52 h 82"/>
                  <a:gd name="T8" fmla="*/ 86 w 107"/>
                  <a:gd name="T9" fmla="*/ 38 h 82"/>
                  <a:gd name="T10" fmla="*/ 29 w 107"/>
                  <a:gd name="T11" fmla="*/ 0 h 82"/>
                </a:gdLst>
                <a:ahLst/>
                <a:cxnLst>
                  <a:cxn ang="0">
                    <a:pos x="T0" y="T1"/>
                  </a:cxn>
                  <a:cxn ang="0">
                    <a:pos x="T2" y="T3"/>
                  </a:cxn>
                  <a:cxn ang="0">
                    <a:pos x="T4" y="T5"/>
                  </a:cxn>
                  <a:cxn ang="0">
                    <a:pos x="T6" y="T7"/>
                  </a:cxn>
                  <a:cxn ang="0">
                    <a:pos x="T8" y="T9"/>
                  </a:cxn>
                  <a:cxn ang="0">
                    <a:pos x="T10" y="T11"/>
                  </a:cxn>
                </a:cxnLst>
                <a:rect l="0" t="0" r="r" b="b"/>
                <a:pathLst>
                  <a:path w="107" h="82">
                    <a:moveTo>
                      <a:pt x="29" y="0"/>
                    </a:moveTo>
                    <a:cubicBezTo>
                      <a:pt x="29" y="0"/>
                      <a:pt x="0" y="37"/>
                      <a:pt x="0" y="48"/>
                    </a:cubicBezTo>
                    <a:cubicBezTo>
                      <a:pt x="0" y="59"/>
                      <a:pt x="3" y="82"/>
                      <a:pt x="35" y="80"/>
                    </a:cubicBezTo>
                    <a:cubicBezTo>
                      <a:pt x="65" y="78"/>
                      <a:pt x="95" y="68"/>
                      <a:pt x="107" y="52"/>
                    </a:cubicBezTo>
                    <a:cubicBezTo>
                      <a:pt x="86" y="38"/>
                      <a:pt x="86" y="38"/>
                      <a:pt x="86" y="38"/>
                    </a:cubicBezTo>
                    <a:lnTo>
                      <a:pt x="29"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 name="Freeform 48"/>
              <p:cNvSpPr>
                <a:spLocks/>
              </p:cNvSpPr>
              <p:nvPr/>
            </p:nvSpPr>
            <p:spPr bwMode="auto">
              <a:xfrm>
                <a:off x="1492250" y="2900363"/>
                <a:ext cx="1666875" cy="1619250"/>
              </a:xfrm>
              <a:custGeom>
                <a:avLst/>
                <a:gdLst>
                  <a:gd name="T0" fmla="*/ 504 w 509"/>
                  <a:gd name="T1" fmla="*/ 321 h 496"/>
                  <a:gd name="T2" fmla="*/ 470 w 509"/>
                  <a:gd name="T3" fmla="*/ 41 h 496"/>
                  <a:gd name="T4" fmla="*/ 419 w 509"/>
                  <a:gd name="T5" fmla="*/ 75 h 496"/>
                  <a:gd name="T6" fmla="*/ 275 w 509"/>
                  <a:gd name="T7" fmla="*/ 95 h 496"/>
                  <a:gd name="T8" fmla="*/ 160 w 509"/>
                  <a:gd name="T9" fmla="*/ 0 h 496"/>
                  <a:gd name="T10" fmla="*/ 89 w 509"/>
                  <a:gd name="T11" fmla="*/ 127 h 496"/>
                  <a:gd name="T12" fmla="*/ 10 w 509"/>
                  <a:gd name="T13" fmla="*/ 242 h 496"/>
                  <a:gd name="T14" fmla="*/ 0 w 509"/>
                  <a:gd name="T15" fmla="*/ 258 h 496"/>
                  <a:gd name="T16" fmla="*/ 34 w 509"/>
                  <a:gd name="T17" fmla="*/ 276 h 496"/>
                  <a:gd name="T18" fmla="*/ 68 w 509"/>
                  <a:gd name="T19" fmla="*/ 324 h 496"/>
                  <a:gd name="T20" fmla="*/ 58 w 509"/>
                  <a:gd name="T21" fmla="*/ 372 h 496"/>
                  <a:gd name="T22" fmla="*/ 105 w 509"/>
                  <a:gd name="T23" fmla="*/ 413 h 496"/>
                  <a:gd name="T24" fmla="*/ 163 w 509"/>
                  <a:gd name="T25" fmla="*/ 451 h 496"/>
                  <a:gd name="T26" fmla="*/ 191 w 509"/>
                  <a:gd name="T27" fmla="*/ 461 h 496"/>
                  <a:gd name="T28" fmla="*/ 217 w 509"/>
                  <a:gd name="T29" fmla="*/ 456 h 496"/>
                  <a:gd name="T30" fmla="*/ 234 w 509"/>
                  <a:gd name="T31" fmla="*/ 458 h 496"/>
                  <a:gd name="T32" fmla="*/ 261 w 509"/>
                  <a:gd name="T33" fmla="*/ 461 h 496"/>
                  <a:gd name="T34" fmla="*/ 284 w 509"/>
                  <a:gd name="T35" fmla="*/ 460 h 496"/>
                  <a:gd name="T36" fmla="*/ 310 w 509"/>
                  <a:gd name="T37" fmla="*/ 466 h 496"/>
                  <a:gd name="T38" fmla="*/ 330 w 509"/>
                  <a:gd name="T39" fmla="*/ 468 h 496"/>
                  <a:gd name="T40" fmla="*/ 335 w 509"/>
                  <a:gd name="T41" fmla="*/ 487 h 496"/>
                  <a:gd name="T42" fmla="*/ 360 w 509"/>
                  <a:gd name="T43" fmla="*/ 494 h 496"/>
                  <a:gd name="T44" fmla="*/ 379 w 509"/>
                  <a:gd name="T45" fmla="*/ 484 h 496"/>
                  <a:gd name="T46" fmla="*/ 414 w 509"/>
                  <a:gd name="T47" fmla="*/ 477 h 496"/>
                  <a:gd name="T48" fmla="*/ 443 w 509"/>
                  <a:gd name="T49" fmla="*/ 471 h 496"/>
                  <a:gd name="T50" fmla="*/ 476 w 509"/>
                  <a:gd name="T51" fmla="*/ 454 h 496"/>
                  <a:gd name="T52" fmla="*/ 476 w 509"/>
                  <a:gd name="T53" fmla="*/ 438 h 496"/>
                  <a:gd name="T54" fmla="*/ 493 w 509"/>
                  <a:gd name="T55" fmla="*/ 437 h 496"/>
                  <a:gd name="T56" fmla="*/ 509 w 509"/>
                  <a:gd name="T57" fmla="*/ 433 h 496"/>
                  <a:gd name="T58" fmla="*/ 504 w 509"/>
                  <a:gd name="T59" fmla="*/ 32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9" h="496">
                    <a:moveTo>
                      <a:pt x="504" y="321"/>
                    </a:moveTo>
                    <a:cubicBezTo>
                      <a:pt x="503" y="314"/>
                      <a:pt x="507" y="72"/>
                      <a:pt x="470" y="41"/>
                    </a:cubicBezTo>
                    <a:cubicBezTo>
                      <a:pt x="470" y="41"/>
                      <a:pt x="436" y="66"/>
                      <a:pt x="419" y="75"/>
                    </a:cubicBezTo>
                    <a:cubicBezTo>
                      <a:pt x="401" y="84"/>
                      <a:pt x="360" y="101"/>
                      <a:pt x="275" y="95"/>
                    </a:cubicBezTo>
                    <a:cubicBezTo>
                      <a:pt x="191" y="88"/>
                      <a:pt x="160" y="6"/>
                      <a:pt x="160" y="0"/>
                    </a:cubicBezTo>
                    <a:cubicBezTo>
                      <a:pt x="131" y="56"/>
                      <a:pt x="109" y="100"/>
                      <a:pt x="89" y="127"/>
                    </a:cubicBezTo>
                    <a:cubicBezTo>
                      <a:pt x="69" y="155"/>
                      <a:pt x="12" y="240"/>
                      <a:pt x="10" y="242"/>
                    </a:cubicBezTo>
                    <a:cubicBezTo>
                      <a:pt x="8" y="245"/>
                      <a:pt x="0" y="258"/>
                      <a:pt x="0" y="258"/>
                    </a:cubicBezTo>
                    <a:cubicBezTo>
                      <a:pt x="0" y="258"/>
                      <a:pt x="7" y="281"/>
                      <a:pt x="34" y="276"/>
                    </a:cubicBezTo>
                    <a:cubicBezTo>
                      <a:pt x="38" y="286"/>
                      <a:pt x="41" y="314"/>
                      <a:pt x="68" y="324"/>
                    </a:cubicBezTo>
                    <a:cubicBezTo>
                      <a:pt x="57" y="340"/>
                      <a:pt x="49" y="362"/>
                      <a:pt x="58" y="372"/>
                    </a:cubicBezTo>
                    <a:cubicBezTo>
                      <a:pt x="66" y="382"/>
                      <a:pt x="101" y="409"/>
                      <a:pt x="105" y="413"/>
                    </a:cubicBezTo>
                    <a:cubicBezTo>
                      <a:pt x="109" y="418"/>
                      <a:pt x="154" y="448"/>
                      <a:pt x="163" y="451"/>
                    </a:cubicBezTo>
                    <a:cubicBezTo>
                      <a:pt x="173" y="455"/>
                      <a:pt x="187" y="462"/>
                      <a:pt x="191" y="461"/>
                    </a:cubicBezTo>
                    <a:cubicBezTo>
                      <a:pt x="196" y="459"/>
                      <a:pt x="208" y="456"/>
                      <a:pt x="217" y="456"/>
                    </a:cubicBezTo>
                    <a:cubicBezTo>
                      <a:pt x="225" y="455"/>
                      <a:pt x="226" y="456"/>
                      <a:pt x="234" y="458"/>
                    </a:cubicBezTo>
                    <a:cubicBezTo>
                      <a:pt x="242" y="460"/>
                      <a:pt x="252" y="463"/>
                      <a:pt x="261" y="461"/>
                    </a:cubicBezTo>
                    <a:cubicBezTo>
                      <a:pt x="270" y="458"/>
                      <a:pt x="273" y="458"/>
                      <a:pt x="284" y="460"/>
                    </a:cubicBezTo>
                    <a:cubicBezTo>
                      <a:pt x="296" y="462"/>
                      <a:pt x="299" y="462"/>
                      <a:pt x="310" y="466"/>
                    </a:cubicBezTo>
                    <a:cubicBezTo>
                      <a:pt x="320" y="470"/>
                      <a:pt x="330" y="468"/>
                      <a:pt x="330" y="468"/>
                    </a:cubicBezTo>
                    <a:cubicBezTo>
                      <a:pt x="330" y="468"/>
                      <a:pt x="332" y="485"/>
                      <a:pt x="335" y="487"/>
                    </a:cubicBezTo>
                    <a:cubicBezTo>
                      <a:pt x="337" y="488"/>
                      <a:pt x="354" y="496"/>
                      <a:pt x="360" y="494"/>
                    </a:cubicBezTo>
                    <a:cubicBezTo>
                      <a:pt x="366" y="493"/>
                      <a:pt x="367" y="488"/>
                      <a:pt x="379" y="484"/>
                    </a:cubicBezTo>
                    <a:cubicBezTo>
                      <a:pt x="391" y="481"/>
                      <a:pt x="403" y="479"/>
                      <a:pt x="414" y="477"/>
                    </a:cubicBezTo>
                    <a:cubicBezTo>
                      <a:pt x="426" y="475"/>
                      <a:pt x="429" y="475"/>
                      <a:pt x="443" y="471"/>
                    </a:cubicBezTo>
                    <a:cubicBezTo>
                      <a:pt x="456" y="467"/>
                      <a:pt x="473" y="463"/>
                      <a:pt x="476" y="454"/>
                    </a:cubicBezTo>
                    <a:cubicBezTo>
                      <a:pt x="479" y="446"/>
                      <a:pt x="476" y="438"/>
                      <a:pt x="476" y="438"/>
                    </a:cubicBezTo>
                    <a:cubicBezTo>
                      <a:pt x="476" y="438"/>
                      <a:pt x="488" y="437"/>
                      <a:pt x="493" y="437"/>
                    </a:cubicBezTo>
                    <a:cubicBezTo>
                      <a:pt x="499" y="438"/>
                      <a:pt x="509" y="433"/>
                      <a:pt x="509" y="433"/>
                    </a:cubicBezTo>
                    <a:cubicBezTo>
                      <a:pt x="509" y="433"/>
                      <a:pt x="505" y="329"/>
                      <a:pt x="504" y="321"/>
                    </a:cubicBezTo>
                    <a:close/>
                  </a:path>
                </a:pathLst>
              </a:custGeom>
              <a:solidFill>
                <a:srgbClr val="F53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 name="Freeform 49"/>
              <p:cNvSpPr>
                <a:spLocks/>
              </p:cNvSpPr>
              <p:nvPr/>
            </p:nvSpPr>
            <p:spPr bwMode="auto">
              <a:xfrm>
                <a:off x="2192338" y="1893888"/>
                <a:ext cx="1306513" cy="1606550"/>
              </a:xfrm>
              <a:custGeom>
                <a:avLst/>
                <a:gdLst>
                  <a:gd name="T0" fmla="*/ 341 w 399"/>
                  <a:gd name="T1" fmla="*/ 0 h 492"/>
                  <a:gd name="T2" fmla="*/ 369 w 399"/>
                  <a:gd name="T3" fmla="*/ 27 h 492"/>
                  <a:gd name="T4" fmla="*/ 377 w 399"/>
                  <a:gd name="T5" fmla="*/ 54 h 492"/>
                  <a:gd name="T6" fmla="*/ 377 w 399"/>
                  <a:gd name="T7" fmla="*/ 175 h 492"/>
                  <a:gd name="T8" fmla="*/ 387 w 399"/>
                  <a:gd name="T9" fmla="*/ 230 h 492"/>
                  <a:gd name="T10" fmla="*/ 394 w 399"/>
                  <a:gd name="T11" fmla="*/ 285 h 492"/>
                  <a:gd name="T12" fmla="*/ 397 w 399"/>
                  <a:gd name="T13" fmla="*/ 351 h 492"/>
                  <a:gd name="T14" fmla="*/ 369 w 399"/>
                  <a:gd name="T15" fmla="*/ 380 h 492"/>
                  <a:gd name="T16" fmla="*/ 289 w 399"/>
                  <a:gd name="T17" fmla="*/ 415 h 492"/>
                  <a:gd name="T18" fmla="*/ 205 w 399"/>
                  <a:gd name="T19" fmla="*/ 445 h 492"/>
                  <a:gd name="T20" fmla="*/ 154 w 399"/>
                  <a:gd name="T21" fmla="*/ 458 h 492"/>
                  <a:gd name="T22" fmla="*/ 117 w 399"/>
                  <a:gd name="T23" fmla="*/ 473 h 492"/>
                  <a:gd name="T24" fmla="*/ 89 w 399"/>
                  <a:gd name="T25" fmla="*/ 486 h 492"/>
                  <a:gd name="T26" fmla="*/ 60 w 399"/>
                  <a:gd name="T27" fmla="*/ 490 h 492"/>
                  <a:gd name="T28" fmla="*/ 33 w 399"/>
                  <a:gd name="T29" fmla="*/ 474 h 492"/>
                  <a:gd name="T30" fmla="*/ 10 w 399"/>
                  <a:gd name="T31" fmla="*/ 447 h 492"/>
                  <a:gd name="T32" fmla="*/ 3 w 399"/>
                  <a:gd name="T33" fmla="*/ 421 h 492"/>
                  <a:gd name="T34" fmla="*/ 28 w 399"/>
                  <a:gd name="T35" fmla="*/ 388 h 492"/>
                  <a:gd name="T36" fmla="*/ 45 w 399"/>
                  <a:gd name="T37" fmla="*/ 405 h 492"/>
                  <a:gd name="T38" fmla="*/ 60 w 399"/>
                  <a:gd name="T39" fmla="*/ 425 h 492"/>
                  <a:gd name="T40" fmla="*/ 79 w 399"/>
                  <a:gd name="T41" fmla="*/ 438 h 492"/>
                  <a:gd name="T42" fmla="*/ 93 w 399"/>
                  <a:gd name="T43" fmla="*/ 437 h 492"/>
                  <a:gd name="T44" fmla="*/ 106 w 399"/>
                  <a:gd name="T45" fmla="*/ 427 h 492"/>
                  <a:gd name="T46" fmla="*/ 117 w 399"/>
                  <a:gd name="T47" fmla="*/ 420 h 492"/>
                  <a:gd name="T48" fmla="*/ 105 w 399"/>
                  <a:gd name="T49" fmla="*/ 414 h 492"/>
                  <a:gd name="T50" fmla="*/ 100 w 399"/>
                  <a:gd name="T51" fmla="*/ 400 h 492"/>
                  <a:gd name="T52" fmla="*/ 117 w 399"/>
                  <a:gd name="T53" fmla="*/ 397 h 492"/>
                  <a:gd name="T54" fmla="*/ 142 w 399"/>
                  <a:gd name="T55" fmla="*/ 400 h 492"/>
                  <a:gd name="T56" fmla="*/ 157 w 399"/>
                  <a:gd name="T57" fmla="*/ 402 h 492"/>
                  <a:gd name="T58" fmla="*/ 167 w 399"/>
                  <a:gd name="T59" fmla="*/ 401 h 492"/>
                  <a:gd name="T60" fmla="*/ 181 w 399"/>
                  <a:gd name="T61" fmla="*/ 393 h 492"/>
                  <a:gd name="T62" fmla="*/ 219 w 399"/>
                  <a:gd name="T63" fmla="*/ 376 h 492"/>
                  <a:gd name="T64" fmla="*/ 283 w 399"/>
                  <a:gd name="T65" fmla="*/ 336 h 492"/>
                  <a:gd name="T66" fmla="*/ 325 w 399"/>
                  <a:gd name="T67" fmla="*/ 317 h 492"/>
                  <a:gd name="T68" fmla="*/ 302 w 399"/>
                  <a:gd name="T69" fmla="*/ 249 h 492"/>
                  <a:gd name="T70" fmla="*/ 285 w 399"/>
                  <a:gd name="T71" fmla="*/ 177 h 492"/>
                  <a:gd name="T72" fmla="*/ 280 w 399"/>
                  <a:gd name="T73" fmla="*/ 131 h 492"/>
                  <a:gd name="T74" fmla="*/ 277 w 399"/>
                  <a:gd name="T75" fmla="*/ 96 h 492"/>
                  <a:gd name="T76" fmla="*/ 267 w 399"/>
                  <a:gd name="T77" fmla="*/ 68 h 492"/>
                  <a:gd name="T78" fmla="*/ 341 w 399"/>
                  <a:gd name="T7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9" h="492">
                    <a:moveTo>
                      <a:pt x="341" y="0"/>
                    </a:moveTo>
                    <a:cubicBezTo>
                      <a:pt x="356" y="7"/>
                      <a:pt x="367" y="20"/>
                      <a:pt x="369" y="27"/>
                    </a:cubicBezTo>
                    <a:cubicBezTo>
                      <a:pt x="372" y="34"/>
                      <a:pt x="377" y="47"/>
                      <a:pt x="377" y="54"/>
                    </a:cubicBezTo>
                    <a:cubicBezTo>
                      <a:pt x="378" y="61"/>
                      <a:pt x="376" y="168"/>
                      <a:pt x="377" y="175"/>
                    </a:cubicBezTo>
                    <a:cubicBezTo>
                      <a:pt x="378" y="181"/>
                      <a:pt x="383" y="212"/>
                      <a:pt x="387" y="230"/>
                    </a:cubicBezTo>
                    <a:cubicBezTo>
                      <a:pt x="390" y="249"/>
                      <a:pt x="392" y="275"/>
                      <a:pt x="394" y="285"/>
                    </a:cubicBezTo>
                    <a:cubicBezTo>
                      <a:pt x="397" y="295"/>
                      <a:pt x="399" y="342"/>
                      <a:pt x="397" y="351"/>
                    </a:cubicBezTo>
                    <a:cubicBezTo>
                      <a:pt x="394" y="360"/>
                      <a:pt x="385" y="371"/>
                      <a:pt x="369" y="380"/>
                    </a:cubicBezTo>
                    <a:cubicBezTo>
                      <a:pt x="354" y="389"/>
                      <a:pt x="301" y="411"/>
                      <a:pt x="289" y="415"/>
                    </a:cubicBezTo>
                    <a:cubicBezTo>
                      <a:pt x="277" y="419"/>
                      <a:pt x="213" y="443"/>
                      <a:pt x="205" y="445"/>
                    </a:cubicBezTo>
                    <a:cubicBezTo>
                      <a:pt x="197" y="447"/>
                      <a:pt x="164" y="456"/>
                      <a:pt x="154" y="458"/>
                    </a:cubicBezTo>
                    <a:cubicBezTo>
                      <a:pt x="144" y="461"/>
                      <a:pt x="125" y="470"/>
                      <a:pt x="117" y="473"/>
                    </a:cubicBezTo>
                    <a:cubicBezTo>
                      <a:pt x="109" y="476"/>
                      <a:pt x="97" y="482"/>
                      <a:pt x="89" y="486"/>
                    </a:cubicBezTo>
                    <a:cubicBezTo>
                      <a:pt x="81" y="489"/>
                      <a:pt x="67" y="492"/>
                      <a:pt x="60" y="490"/>
                    </a:cubicBezTo>
                    <a:cubicBezTo>
                      <a:pt x="54" y="489"/>
                      <a:pt x="41" y="479"/>
                      <a:pt x="33" y="474"/>
                    </a:cubicBezTo>
                    <a:cubicBezTo>
                      <a:pt x="26" y="468"/>
                      <a:pt x="14" y="455"/>
                      <a:pt x="10" y="447"/>
                    </a:cubicBezTo>
                    <a:cubicBezTo>
                      <a:pt x="6" y="439"/>
                      <a:pt x="3" y="426"/>
                      <a:pt x="3" y="421"/>
                    </a:cubicBezTo>
                    <a:cubicBezTo>
                      <a:pt x="0" y="398"/>
                      <a:pt x="24" y="386"/>
                      <a:pt x="28" y="388"/>
                    </a:cubicBezTo>
                    <a:cubicBezTo>
                      <a:pt x="32" y="391"/>
                      <a:pt x="42" y="399"/>
                      <a:pt x="45" y="405"/>
                    </a:cubicBezTo>
                    <a:cubicBezTo>
                      <a:pt x="48" y="410"/>
                      <a:pt x="54" y="419"/>
                      <a:pt x="60" y="425"/>
                    </a:cubicBezTo>
                    <a:cubicBezTo>
                      <a:pt x="66" y="430"/>
                      <a:pt x="75" y="438"/>
                      <a:pt x="79" y="438"/>
                    </a:cubicBezTo>
                    <a:cubicBezTo>
                      <a:pt x="83" y="439"/>
                      <a:pt x="88" y="440"/>
                      <a:pt x="93" y="437"/>
                    </a:cubicBezTo>
                    <a:cubicBezTo>
                      <a:pt x="97" y="434"/>
                      <a:pt x="104" y="429"/>
                      <a:pt x="106" y="427"/>
                    </a:cubicBezTo>
                    <a:cubicBezTo>
                      <a:pt x="109" y="425"/>
                      <a:pt x="117" y="420"/>
                      <a:pt x="117" y="420"/>
                    </a:cubicBezTo>
                    <a:cubicBezTo>
                      <a:pt x="117" y="420"/>
                      <a:pt x="109" y="419"/>
                      <a:pt x="105" y="414"/>
                    </a:cubicBezTo>
                    <a:cubicBezTo>
                      <a:pt x="101" y="409"/>
                      <a:pt x="96" y="401"/>
                      <a:pt x="100" y="400"/>
                    </a:cubicBezTo>
                    <a:cubicBezTo>
                      <a:pt x="103" y="398"/>
                      <a:pt x="113" y="396"/>
                      <a:pt x="117" y="397"/>
                    </a:cubicBezTo>
                    <a:cubicBezTo>
                      <a:pt x="121" y="399"/>
                      <a:pt x="137" y="400"/>
                      <a:pt x="142" y="400"/>
                    </a:cubicBezTo>
                    <a:cubicBezTo>
                      <a:pt x="146" y="400"/>
                      <a:pt x="153" y="399"/>
                      <a:pt x="157" y="402"/>
                    </a:cubicBezTo>
                    <a:cubicBezTo>
                      <a:pt x="162" y="404"/>
                      <a:pt x="167" y="401"/>
                      <a:pt x="167" y="401"/>
                    </a:cubicBezTo>
                    <a:cubicBezTo>
                      <a:pt x="167" y="401"/>
                      <a:pt x="166" y="399"/>
                      <a:pt x="181" y="393"/>
                    </a:cubicBezTo>
                    <a:cubicBezTo>
                      <a:pt x="196" y="387"/>
                      <a:pt x="212" y="380"/>
                      <a:pt x="219" y="376"/>
                    </a:cubicBezTo>
                    <a:cubicBezTo>
                      <a:pt x="225" y="372"/>
                      <a:pt x="278" y="339"/>
                      <a:pt x="283" y="336"/>
                    </a:cubicBezTo>
                    <a:cubicBezTo>
                      <a:pt x="288" y="332"/>
                      <a:pt x="309" y="317"/>
                      <a:pt x="325" y="317"/>
                    </a:cubicBezTo>
                    <a:cubicBezTo>
                      <a:pt x="314" y="294"/>
                      <a:pt x="302" y="250"/>
                      <a:pt x="302" y="249"/>
                    </a:cubicBezTo>
                    <a:cubicBezTo>
                      <a:pt x="301" y="248"/>
                      <a:pt x="286" y="185"/>
                      <a:pt x="285" y="177"/>
                    </a:cubicBezTo>
                    <a:cubicBezTo>
                      <a:pt x="284" y="169"/>
                      <a:pt x="281" y="139"/>
                      <a:pt x="280" y="131"/>
                    </a:cubicBezTo>
                    <a:cubicBezTo>
                      <a:pt x="278" y="122"/>
                      <a:pt x="277" y="97"/>
                      <a:pt x="277" y="96"/>
                    </a:cubicBezTo>
                    <a:cubicBezTo>
                      <a:pt x="277" y="95"/>
                      <a:pt x="267" y="68"/>
                      <a:pt x="267" y="68"/>
                    </a:cubicBezTo>
                    <a:lnTo>
                      <a:pt x="341" y="0"/>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 name="Freeform 50"/>
              <p:cNvSpPr>
                <a:spLocks/>
              </p:cNvSpPr>
              <p:nvPr/>
            </p:nvSpPr>
            <p:spPr bwMode="auto">
              <a:xfrm>
                <a:off x="2038350" y="1446213"/>
                <a:ext cx="1306513" cy="1590675"/>
              </a:xfrm>
              <a:custGeom>
                <a:avLst/>
                <a:gdLst>
                  <a:gd name="T0" fmla="*/ 291 w 399"/>
                  <a:gd name="T1" fmla="*/ 290 h 487"/>
                  <a:gd name="T2" fmla="*/ 295 w 399"/>
                  <a:gd name="T3" fmla="*/ 225 h 487"/>
                  <a:gd name="T4" fmla="*/ 399 w 399"/>
                  <a:gd name="T5" fmla="*/ 140 h 487"/>
                  <a:gd name="T6" fmla="*/ 393 w 399"/>
                  <a:gd name="T7" fmla="*/ 129 h 487"/>
                  <a:gd name="T8" fmla="*/ 350 w 399"/>
                  <a:gd name="T9" fmla="*/ 93 h 487"/>
                  <a:gd name="T10" fmla="*/ 321 w 399"/>
                  <a:gd name="T11" fmla="*/ 66 h 487"/>
                  <a:gd name="T12" fmla="*/ 284 w 399"/>
                  <a:gd name="T13" fmla="*/ 81 h 487"/>
                  <a:gd name="T14" fmla="*/ 217 w 399"/>
                  <a:gd name="T15" fmla="*/ 130 h 487"/>
                  <a:gd name="T16" fmla="*/ 114 w 399"/>
                  <a:gd name="T17" fmla="*/ 244 h 487"/>
                  <a:gd name="T18" fmla="*/ 177 w 399"/>
                  <a:gd name="T19" fmla="*/ 91 h 487"/>
                  <a:gd name="T20" fmla="*/ 136 w 399"/>
                  <a:gd name="T21" fmla="*/ 0 h 487"/>
                  <a:gd name="T22" fmla="*/ 79 w 399"/>
                  <a:gd name="T23" fmla="*/ 8 h 487"/>
                  <a:gd name="T24" fmla="*/ 64 w 399"/>
                  <a:gd name="T25" fmla="*/ 30 h 487"/>
                  <a:gd name="T26" fmla="*/ 63 w 399"/>
                  <a:gd name="T27" fmla="*/ 70 h 487"/>
                  <a:gd name="T28" fmla="*/ 50 w 399"/>
                  <a:gd name="T29" fmla="*/ 128 h 487"/>
                  <a:gd name="T30" fmla="*/ 22 w 399"/>
                  <a:gd name="T31" fmla="*/ 172 h 487"/>
                  <a:gd name="T32" fmla="*/ 9 w 399"/>
                  <a:gd name="T33" fmla="*/ 208 h 487"/>
                  <a:gd name="T34" fmla="*/ 11 w 399"/>
                  <a:gd name="T35" fmla="*/ 247 h 487"/>
                  <a:gd name="T36" fmla="*/ 6 w 399"/>
                  <a:gd name="T37" fmla="*/ 297 h 487"/>
                  <a:gd name="T38" fmla="*/ 3 w 399"/>
                  <a:gd name="T39" fmla="*/ 326 h 487"/>
                  <a:gd name="T40" fmla="*/ 6 w 399"/>
                  <a:gd name="T41" fmla="*/ 343 h 487"/>
                  <a:gd name="T42" fmla="*/ 3 w 399"/>
                  <a:gd name="T43" fmla="*/ 358 h 487"/>
                  <a:gd name="T44" fmla="*/ 3 w 399"/>
                  <a:gd name="T45" fmla="*/ 377 h 487"/>
                  <a:gd name="T46" fmla="*/ 4 w 399"/>
                  <a:gd name="T47" fmla="*/ 389 h 487"/>
                  <a:gd name="T48" fmla="*/ 7 w 399"/>
                  <a:gd name="T49" fmla="*/ 413 h 487"/>
                  <a:gd name="T50" fmla="*/ 39 w 399"/>
                  <a:gd name="T51" fmla="*/ 450 h 487"/>
                  <a:gd name="T52" fmla="*/ 126 w 399"/>
                  <a:gd name="T53" fmla="*/ 484 h 487"/>
                  <a:gd name="T54" fmla="*/ 216 w 399"/>
                  <a:gd name="T55" fmla="*/ 484 h 487"/>
                  <a:gd name="T56" fmla="*/ 257 w 399"/>
                  <a:gd name="T57" fmla="*/ 475 h 487"/>
                  <a:gd name="T58" fmla="*/ 279 w 399"/>
                  <a:gd name="T59" fmla="*/ 442 h 487"/>
                  <a:gd name="T60" fmla="*/ 290 w 399"/>
                  <a:gd name="T61" fmla="*/ 389 h 487"/>
                  <a:gd name="T62" fmla="*/ 299 w 399"/>
                  <a:gd name="T63" fmla="*/ 356 h 487"/>
                  <a:gd name="T64" fmla="*/ 322 w 399"/>
                  <a:gd name="T65" fmla="*/ 317 h 487"/>
                  <a:gd name="T66" fmla="*/ 331 w 399"/>
                  <a:gd name="T67" fmla="*/ 303 h 487"/>
                  <a:gd name="T68" fmla="*/ 330 w 399"/>
                  <a:gd name="T69" fmla="*/ 293 h 487"/>
                  <a:gd name="T70" fmla="*/ 291 w 399"/>
                  <a:gd name="T71" fmla="*/ 29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9" h="487">
                    <a:moveTo>
                      <a:pt x="291" y="290"/>
                    </a:moveTo>
                    <a:cubicBezTo>
                      <a:pt x="287" y="281"/>
                      <a:pt x="291" y="234"/>
                      <a:pt x="295" y="225"/>
                    </a:cubicBezTo>
                    <a:cubicBezTo>
                      <a:pt x="298" y="217"/>
                      <a:pt x="351" y="167"/>
                      <a:pt x="399" y="140"/>
                    </a:cubicBezTo>
                    <a:cubicBezTo>
                      <a:pt x="398" y="137"/>
                      <a:pt x="396" y="133"/>
                      <a:pt x="393" y="129"/>
                    </a:cubicBezTo>
                    <a:cubicBezTo>
                      <a:pt x="383" y="116"/>
                      <a:pt x="359" y="102"/>
                      <a:pt x="350" y="93"/>
                    </a:cubicBezTo>
                    <a:cubicBezTo>
                      <a:pt x="346" y="89"/>
                      <a:pt x="334" y="78"/>
                      <a:pt x="321" y="66"/>
                    </a:cubicBezTo>
                    <a:cubicBezTo>
                      <a:pt x="309" y="71"/>
                      <a:pt x="294" y="77"/>
                      <a:pt x="284" y="81"/>
                    </a:cubicBezTo>
                    <a:cubicBezTo>
                      <a:pt x="264" y="90"/>
                      <a:pt x="234" y="116"/>
                      <a:pt x="217" y="130"/>
                    </a:cubicBezTo>
                    <a:cubicBezTo>
                      <a:pt x="199" y="145"/>
                      <a:pt x="155" y="195"/>
                      <a:pt x="114" y="244"/>
                    </a:cubicBezTo>
                    <a:cubicBezTo>
                      <a:pt x="120" y="183"/>
                      <a:pt x="148" y="131"/>
                      <a:pt x="177" y="91"/>
                    </a:cubicBezTo>
                    <a:cubicBezTo>
                      <a:pt x="157" y="70"/>
                      <a:pt x="147" y="43"/>
                      <a:pt x="136" y="0"/>
                    </a:cubicBezTo>
                    <a:cubicBezTo>
                      <a:pt x="107" y="0"/>
                      <a:pt x="88" y="4"/>
                      <a:pt x="79" y="8"/>
                    </a:cubicBezTo>
                    <a:cubicBezTo>
                      <a:pt x="68" y="14"/>
                      <a:pt x="65" y="19"/>
                      <a:pt x="64" y="30"/>
                    </a:cubicBezTo>
                    <a:cubicBezTo>
                      <a:pt x="62" y="40"/>
                      <a:pt x="64" y="61"/>
                      <a:pt x="63" y="70"/>
                    </a:cubicBezTo>
                    <a:cubicBezTo>
                      <a:pt x="63" y="80"/>
                      <a:pt x="55" y="116"/>
                      <a:pt x="50" y="128"/>
                    </a:cubicBezTo>
                    <a:cubicBezTo>
                      <a:pt x="46" y="139"/>
                      <a:pt x="31" y="161"/>
                      <a:pt x="22" y="172"/>
                    </a:cubicBezTo>
                    <a:cubicBezTo>
                      <a:pt x="13" y="184"/>
                      <a:pt x="11" y="194"/>
                      <a:pt x="9" y="208"/>
                    </a:cubicBezTo>
                    <a:cubicBezTo>
                      <a:pt x="8" y="221"/>
                      <a:pt x="10" y="234"/>
                      <a:pt x="11" y="247"/>
                    </a:cubicBezTo>
                    <a:cubicBezTo>
                      <a:pt x="11" y="260"/>
                      <a:pt x="6" y="297"/>
                      <a:pt x="6" y="297"/>
                    </a:cubicBezTo>
                    <a:cubicBezTo>
                      <a:pt x="3" y="310"/>
                      <a:pt x="2" y="320"/>
                      <a:pt x="3" y="326"/>
                    </a:cubicBezTo>
                    <a:cubicBezTo>
                      <a:pt x="5" y="332"/>
                      <a:pt x="9" y="334"/>
                      <a:pt x="6" y="343"/>
                    </a:cubicBezTo>
                    <a:cubicBezTo>
                      <a:pt x="3" y="352"/>
                      <a:pt x="5" y="348"/>
                      <a:pt x="3" y="358"/>
                    </a:cubicBezTo>
                    <a:cubicBezTo>
                      <a:pt x="0" y="368"/>
                      <a:pt x="0" y="372"/>
                      <a:pt x="3" y="377"/>
                    </a:cubicBezTo>
                    <a:cubicBezTo>
                      <a:pt x="5" y="381"/>
                      <a:pt x="4" y="385"/>
                      <a:pt x="4" y="389"/>
                    </a:cubicBezTo>
                    <a:cubicBezTo>
                      <a:pt x="4" y="392"/>
                      <a:pt x="5" y="406"/>
                      <a:pt x="7" y="413"/>
                    </a:cubicBezTo>
                    <a:cubicBezTo>
                      <a:pt x="9" y="421"/>
                      <a:pt x="34" y="446"/>
                      <a:pt x="39" y="450"/>
                    </a:cubicBezTo>
                    <a:cubicBezTo>
                      <a:pt x="44" y="454"/>
                      <a:pt x="90" y="481"/>
                      <a:pt x="126" y="484"/>
                    </a:cubicBezTo>
                    <a:cubicBezTo>
                      <a:pt x="162" y="487"/>
                      <a:pt x="197" y="485"/>
                      <a:pt x="216" y="484"/>
                    </a:cubicBezTo>
                    <a:cubicBezTo>
                      <a:pt x="236" y="483"/>
                      <a:pt x="244" y="485"/>
                      <a:pt x="257" y="475"/>
                    </a:cubicBezTo>
                    <a:cubicBezTo>
                      <a:pt x="270" y="466"/>
                      <a:pt x="275" y="460"/>
                      <a:pt x="279" y="442"/>
                    </a:cubicBezTo>
                    <a:cubicBezTo>
                      <a:pt x="283" y="425"/>
                      <a:pt x="288" y="398"/>
                      <a:pt x="290" y="389"/>
                    </a:cubicBezTo>
                    <a:cubicBezTo>
                      <a:pt x="291" y="379"/>
                      <a:pt x="285" y="376"/>
                      <a:pt x="299" y="356"/>
                    </a:cubicBezTo>
                    <a:cubicBezTo>
                      <a:pt x="312" y="335"/>
                      <a:pt x="312" y="333"/>
                      <a:pt x="322" y="317"/>
                    </a:cubicBezTo>
                    <a:cubicBezTo>
                      <a:pt x="324" y="314"/>
                      <a:pt x="327" y="309"/>
                      <a:pt x="331" y="303"/>
                    </a:cubicBezTo>
                    <a:cubicBezTo>
                      <a:pt x="330" y="293"/>
                      <a:pt x="330" y="293"/>
                      <a:pt x="330" y="293"/>
                    </a:cubicBezTo>
                    <a:cubicBezTo>
                      <a:pt x="310" y="317"/>
                      <a:pt x="294" y="297"/>
                      <a:pt x="291" y="290"/>
                    </a:cubicBezTo>
                    <a:close/>
                  </a:path>
                </a:pathLst>
              </a:custGeom>
              <a:solidFill>
                <a:srgbClr val="F53C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 name="Freeform 51"/>
              <p:cNvSpPr>
                <a:spLocks/>
              </p:cNvSpPr>
              <p:nvPr/>
            </p:nvSpPr>
            <p:spPr bwMode="auto">
              <a:xfrm>
                <a:off x="2201863" y="1446213"/>
                <a:ext cx="923925" cy="1516063"/>
              </a:xfrm>
              <a:custGeom>
                <a:avLst/>
                <a:gdLst>
                  <a:gd name="T0" fmla="*/ 20 w 282"/>
                  <a:gd name="T1" fmla="*/ 410 h 464"/>
                  <a:gd name="T2" fmla="*/ 37 w 282"/>
                  <a:gd name="T3" fmla="*/ 362 h 464"/>
                  <a:gd name="T4" fmla="*/ 44 w 282"/>
                  <a:gd name="T5" fmla="*/ 328 h 464"/>
                  <a:gd name="T6" fmla="*/ 56 w 282"/>
                  <a:gd name="T7" fmla="*/ 285 h 464"/>
                  <a:gd name="T8" fmla="*/ 78 w 282"/>
                  <a:gd name="T9" fmla="*/ 253 h 464"/>
                  <a:gd name="T10" fmla="*/ 110 w 282"/>
                  <a:gd name="T11" fmla="*/ 221 h 464"/>
                  <a:gd name="T12" fmla="*/ 136 w 282"/>
                  <a:gd name="T13" fmla="*/ 189 h 464"/>
                  <a:gd name="T14" fmla="*/ 197 w 282"/>
                  <a:gd name="T15" fmla="*/ 139 h 464"/>
                  <a:gd name="T16" fmla="*/ 240 w 282"/>
                  <a:gd name="T17" fmla="*/ 110 h 464"/>
                  <a:gd name="T18" fmla="*/ 280 w 282"/>
                  <a:gd name="T19" fmla="*/ 79 h 464"/>
                  <a:gd name="T20" fmla="*/ 282 w 282"/>
                  <a:gd name="T21" fmla="*/ 76 h 464"/>
                  <a:gd name="T22" fmla="*/ 271 w 282"/>
                  <a:gd name="T23" fmla="*/ 66 h 464"/>
                  <a:gd name="T24" fmla="*/ 234 w 282"/>
                  <a:gd name="T25" fmla="*/ 81 h 464"/>
                  <a:gd name="T26" fmla="*/ 167 w 282"/>
                  <a:gd name="T27" fmla="*/ 130 h 464"/>
                  <a:gd name="T28" fmla="*/ 64 w 282"/>
                  <a:gd name="T29" fmla="*/ 244 h 464"/>
                  <a:gd name="T30" fmla="*/ 127 w 282"/>
                  <a:gd name="T31" fmla="*/ 91 h 464"/>
                  <a:gd name="T32" fmla="*/ 86 w 282"/>
                  <a:gd name="T33" fmla="*/ 0 h 464"/>
                  <a:gd name="T34" fmla="*/ 76 w 282"/>
                  <a:gd name="T35" fmla="*/ 0 h 464"/>
                  <a:gd name="T36" fmla="*/ 85 w 282"/>
                  <a:gd name="T37" fmla="*/ 28 h 464"/>
                  <a:gd name="T38" fmla="*/ 98 w 282"/>
                  <a:gd name="T39" fmla="*/ 90 h 464"/>
                  <a:gd name="T40" fmla="*/ 51 w 282"/>
                  <a:gd name="T41" fmla="*/ 241 h 464"/>
                  <a:gd name="T42" fmla="*/ 25 w 282"/>
                  <a:gd name="T43" fmla="*/ 321 h 464"/>
                  <a:gd name="T44" fmla="*/ 20 w 282"/>
                  <a:gd name="T45" fmla="*/ 350 h 464"/>
                  <a:gd name="T46" fmla="*/ 9 w 282"/>
                  <a:gd name="T47" fmla="*/ 382 h 464"/>
                  <a:gd name="T48" fmla="*/ 1 w 282"/>
                  <a:gd name="T49" fmla="*/ 422 h 464"/>
                  <a:gd name="T50" fmla="*/ 0 w 282"/>
                  <a:gd name="T51" fmla="*/ 457 h 464"/>
                  <a:gd name="T52" fmla="*/ 13 w 282"/>
                  <a:gd name="T53" fmla="*/ 464 h 464"/>
                  <a:gd name="T54" fmla="*/ 16 w 282"/>
                  <a:gd name="T55" fmla="*/ 436 h 464"/>
                  <a:gd name="T56" fmla="*/ 20 w 282"/>
                  <a:gd name="T57" fmla="*/ 41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2" h="464">
                    <a:moveTo>
                      <a:pt x="20" y="410"/>
                    </a:moveTo>
                    <a:cubicBezTo>
                      <a:pt x="23" y="400"/>
                      <a:pt x="35" y="370"/>
                      <a:pt x="37" y="362"/>
                    </a:cubicBezTo>
                    <a:cubicBezTo>
                      <a:pt x="39" y="354"/>
                      <a:pt x="43" y="338"/>
                      <a:pt x="44" y="328"/>
                    </a:cubicBezTo>
                    <a:cubicBezTo>
                      <a:pt x="46" y="318"/>
                      <a:pt x="50" y="297"/>
                      <a:pt x="56" y="285"/>
                    </a:cubicBezTo>
                    <a:cubicBezTo>
                      <a:pt x="62" y="273"/>
                      <a:pt x="67" y="265"/>
                      <a:pt x="78" y="253"/>
                    </a:cubicBezTo>
                    <a:cubicBezTo>
                      <a:pt x="88" y="241"/>
                      <a:pt x="99" y="232"/>
                      <a:pt x="110" y="221"/>
                    </a:cubicBezTo>
                    <a:cubicBezTo>
                      <a:pt x="121" y="210"/>
                      <a:pt x="134" y="192"/>
                      <a:pt x="136" y="189"/>
                    </a:cubicBezTo>
                    <a:cubicBezTo>
                      <a:pt x="139" y="186"/>
                      <a:pt x="187" y="144"/>
                      <a:pt x="197" y="139"/>
                    </a:cubicBezTo>
                    <a:cubicBezTo>
                      <a:pt x="207" y="133"/>
                      <a:pt x="229" y="119"/>
                      <a:pt x="240" y="110"/>
                    </a:cubicBezTo>
                    <a:cubicBezTo>
                      <a:pt x="252" y="100"/>
                      <a:pt x="274" y="86"/>
                      <a:pt x="280" y="79"/>
                    </a:cubicBezTo>
                    <a:cubicBezTo>
                      <a:pt x="281" y="79"/>
                      <a:pt x="282" y="78"/>
                      <a:pt x="282" y="76"/>
                    </a:cubicBezTo>
                    <a:cubicBezTo>
                      <a:pt x="279" y="73"/>
                      <a:pt x="275" y="70"/>
                      <a:pt x="271" y="66"/>
                    </a:cubicBezTo>
                    <a:cubicBezTo>
                      <a:pt x="259" y="71"/>
                      <a:pt x="244" y="77"/>
                      <a:pt x="234" y="81"/>
                    </a:cubicBezTo>
                    <a:cubicBezTo>
                      <a:pt x="214" y="90"/>
                      <a:pt x="184" y="116"/>
                      <a:pt x="167" y="130"/>
                    </a:cubicBezTo>
                    <a:cubicBezTo>
                      <a:pt x="149" y="145"/>
                      <a:pt x="105" y="195"/>
                      <a:pt x="64" y="244"/>
                    </a:cubicBezTo>
                    <a:cubicBezTo>
                      <a:pt x="70" y="183"/>
                      <a:pt x="98" y="131"/>
                      <a:pt x="127" y="91"/>
                    </a:cubicBezTo>
                    <a:cubicBezTo>
                      <a:pt x="107" y="70"/>
                      <a:pt x="97" y="43"/>
                      <a:pt x="86" y="0"/>
                    </a:cubicBezTo>
                    <a:cubicBezTo>
                      <a:pt x="83" y="0"/>
                      <a:pt x="79" y="0"/>
                      <a:pt x="76" y="0"/>
                    </a:cubicBezTo>
                    <a:cubicBezTo>
                      <a:pt x="85" y="28"/>
                      <a:pt x="85" y="28"/>
                      <a:pt x="85" y="28"/>
                    </a:cubicBezTo>
                    <a:cubicBezTo>
                      <a:pt x="89" y="63"/>
                      <a:pt x="98" y="90"/>
                      <a:pt x="98" y="90"/>
                    </a:cubicBezTo>
                    <a:cubicBezTo>
                      <a:pt x="98" y="90"/>
                      <a:pt x="58" y="150"/>
                      <a:pt x="51" y="241"/>
                    </a:cubicBezTo>
                    <a:cubicBezTo>
                      <a:pt x="42" y="266"/>
                      <a:pt x="27" y="316"/>
                      <a:pt x="25" y="321"/>
                    </a:cubicBezTo>
                    <a:cubicBezTo>
                      <a:pt x="23" y="327"/>
                      <a:pt x="21" y="342"/>
                      <a:pt x="20" y="350"/>
                    </a:cubicBezTo>
                    <a:cubicBezTo>
                      <a:pt x="18" y="358"/>
                      <a:pt x="12" y="378"/>
                      <a:pt x="9" y="382"/>
                    </a:cubicBezTo>
                    <a:cubicBezTo>
                      <a:pt x="7" y="387"/>
                      <a:pt x="2" y="416"/>
                      <a:pt x="1" y="422"/>
                    </a:cubicBezTo>
                    <a:cubicBezTo>
                      <a:pt x="0" y="426"/>
                      <a:pt x="0" y="445"/>
                      <a:pt x="0" y="457"/>
                    </a:cubicBezTo>
                    <a:cubicBezTo>
                      <a:pt x="4" y="459"/>
                      <a:pt x="8" y="461"/>
                      <a:pt x="13" y="464"/>
                    </a:cubicBezTo>
                    <a:cubicBezTo>
                      <a:pt x="14" y="453"/>
                      <a:pt x="15" y="439"/>
                      <a:pt x="16" y="436"/>
                    </a:cubicBezTo>
                    <a:cubicBezTo>
                      <a:pt x="17" y="431"/>
                      <a:pt x="17" y="419"/>
                      <a:pt x="20" y="41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9" name="Freeform 52"/>
              <p:cNvSpPr>
                <a:spLocks/>
              </p:cNvSpPr>
              <p:nvPr/>
            </p:nvSpPr>
            <p:spPr bwMode="auto">
              <a:xfrm>
                <a:off x="2411413" y="1074738"/>
                <a:ext cx="593725" cy="642938"/>
              </a:xfrm>
              <a:custGeom>
                <a:avLst/>
                <a:gdLst>
                  <a:gd name="T0" fmla="*/ 5 w 181"/>
                  <a:gd name="T1" fmla="*/ 13 h 197"/>
                  <a:gd name="T2" fmla="*/ 1 w 181"/>
                  <a:gd name="T3" fmla="*/ 54 h 197"/>
                  <a:gd name="T4" fmla="*/ 3 w 181"/>
                  <a:gd name="T5" fmla="*/ 89 h 197"/>
                  <a:gd name="T6" fmla="*/ 9 w 181"/>
                  <a:gd name="T7" fmla="*/ 121 h 197"/>
                  <a:gd name="T8" fmla="*/ 75 w 181"/>
                  <a:gd name="T9" fmla="*/ 168 h 197"/>
                  <a:gd name="T10" fmla="*/ 134 w 181"/>
                  <a:gd name="T11" fmla="*/ 132 h 197"/>
                  <a:gd name="T12" fmla="*/ 180 w 181"/>
                  <a:gd name="T13" fmla="*/ 79 h 197"/>
                  <a:gd name="T14" fmla="*/ 167 w 181"/>
                  <a:gd name="T15" fmla="*/ 42 h 197"/>
                  <a:gd name="T16" fmla="*/ 59 w 181"/>
                  <a:gd name="T17" fmla="*/ 1 h 197"/>
                  <a:gd name="T18" fmla="*/ 5 w 181"/>
                  <a:gd name="T19" fmla="*/ 1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 h="197">
                    <a:moveTo>
                      <a:pt x="5" y="13"/>
                    </a:moveTo>
                    <a:cubicBezTo>
                      <a:pt x="5" y="25"/>
                      <a:pt x="0" y="47"/>
                      <a:pt x="1" y="54"/>
                    </a:cubicBezTo>
                    <a:cubicBezTo>
                      <a:pt x="1" y="61"/>
                      <a:pt x="3" y="84"/>
                      <a:pt x="3" y="89"/>
                    </a:cubicBezTo>
                    <a:cubicBezTo>
                      <a:pt x="3" y="94"/>
                      <a:pt x="8" y="116"/>
                      <a:pt x="9" y="121"/>
                    </a:cubicBezTo>
                    <a:cubicBezTo>
                      <a:pt x="9" y="126"/>
                      <a:pt x="24" y="197"/>
                      <a:pt x="75" y="168"/>
                    </a:cubicBezTo>
                    <a:cubicBezTo>
                      <a:pt x="111" y="150"/>
                      <a:pt x="132" y="134"/>
                      <a:pt x="134" y="132"/>
                    </a:cubicBezTo>
                    <a:cubicBezTo>
                      <a:pt x="136" y="131"/>
                      <a:pt x="179" y="82"/>
                      <a:pt x="180" y="79"/>
                    </a:cubicBezTo>
                    <a:cubicBezTo>
                      <a:pt x="181" y="76"/>
                      <a:pt x="180" y="54"/>
                      <a:pt x="167" y="42"/>
                    </a:cubicBezTo>
                    <a:cubicBezTo>
                      <a:pt x="153" y="30"/>
                      <a:pt x="75" y="2"/>
                      <a:pt x="59" y="1"/>
                    </a:cubicBezTo>
                    <a:cubicBezTo>
                      <a:pt x="43" y="0"/>
                      <a:pt x="5" y="13"/>
                      <a:pt x="5" y="1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0" name="Freeform 53"/>
              <p:cNvSpPr>
                <a:spLocks/>
              </p:cNvSpPr>
              <p:nvPr/>
            </p:nvSpPr>
            <p:spPr bwMode="auto">
              <a:xfrm>
                <a:off x="2373313" y="627063"/>
                <a:ext cx="777875" cy="766763"/>
              </a:xfrm>
              <a:custGeom>
                <a:avLst/>
                <a:gdLst>
                  <a:gd name="T0" fmla="*/ 13 w 238"/>
                  <a:gd name="T1" fmla="*/ 142 h 235"/>
                  <a:gd name="T2" fmla="*/ 20 w 238"/>
                  <a:gd name="T3" fmla="*/ 174 h 235"/>
                  <a:gd name="T4" fmla="*/ 72 w 238"/>
                  <a:gd name="T5" fmla="*/ 220 h 235"/>
                  <a:gd name="T6" fmla="*/ 138 w 238"/>
                  <a:gd name="T7" fmla="*/ 234 h 235"/>
                  <a:gd name="T8" fmla="*/ 175 w 238"/>
                  <a:gd name="T9" fmla="*/ 234 h 235"/>
                  <a:gd name="T10" fmla="*/ 214 w 238"/>
                  <a:gd name="T11" fmla="*/ 207 h 235"/>
                  <a:gd name="T12" fmla="*/ 233 w 238"/>
                  <a:gd name="T13" fmla="*/ 108 h 235"/>
                  <a:gd name="T14" fmla="*/ 209 w 238"/>
                  <a:gd name="T15" fmla="*/ 33 h 235"/>
                  <a:gd name="T16" fmla="*/ 118 w 238"/>
                  <a:gd name="T17" fmla="*/ 3 h 235"/>
                  <a:gd name="T18" fmla="*/ 1 w 238"/>
                  <a:gd name="T19" fmla="*/ 109 h 235"/>
                  <a:gd name="T20" fmla="*/ 13 w 238"/>
                  <a:gd name="T21"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35">
                    <a:moveTo>
                      <a:pt x="13" y="142"/>
                    </a:moveTo>
                    <a:cubicBezTo>
                      <a:pt x="14" y="153"/>
                      <a:pt x="18" y="168"/>
                      <a:pt x="20" y="174"/>
                    </a:cubicBezTo>
                    <a:cubicBezTo>
                      <a:pt x="24" y="183"/>
                      <a:pt x="34" y="210"/>
                      <a:pt x="72" y="220"/>
                    </a:cubicBezTo>
                    <a:cubicBezTo>
                      <a:pt x="110" y="229"/>
                      <a:pt x="120" y="234"/>
                      <a:pt x="138" y="234"/>
                    </a:cubicBezTo>
                    <a:cubicBezTo>
                      <a:pt x="155" y="235"/>
                      <a:pt x="163" y="233"/>
                      <a:pt x="175" y="234"/>
                    </a:cubicBezTo>
                    <a:cubicBezTo>
                      <a:pt x="186" y="235"/>
                      <a:pt x="203" y="216"/>
                      <a:pt x="214" y="207"/>
                    </a:cubicBezTo>
                    <a:cubicBezTo>
                      <a:pt x="224" y="199"/>
                      <a:pt x="238" y="138"/>
                      <a:pt x="233" y="108"/>
                    </a:cubicBezTo>
                    <a:cubicBezTo>
                      <a:pt x="228" y="79"/>
                      <a:pt x="225" y="48"/>
                      <a:pt x="209" y="33"/>
                    </a:cubicBezTo>
                    <a:cubicBezTo>
                      <a:pt x="193" y="18"/>
                      <a:pt x="146" y="0"/>
                      <a:pt x="118" y="3"/>
                    </a:cubicBezTo>
                    <a:cubicBezTo>
                      <a:pt x="89" y="6"/>
                      <a:pt x="6" y="40"/>
                      <a:pt x="1" y="109"/>
                    </a:cubicBezTo>
                    <a:cubicBezTo>
                      <a:pt x="0" y="121"/>
                      <a:pt x="13" y="142"/>
                      <a:pt x="13" y="142"/>
                    </a:cubicBezTo>
                    <a:close/>
                  </a:path>
                </a:pathLst>
              </a:custGeom>
              <a:solidFill>
                <a:srgbClr val="754C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1" name="Freeform 54"/>
              <p:cNvSpPr>
                <a:spLocks/>
              </p:cNvSpPr>
              <p:nvPr/>
            </p:nvSpPr>
            <p:spPr bwMode="auto">
              <a:xfrm>
                <a:off x="2565400" y="1214438"/>
                <a:ext cx="649288" cy="954088"/>
              </a:xfrm>
              <a:custGeom>
                <a:avLst/>
                <a:gdLst>
                  <a:gd name="T0" fmla="*/ 196 w 198"/>
                  <a:gd name="T1" fmla="*/ 117 h 292"/>
                  <a:gd name="T2" fmla="*/ 185 w 198"/>
                  <a:gd name="T3" fmla="*/ 48 h 292"/>
                  <a:gd name="T4" fmla="*/ 167 w 198"/>
                  <a:gd name="T5" fmla="*/ 0 h 292"/>
                  <a:gd name="T6" fmla="*/ 155 w 198"/>
                  <a:gd name="T7" fmla="*/ 27 h 292"/>
                  <a:gd name="T8" fmla="*/ 130 w 198"/>
                  <a:gd name="T9" fmla="*/ 49 h 292"/>
                  <a:gd name="T10" fmla="*/ 134 w 198"/>
                  <a:gd name="T11" fmla="*/ 73 h 292"/>
                  <a:gd name="T12" fmla="*/ 126 w 198"/>
                  <a:gd name="T13" fmla="*/ 108 h 292"/>
                  <a:gd name="T14" fmla="*/ 101 w 198"/>
                  <a:gd name="T15" fmla="*/ 131 h 292"/>
                  <a:gd name="T16" fmla="*/ 77 w 198"/>
                  <a:gd name="T17" fmla="*/ 154 h 292"/>
                  <a:gd name="T18" fmla="*/ 34 w 198"/>
                  <a:gd name="T19" fmla="*/ 184 h 292"/>
                  <a:gd name="T20" fmla="*/ 6 w 198"/>
                  <a:gd name="T21" fmla="*/ 248 h 292"/>
                  <a:gd name="T22" fmla="*/ 18 w 198"/>
                  <a:gd name="T23" fmla="*/ 289 h 292"/>
                  <a:gd name="T24" fmla="*/ 45 w 198"/>
                  <a:gd name="T25" fmla="*/ 254 h 292"/>
                  <a:gd name="T26" fmla="*/ 77 w 198"/>
                  <a:gd name="T27" fmla="*/ 227 h 292"/>
                  <a:gd name="T28" fmla="*/ 141 w 198"/>
                  <a:gd name="T29" fmla="*/ 203 h 292"/>
                  <a:gd name="T30" fmla="*/ 181 w 198"/>
                  <a:gd name="T31" fmla="*/ 177 h 292"/>
                  <a:gd name="T32" fmla="*/ 196 w 198"/>
                  <a:gd name="T33" fmla="*/ 11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292">
                    <a:moveTo>
                      <a:pt x="196" y="117"/>
                    </a:moveTo>
                    <a:cubicBezTo>
                      <a:pt x="195" y="95"/>
                      <a:pt x="191" y="63"/>
                      <a:pt x="185" y="48"/>
                    </a:cubicBezTo>
                    <a:cubicBezTo>
                      <a:pt x="181" y="38"/>
                      <a:pt x="172" y="15"/>
                      <a:pt x="167" y="0"/>
                    </a:cubicBezTo>
                    <a:cubicBezTo>
                      <a:pt x="163" y="14"/>
                      <a:pt x="159" y="24"/>
                      <a:pt x="155" y="27"/>
                    </a:cubicBezTo>
                    <a:cubicBezTo>
                      <a:pt x="148" y="33"/>
                      <a:pt x="139" y="43"/>
                      <a:pt x="130" y="49"/>
                    </a:cubicBezTo>
                    <a:cubicBezTo>
                      <a:pt x="132" y="58"/>
                      <a:pt x="134" y="67"/>
                      <a:pt x="134" y="73"/>
                    </a:cubicBezTo>
                    <a:cubicBezTo>
                      <a:pt x="135" y="82"/>
                      <a:pt x="130" y="101"/>
                      <a:pt x="126" y="108"/>
                    </a:cubicBezTo>
                    <a:cubicBezTo>
                      <a:pt x="123" y="114"/>
                      <a:pt x="107" y="128"/>
                      <a:pt x="101" y="131"/>
                    </a:cubicBezTo>
                    <a:cubicBezTo>
                      <a:pt x="96" y="135"/>
                      <a:pt x="80" y="150"/>
                      <a:pt x="77" y="154"/>
                    </a:cubicBezTo>
                    <a:cubicBezTo>
                      <a:pt x="74" y="157"/>
                      <a:pt x="39" y="179"/>
                      <a:pt x="34" y="184"/>
                    </a:cubicBezTo>
                    <a:cubicBezTo>
                      <a:pt x="29" y="188"/>
                      <a:pt x="0" y="203"/>
                      <a:pt x="6" y="248"/>
                    </a:cubicBezTo>
                    <a:cubicBezTo>
                      <a:pt x="13" y="292"/>
                      <a:pt x="18" y="289"/>
                      <a:pt x="18" y="289"/>
                    </a:cubicBezTo>
                    <a:cubicBezTo>
                      <a:pt x="18" y="289"/>
                      <a:pt x="34" y="265"/>
                      <a:pt x="45" y="254"/>
                    </a:cubicBezTo>
                    <a:cubicBezTo>
                      <a:pt x="56" y="243"/>
                      <a:pt x="57" y="235"/>
                      <a:pt x="77" y="227"/>
                    </a:cubicBezTo>
                    <a:cubicBezTo>
                      <a:pt x="97" y="220"/>
                      <a:pt x="124" y="211"/>
                      <a:pt x="141" y="203"/>
                    </a:cubicBezTo>
                    <a:cubicBezTo>
                      <a:pt x="158" y="195"/>
                      <a:pt x="171" y="190"/>
                      <a:pt x="181" y="177"/>
                    </a:cubicBezTo>
                    <a:cubicBezTo>
                      <a:pt x="191" y="165"/>
                      <a:pt x="198" y="138"/>
                      <a:pt x="196" y="117"/>
                    </a:cubicBezTo>
                    <a:close/>
                  </a:path>
                </a:pathLst>
              </a:custGeom>
              <a:solidFill>
                <a:srgbClr val="8B5E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2" name="Freeform 55"/>
              <p:cNvSpPr>
                <a:spLocks/>
              </p:cNvSpPr>
              <p:nvPr/>
            </p:nvSpPr>
            <p:spPr bwMode="auto">
              <a:xfrm>
                <a:off x="1082675" y="1525588"/>
                <a:ext cx="1168400" cy="1412875"/>
              </a:xfrm>
              <a:custGeom>
                <a:avLst/>
                <a:gdLst>
                  <a:gd name="T0" fmla="*/ 298 w 357"/>
                  <a:gd name="T1" fmla="*/ 273 h 433"/>
                  <a:gd name="T2" fmla="*/ 303 w 357"/>
                  <a:gd name="T3" fmla="*/ 223 h 433"/>
                  <a:gd name="T4" fmla="*/ 301 w 357"/>
                  <a:gd name="T5" fmla="*/ 184 h 433"/>
                  <a:gd name="T6" fmla="*/ 314 w 357"/>
                  <a:gd name="T7" fmla="*/ 148 h 433"/>
                  <a:gd name="T8" fmla="*/ 342 w 357"/>
                  <a:gd name="T9" fmla="*/ 104 h 433"/>
                  <a:gd name="T10" fmla="*/ 355 w 357"/>
                  <a:gd name="T11" fmla="*/ 46 h 433"/>
                  <a:gd name="T12" fmla="*/ 356 w 357"/>
                  <a:gd name="T13" fmla="*/ 6 h 433"/>
                  <a:gd name="T14" fmla="*/ 357 w 357"/>
                  <a:gd name="T15" fmla="*/ 0 h 433"/>
                  <a:gd name="T16" fmla="*/ 318 w 357"/>
                  <a:gd name="T17" fmla="*/ 57 h 433"/>
                  <a:gd name="T18" fmla="*/ 272 w 357"/>
                  <a:gd name="T19" fmla="*/ 182 h 433"/>
                  <a:gd name="T20" fmla="*/ 235 w 357"/>
                  <a:gd name="T21" fmla="*/ 235 h 433"/>
                  <a:gd name="T22" fmla="*/ 166 w 357"/>
                  <a:gd name="T23" fmla="*/ 282 h 433"/>
                  <a:gd name="T24" fmla="*/ 105 w 357"/>
                  <a:gd name="T25" fmla="*/ 332 h 433"/>
                  <a:gd name="T26" fmla="*/ 96 w 357"/>
                  <a:gd name="T27" fmla="*/ 338 h 433"/>
                  <a:gd name="T28" fmla="*/ 82 w 357"/>
                  <a:gd name="T29" fmla="*/ 325 h 433"/>
                  <a:gd name="T30" fmla="*/ 75 w 357"/>
                  <a:gd name="T31" fmla="*/ 314 h 433"/>
                  <a:gd name="T32" fmla="*/ 70 w 357"/>
                  <a:gd name="T33" fmla="*/ 293 h 433"/>
                  <a:gd name="T34" fmla="*/ 56 w 357"/>
                  <a:gd name="T35" fmla="*/ 297 h 433"/>
                  <a:gd name="T36" fmla="*/ 54 w 357"/>
                  <a:gd name="T37" fmla="*/ 319 h 433"/>
                  <a:gd name="T38" fmla="*/ 43 w 357"/>
                  <a:gd name="T39" fmla="*/ 337 h 433"/>
                  <a:gd name="T40" fmla="*/ 8 w 357"/>
                  <a:gd name="T41" fmla="*/ 347 h 433"/>
                  <a:gd name="T42" fmla="*/ 3 w 357"/>
                  <a:gd name="T43" fmla="*/ 362 h 433"/>
                  <a:gd name="T44" fmla="*/ 4 w 357"/>
                  <a:gd name="T45" fmla="*/ 372 h 433"/>
                  <a:gd name="T46" fmla="*/ 4 w 357"/>
                  <a:gd name="T47" fmla="*/ 390 h 433"/>
                  <a:gd name="T48" fmla="*/ 9 w 357"/>
                  <a:gd name="T49" fmla="*/ 396 h 433"/>
                  <a:gd name="T50" fmla="*/ 10 w 357"/>
                  <a:gd name="T51" fmla="*/ 406 h 433"/>
                  <a:gd name="T52" fmla="*/ 22 w 357"/>
                  <a:gd name="T53" fmla="*/ 412 h 433"/>
                  <a:gd name="T54" fmla="*/ 27 w 357"/>
                  <a:gd name="T55" fmla="*/ 426 h 433"/>
                  <a:gd name="T56" fmla="*/ 43 w 357"/>
                  <a:gd name="T57" fmla="*/ 432 h 433"/>
                  <a:gd name="T58" fmla="*/ 78 w 357"/>
                  <a:gd name="T59" fmla="*/ 421 h 433"/>
                  <a:gd name="T60" fmla="*/ 121 w 357"/>
                  <a:gd name="T61" fmla="*/ 391 h 433"/>
                  <a:gd name="T62" fmla="*/ 156 w 357"/>
                  <a:gd name="T63" fmla="*/ 362 h 433"/>
                  <a:gd name="T64" fmla="*/ 201 w 357"/>
                  <a:gd name="T65" fmla="*/ 336 h 433"/>
                  <a:gd name="T66" fmla="*/ 239 w 357"/>
                  <a:gd name="T67" fmla="*/ 316 h 433"/>
                  <a:gd name="T68" fmla="*/ 295 w 357"/>
                  <a:gd name="T69" fmla="*/ 287 h 433"/>
                  <a:gd name="T70" fmla="*/ 298 w 357"/>
                  <a:gd name="T71" fmla="*/ 27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7" h="433">
                    <a:moveTo>
                      <a:pt x="298" y="273"/>
                    </a:moveTo>
                    <a:cubicBezTo>
                      <a:pt x="298" y="273"/>
                      <a:pt x="303" y="236"/>
                      <a:pt x="303" y="223"/>
                    </a:cubicBezTo>
                    <a:cubicBezTo>
                      <a:pt x="302" y="210"/>
                      <a:pt x="300" y="197"/>
                      <a:pt x="301" y="184"/>
                    </a:cubicBezTo>
                    <a:cubicBezTo>
                      <a:pt x="303" y="170"/>
                      <a:pt x="305" y="160"/>
                      <a:pt x="314" y="148"/>
                    </a:cubicBezTo>
                    <a:cubicBezTo>
                      <a:pt x="323" y="137"/>
                      <a:pt x="338" y="115"/>
                      <a:pt x="342" y="104"/>
                    </a:cubicBezTo>
                    <a:cubicBezTo>
                      <a:pt x="347" y="92"/>
                      <a:pt x="355" y="56"/>
                      <a:pt x="355" y="46"/>
                    </a:cubicBezTo>
                    <a:cubicBezTo>
                      <a:pt x="356" y="37"/>
                      <a:pt x="354" y="16"/>
                      <a:pt x="356" y="6"/>
                    </a:cubicBezTo>
                    <a:cubicBezTo>
                      <a:pt x="356" y="4"/>
                      <a:pt x="356" y="2"/>
                      <a:pt x="357" y="0"/>
                    </a:cubicBezTo>
                    <a:cubicBezTo>
                      <a:pt x="332" y="23"/>
                      <a:pt x="320" y="39"/>
                      <a:pt x="318" y="57"/>
                    </a:cubicBezTo>
                    <a:cubicBezTo>
                      <a:pt x="316" y="76"/>
                      <a:pt x="299" y="146"/>
                      <a:pt x="272" y="182"/>
                    </a:cubicBezTo>
                    <a:cubicBezTo>
                      <a:pt x="251" y="213"/>
                      <a:pt x="246" y="231"/>
                      <a:pt x="235" y="235"/>
                    </a:cubicBezTo>
                    <a:cubicBezTo>
                      <a:pt x="223" y="238"/>
                      <a:pt x="179" y="274"/>
                      <a:pt x="166" y="282"/>
                    </a:cubicBezTo>
                    <a:cubicBezTo>
                      <a:pt x="153" y="290"/>
                      <a:pt x="110" y="329"/>
                      <a:pt x="105" y="332"/>
                    </a:cubicBezTo>
                    <a:cubicBezTo>
                      <a:pt x="100" y="336"/>
                      <a:pt x="100" y="339"/>
                      <a:pt x="96" y="338"/>
                    </a:cubicBezTo>
                    <a:cubicBezTo>
                      <a:pt x="92" y="337"/>
                      <a:pt x="84" y="327"/>
                      <a:pt x="82" y="325"/>
                    </a:cubicBezTo>
                    <a:cubicBezTo>
                      <a:pt x="79" y="322"/>
                      <a:pt x="77" y="320"/>
                      <a:pt x="75" y="314"/>
                    </a:cubicBezTo>
                    <a:cubicBezTo>
                      <a:pt x="74" y="308"/>
                      <a:pt x="76" y="296"/>
                      <a:pt x="70" y="293"/>
                    </a:cubicBezTo>
                    <a:cubicBezTo>
                      <a:pt x="63" y="291"/>
                      <a:pt x="57" y="291"/>
                      <a:pt x="56" y="297"/>
                    </a:cubicBezTo>
                    <a:cubicBezTo>
                      <a:pt x="55" y="303"/>
                      <a:pt x="55" y="314"/>
                      <a:pt x="54" y="319"/>
                    </a:cubicBezTo>
                    <a:cubicBezTo>
                      <a:pt x="53" y="324"/>
                      <a:pt x="49" y="334"/>
                      <a:pt x="43" y="337"/>
                    </a:cubicBezTo>
                    <a:cubicBezTo>
                      <a:pt x="37" y="340"/>
                      <a:pt x="11" y="344"/>
                      <a:pt x="8" y="347"/>
                    </a:cubicBezTo>
                    <a:cubicBezTo>
                      <a:pt x="6" y="350"/>
                      <a:pt x="1" y="357"/>
                      <a:pt x="3" y="362"/>
                    </a:cubicBezTo>
                    <a:cubicBezTo>
                      <a:pt x="4" y="366"/>
                      <a:pt x="7" y="366"/>
                      <a:pt x="4" y="372"/>
                    </a:cubicBezTo>
                    <a:cubicBezTo>
                      <a:pt x="1" y="378"/>
                      <a:pt x="0" y="389"/>
                      <a:pt x="4" y="390"/>
                    </a:cubicBezTo>
                    <a:cubicBezTo>
                      <a:pt x="7" y="392"/>
                      <a:pt x="9" y="394"/>
                      <a:pt x="9" y="396"/>
                    </a:cubicBezTo>
                    <a:cubicBezTo>
                      <a:pt x="9" y="397"/>
                      <a:pt x="7" y="402"/>
                      <a:pt x="10" y="406"/>
                    </a:cubicBezTo>
                    <a:cubicBezTo>
                      <a:pt x="13" y="409"/>
                      <a:pt x="20" y="410"/>
                      <a:pt x="22" y="412"/>
                    </a:cubicBezTo>
                    <a:cubicBezTo>
                      <a:pt x="23" y="414"/>
                      <a:pt x="23" y="422"/>
                      <a:pt x="27" y="426"/>
                    </a:cubicBezTo>
                    <a:cubicBezTo>
                      <a:pt x="31" y="430"/>
                      <a:pt x="37" y="433"/>
                      <a:pt x="43" y="432"/>
                    </a:cubicBezTo>
                    <a:cubicBezTo>
                      <a:pt x="50" y="432"/>
                      <a:pt x="69" y="426"/>
                      <a:pt x="78" y="421"/>
                    </a:cubicBezTo>
                    <a:cubicBezTo>
                      <a:pt x="86" y="416"/>
                      <a:pt x="113" y="398"/>
                      <a:pt x="121" y="391"/>
                    </a:cubicBezTo>
                    <a:cubicBezTo>
                      <a:pt x="129" y="384"/>
                      <a:pt x="148" y="367"/>
                      <a:pt x="156" y="362"/>
                    </a:cubicBezTo>
                    <a:cubicBezTo>
                      <a:pt x="163" y="356"/>
                      <a:pt x="192" y="342"/>
                      <a:pt x="201" y="336"/>
                    </a:cubicBezTo>
                    <a:cubicBezTo>
                      <a:pt x="211" y="330"/>
                      <a:pt x="227" y="321"/>
                      <a:pt x="239" y="316"/>
                    </a:cubicBezTo>
                    <a:cubicBezTo>
                      <a:pt x="248" y="313"/>
                      <a:pt x="275" y="296"/>
                      <a:pt x="295" y="287"/>
                    </a:cubicBezTo>
                    <a:cubicBezTo>
                      <a:pt x="296" y="283"/>
                      <a:pt x="297" y="278"/>
                      <a:pt x="298" y="27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1" name="Group 30"/>
            <p:cNvGrpSpPr/>
            <p:nvPr/>
          </p:nvGrpSpPr>
          <p:grpSpPr>
            <a:xfrm>
              <a:off x="8382824" y="2252856"/>
              <a:ext cx="2285176" cy="1534347"/>
              <a:chOff x="5726113" y="2289175"/>
              <a:chExt cx="3551238" cy="2384425"/>
            </a:xfrm>
          </p:grpSpPr>
          <p:sp>
            <p:nvSpPr>
              <p:cNvPr id="40" name="Freeform 39"/>
              <p:cNvSpPr>
                <a:spLocks/>
              </p:cNvSpPr>
              <p:nvPr/>
            </p:nvSpPr>
            <p:spPr bwMode="auto">
              <a:xfrm>
                <a:off x="6738938" y="2751138"/>
                <a:ext cx="312738" cy="501650"/>
              </a:xfrm>
              <a:custGeom>
                <a:avLst/>
                <a:gdLst>
                  <a:gd name="T0" fmla="*/ 98 w 98"/>
                  <a:gd name="T1" fmla="*/ 157 h 157"/>
                  <a:gd name="T2" fmla="*/ 94 w 98"/>
                  <a:gd name="T3" fmla="*/ 145 h 157"/>
                  <a:gd name="T4" fmla="*/ 94 w 98"/>
                  <a:gd name="T5" fmla="*/ 144 h 157"/>
                  <a:gd name="T6" fmla="*/ 94 w 98"/>
                  <a:gd name="T7" fmla="*/ 144 h 157"/>
                  <a:gd name="T8" fmla="*/ 85 w 98"/>
                  <a:gd name="T9" fmla="*/ 134 h 157"/>
                  <a:gd name="T10" fmla="*/ 82 w 98"/>
                  <a:gd name="T11" fmla="*/ 132 h 157"/>
                  <a:gd name="T12" fmla="*/ 80 w 98"/>
                  <a:gd name="T13" fmla="*/ 130 h 157"/>
                  <a:gd name="T14" fmla="*/ 51 w 98"/>
                  <a:gd name="T15" fmla="*/ 119 h 157"/>
                  <a:gd name="T16" fmla="*/ 34 w 98"/>
                  <a:gd name="T17" fmla="*/ 117 h 157"/>
                  <a:gd name="T18" fmla="*/ 30 w 98"/>
                  <a:gd name="T19" fmla="*/ 117 h 157"/>
                  <a:gd name="T20" fmla="*/ 23 w 98"/>
                  <a:gd name="T21" fmla="*/ 117 h 157"/>
                  <a:gd name="T22" fmla="*/ 8 w 98"/>
                  <a:gd name="T23" fmla="*/ 113 h 157"/>
                  <a:gd name="T24" fmla="*/ 1 w 98"/>
                  <a:gd name="T25" fmla="*/ 102 h 157"/>
                  <a:gd name="T26" fmla="*/ 0 w 98"/>
                  <a:gd name="T27" fmla="*/ 0 h 157"/>
                  <a:gd name="T28" fmla="*/ 8 w 98"/>
                  <a:gd name="T29" fmla="*/ 11 h 157"/>
                  <a:gd name="T30" fmla="*/ 23 w 98"/>
                  <a:gd name="T31" fmla="*/ 15 h 157"/>
                  <a:gd name="T32" fmla="*/ 30 w 98"/>
                  <a:gd name="T33" fmla="*/ 15 h 157"/>
                  <a:gd name="T34" fmla="*/ 34 w 98"/>
                  <a:gd name="T35" fmla="*/ 15 h 157"/>
                  <a:gd name="T36" fmla="*/ 51 w 98"/>
                  <a:gd name="T37" fmla="*/ 17 h 157"/>
                  <a:gd name="T38" fmla="*/ 79 w 98"/>
                  <a:gd name="T39" fmla="*/ 28 h 157"/>
                  <a:gd name="T40" fmla="*/ 82 w 98"/>
                  <a:gd name="T41" fmla="*/ 30 h 157"/>
                  <a:gd name="T42" fmla="*/ 84 w 98"/>
                  <a:gd name="T43" fmla="*/ 32 h 157"/>
                  <a:gd name="T44" fmla="*/ 94 w 98"/>
                  <a:gd name="T45" fmla="*/ 42 h 157"/>
                  <a:gd name="T46" fmla="*/ 94 w 98"/>
                  <a:gd name="T47" fmla="*/ 43 h 157"/>
                  <a:gd name="T48" fmla="*/ 94 w 98"/>
                  <a:gd name="T49" fmla="*/ 43 h 157"/>
                  <a:gd name="T50" fmla="*/ 97 w 98"/>
                  <a:gd name="T51" fmla="*/ 55 h 157"/>
                  <a:gd name="T52" fmla="*/ 98 w 98"/>
                  <a:gd name="T53"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7">
                    <a:moveTo>
                      <a:pt x="98" y="157"/>
                    </a:moveTo>
                    <a:cubicBezTo>
                      <a:pt x="98" y="153"/>
                      <a:pt x="97" y="149"/>
                      <a:pt x="94" y="145"/>
                    </a:cubicBezTo>
                    <a:cubicBezTo>
                      <a:pt x="94" y="145"/>
                      <a:pt x="94" y="145"/>
                      <a:pt x="94" y="144"/>
                    </a:cubicBezTo>
                    <a:cubicBezTo>
                      <a:pt x="94" y="144"/>
                      <a:pt x="94" y="144"/>
                      <a:pt x="94" y="144"/>
                    </a:cubicBezTo>
                    <a:cubicBezTo>
                      <a:pt x="92" y="140"/>
                      <a:pt x="88" y="137"/>
                      <a:pt x="85" y="134"/>
                    </a:cubicBezTo>
                    <a:cubicBezTo>
                      <a:pt x="84" y="133"/>
                      <a:pt x="83" y="132"/>
                      <a:pt x="82" y="132"/>
                    </a:cubicBezTo>
                    <a:cubicBezTo>
                      <a:pt x="81" y="131"/>
                      <a:pt x="81" y="131"/>
                      <a:pt x="80" y="130"/>
                    </a:cubicBezTo>
                    <a:cubicBezTo>
                      <a:pt x="70" y="125"/>
                      <a:pt x="61" y="121"/>
                      <a:pt x="51" y="119"/>
                    </a:cubicBezTo>
                    <a:cubicBezTo>
                      <a:pt x="46" y="118"/>
                      <a:pt x="40" y="117"/>
                      <a:pt x="34" y="117"/>
                    </a:cubicBezTo>
                    <a:cubicBezTo>
                      <a:pt x="32" y="117"/>
                      <a:pt x="31" y="117"/>
                      <a:pt x="30" y="117"/>
                    </a:cubicBezTo>
                    <a:cubicBezTo>
                      <a:pt x="27" y="117"/>
                      <a:pt x="25" y="117"/>
                      <a:pt x="23" y="117"/>
                    </a:cubicBezTo>
                    <a:cubicBezTo>
                      <a:pt x="17" y="116"/>
                      <a:pt x="12" y="115"/>
                      <a:pt x="8" y="113"/>
                    </a:cubicBezTo>
                    <a:cubicBezTo>
                      <a:pt x="3" y="110"/>
                      <a:pt x="1" y="106"/>
                      <a:pt x="1" y="102"/>
                    </a:cubicBezTo>
                    <a:cubicBezTo>
                      <a:pt x="0" y="0"/>
                      <a:pt x="0" y="0"/>
                      <a:pt x="0" y="0"/>
                    </a:cubicBezTo>
                    <a:cubicBezTo>
                      <a:pt x="0" y="4"/>
                      <a:pt x="3" y="8"/>
                      <a:pt x="8" y="11"/>
                    </a:cubicBezTo>
                    <a:cubicBezTo>
                      <a:pt x="11" y="13"/>
                      <a:pt x="16" y="14"/>
                      <a:pt x="23" y="15"/>
                    </a:cubicBezTo>
                    <a:cubicBezTo>
                      <a:pt x="24" y="15"/>
                      <a:pt x="27" y="15"/>
                      <a:pt x="30" y="15"/>
                    </a:cubicBezTo>
                    <a:cubicBezTo>
                      <a:pt x="31" y="15"/>
                      <a:pt x="32" y="15"/>
                      <a:pt x="34" y="15"/>
                    </a:cubicBezTo>
                    <a:cubicBezTo>
                      <a:pt x="39" y="16"/>
                      <a:pt x="45" y="16"/>
                      <a:pt x="51" y="17"/>
                    </a:cubicBezTo>
                    <a:cubicBezTo>
                      <a:pt x="61" y="19"/>
                      <a:pt x="70" y="23"/>
                      <a:pt x="79" y="28"/>
                    </a:cubicBezTo>
                    <a:cubicBezTo>
                      <a:pt x="80" y="29"/>
                      <a:pt x="81" y="29"/>
                      <a:pt x="82" y="30"/>
                    </a:cubicBezTo>
                    <a:cubicBezTo>
                      <a:pt x="83" y="30"/>
                      <a:pt x="83" y="31"/>
                      <a:pt x="84" y="32"/>
                    </a:cubicBezTo>
                    <a:cubicBezTo>
                      <a:pt x="88" y="35"/>
                      <a:pt x="91" y="38"/>
                      <a:pt x="94" y="42"/>
                    </a:cubicBezTo>
                    <a:cubicBezTo>
                      <a:pt x="94" y="42"/>
                      <a:pt x="94" y="42"/>
                      <a:pt x="94" y="43"/>
                    </a:cubicBezTo>
                    <a:cubicBezTo>
                      <a:pt x="94" y="43"/>
                      <a:pt x="94" y="43"/>
                      <a:pt x="94" y="43"/>
                    </a:cubicBezTo>
                    <a:cubicBezTo>
                      <a:pt x="96" y="47"/>
                      <a:pt x="97" y="51"/>
                      <a:pt x="97" y="55"/>
                    </a:cubicBezTo>
                    <a:lnTo>
                      <a:pt x="98" y="157"/>
                    </a:lnTo>
                    <a:close/>
                  </a:path>
                </a:pathLst>
              </a:custGeom>
              <a:solidFill>
                <a:srgbClr val="6E3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 name="Freeform 40"/>
              <p:cNvSpPr>
                <a:spLocks/>
              </p:cNvSpPr>
              <p:nvPr/>
            </p:nvSpPr>
            <p:spPr bwMode="auto">
              <a:xfrm>
                <a:off x="7986713" y="2744788"/>
                <a:ext cx="277813" cy="492125"/>
              </a:xfrm>
              <a:custGeom>
                <a:avLst/>
                <a:gdLst>
                  <a:gd name="T0" fmla="*/ 87 w 87"/>
                  <a:gd name="T1" fmla="*/ 0 h 154"/>
                  <a:gd name="T2" fmla="*/ 87 w 87"/>
                  <a:gd name="T3" fmla="*/ 102 h 154"/>
                  <a:gd name="T4" fmla="*/ 81 w 87"/>
                  <a:gd name="T5" fmla="*/ 110 h 154"/>
                  <a:gd name="T6" fmla="*/ 67 w 87"/>
                  <a:gd name="T7" fmla="*/ 114 h 154"/>
                  <a:gd name="T8" fmla="*/ 21 w 87"/>
                  <a:gd name="T9" fmla="*/ 125 h 154"/>
                  <a:gd name="T10" fmla="*/ 0 w 87"/>
                  <a:gd name="T11" fmla="*/ 154 h 154"/>
                  <a:gd name="T12" fmla="*/ 0 w 87"/>
                  <a:gd name="T13" fmla="*/ 52 h 154"/>
                  <a:gd name="T14" fmla="*/ 20 w 87"/>
                  <a:gd name="T15" fmla="*/ 24 h 154"/>
                  <a:gd name="T16" fmla="*/ 67 w 87"/>
                  <a:gd name="T17" fmla="*/ 12 h 154"/>
                  <a:gd name="T18" fmla="*/ 80 w 87"/>
                  <a:gd name="T19" fmla="*/ 9 h 154"/>
                  <a:gd name="T20" fmla="*/ 87 w 87"/>
                  <a:gd name="T21"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54">
                    <a:moveTo>
                      <a:pt x="87" y="0"/>
                    </a:moveTo>
                    <a:cubicBezTo>
                      <a:pt x="87" y="102"/>
                      <a:pt x="87" y="102"/>
                      <a:pt x="87" y="102"/>
                    </a:cubicBezTo>
                    <a:cubicBezTo>
                      <a:pt x="87" y="105"/>
                      <a:pt x="85" y="108"/>
                      <a:pt x="81" y="110"/>
                    </a:cubicBezTo>
                    <a:cubicBezTo>
                      <a:pt x="77" y="112"/>
                      <a:pt x="73" y="114"/>
                      <a:pt x="67" y="114"/>
                    </a:cubicBezTo>
                    <a:cubicBezTo>
                      <a:pt x="50" y="114"/>
                      <a:pt x="34" y="118"/>
                      <a:pt x="21" y="125"/>
                    </a:cubicBezTo>
                    <a:cubicBezTo>
                      <a:pt x="7" y="133"/>
                      <a:pt x="0" y="144"/>
                      <a:pt x="0" y="154"/>
                    </a:cubicBezTo>
                    <a:cubicBezTo>
                      <a:pt x="0" y="52"/>
                      <a:pt x="0" y="52"/>
                      <a:pt x="0" y="52"/>
                    </a:cubicBezTo>
                    <a:cubicBezTo>
                      <a:pt x="0" y="42"/>
                      <a:pt x="7" y="32"/>
                      <a:pt x="20" y="24"/>
                    </a:cubicBezTo>
                    <a:cubicBezTo>
                      <a:pt x="33" y="16"/>
                      <a:pt x="50" y="12"/>
                      <a:pt x="67" y="12"/>
                    </a:cubicBezTo>
                    <a:cubicBezTo>
                      <a:pt x="73" y="12"/>
                      <a:pt x="77" y="10"/>
                      <a:pt x="80" y="9"/>
                    </a:cubicBezTo>
                    <a:cubicBezTo>
                      <a:pt x="84" y="6"/>
                      <a:pt x="87" y="3"/>
                      <a:pt x="87" y="0"/>
                    </a:cubicBezTo>
                    <a:close/>
                  </a:path>
                </a:pathLst>
              </a:custGeom>
              <a:solidFill>
                <a:srgbClr val="6E3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 name="Freeform 41"/>
              <p:cNvSpPr>
                <a:spLocks/>
              </p:cNvSpPr>
              <p:nvPr/>
            </p:nvSpPr>
            <p:spPr bwMode="auto">
              <a:xfrm>
                <a:off x="5726113" y="3319463"/>
                <a:ext cx="763588" cy="781050"/>
              </a:xfrm>
              <a:custGeom>
                <a:avLst/>
                <a:gdLst>
                  <a:gd name="T0" fmla="*/ 240 w 240"/>
                  <a:gd name="T1" fmla="*/ 144 h 245"/>
                  <a:gd name="T2" fmla="*/ 234 w 240"/>
                  <a:gd name="T3" fmla="*/ 136 h 245"/>
                  <a:gd name="T4" fmla="*/ 0 w 240"/>
                  <a:gd name="T5" fmla="*/ 0 h 245"/>
                  <a:gd name="T6" fmla="*/ 1 w 240"/>
                  <a:gd name="T7" fmla="*/ 102 h 245"/>
                  <a:gd name="T8" fmla="*/ 234 w 240"/>
                  <a:gd name="T9" fmla="*/ 238 h 245"/>
                  <a:gd name="T10" fmla="*/ 240 w 240"/>
                  <a:gd name="T11" fmla="*/ 245 h 245"/>
                  <a:gd name="T12" fmla="*/ 240 w 240"/>
                  <a:gd name="T13" fmla="*/ 144 h 245"/>
                </a:gdLst>
                <a:ahLst/>
                <a:cxnLst>
                  <a:cxn ang="0">
                    <a:pos x="T0" y="T1"/>
                  </a:cxn>
                  <a:cxn ang="0">
                    <a:pos x="T2" y="T3"/>
                  </a:cxn>
                  <a:cxn ang="0">
                    <a:pos x="T4" y="T5"/>
                  </a:cxn>
                  <a:cxn ang="0">
                    <a:pos x="T6" y="T7"/>
                  </a:cxn>
                  <a:cxn ang="0">
                    <a:pos x="T8" y="T9"/>
                  </a:cxn>
                  <a:cxn ang="0">
                    <a:pos x="T10" y="T11"/>
                  </a:cxn>
                  <a:cxn ang="0">
                    <a:pos x="T12" y="T13"/>
                  </a:cxn>
                </a:cxnLst>
                <a:rect l="0" t="0" r="r" b="b"/>
                <a:pathLst>
                  <a:path w="240" h="245">
                    <a:moveTo>
                      <a:pt x="240" y="144"/>
                    </a:moveTo>
                    <a:cubicBezTo>
                      <a:pt x="239" y="141"/>
                      <a:pt x="237" y="138"/>
                      <a:pt x="234" y="136"/>
                    </a:cubicBezTo>
                    <a:cubicBezTo>
                      <a:pt x="0" y="0"/>
                      <a:pt x="0" y="0"/>
                      <a:pt x="0" y="0"/>
                    </a:cubicBezTo>
                    <a:cubicBezTo>
                      <a:pt x="1" y="102"/>
                      <a:pt x="1" y="102"/>
                      <a:pt x="1" y="102"/>
                    </a:cubicBezTo>
                    <a:cubicBezTo>
                      <a:pt x="234" y="238"/>
                      <a:pt x="234" y="238"/>
                      <a:pt x="234" y="238"/>
                    </a:cubicBezTo>
                    <a:cubicBezTo>
                      <a:pt x="238" y="240"/>
                      <a:pt x="240" y="243"/>
                      <a:pt x="240" y="245"/>
                    </a:cubicBezTo>
                    <a:cubicBezTo>
                      <a:pt x="240" y="211"/>
                      <a:pt x="240" y="178"/>
                      <a:pt x="240" y="144"/>
                    </a:cubicBezTo>
                    <a:close/>
                  </a:path>
                </a:pathLst>
              </a:custGeom>
              <a:solidFill>
                <a:srgbClr val="7447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 name="Freeform 42"/>
              <p:cNvSpPr>
                <a:spLocks/>
              </p:cNvSpPr>
              <p:nvPr/>
            </p:nvSpPr>
            <p:spPr bwMode="auto">
              <a:xfrm>
                <a:off x="6175375" y="3898900"/>
                <a:ext cx="1320800" cy="774700"/>
              </a:xfrm>
              <a:custGeom>
                <a:avLst/>
                <a:gdLst>
                  <a:gd name="T0" fmla="*/ 415 w 415"/>
                  <a:gd name="T1" fmla="*/ 243 h 243"/>
                  <a:gd name="T2" fmla="*/ 182 w 415"/>
                  <a:gd name="T3" fmla="*/ 107 h 243"/>
                  <a:gd name="T4" fmla="*/ 148 w 415"/>
                  <a:gd name="T5" fmla="*/ 107 h 243"/>
                  <a:gd name="T6" fmla="*/ 147 w 415"/>
                  <a:gd name="T7" fmla="*/ 107 h 243"/>
                  <a:gd name="T8" fmla="*/ 141 w 415"/>
                  <a:gd name="T9" fmla="*/ 114 h 243"/>
                  <a:gd name="T10" fmla="*/ 140 w 415"/>
                  <a:gd name="T11" fmla="*/ 115 h 243"/>
                  <a:gd name="T12" fmla="*/ 140 w 415"/>
                  <a:gd name="T13" fmla="*/ 116 h 243"/>
                  <a:gd name="T14" fmla="*/ 139 w 415"/>
                  <a:gd name="T15" fmla="*/ 122 h 243"/>
                  <a:gd name="T16" fmla="*/ 139 w 415"/>
                  <a:gd name="T17" fmla="*/ 122 h 243"/>
                  <a:gd name="T18" fmla="*/ 121 w 415"/>
                  <a:gd name="T19" fmla="*/ 147 h 243"/>
                  <a:gd name="T20" fmla="*/ 120 w 415"/>
                  <a:gd name="T21" fmla="*/ 147 h 243"/>
                  <a:gd name="T22" fmla="*/ 120 w 415"/>
                  <a:gd name="T23" fmla="*/ 148 h 243"/>
                  <a:gd name="T24" fmla="*/ 21 w 415"/>
                  <a:gd name="T25" fmla="*/ 148 h 243"/>
                  <a:gd name="T26" fmla="*/ 15 w 415"/>
                  <a:gd name="T27" fmla="*/ 145 h 243"/>
                  <a:gd name="T28" fmla="*/ 1 w 415"/>
                  <a:gd name="T29" fmla="*/ 120 h 243"/>
                  <a:gd name="T30" fmla="*/ 0 w 415"/>
                  <a:gd name="T31" fmla="*/ 18 h 243"/>
                  <a:gd name="T32" fmla="*/ 15 w 415"/>
                  <a:gd name="T33" fmla="*/ 43 h 243"/>
                  <a:gd name="T34" fmla="*/ 20 w 415"/>
                  <a:gd name="T35" fmla="*/ 47 h 243"/>
                  <a:gd name="T36" fmla="*/ 119 w 415"/>
                  <a:gd name="T37" fmla="*/ 46 h 243"/>
                  <a:gd name="T38" fmla="*/ 120 w 415"/>
                  <a:gd name="T39" fmla="*/ 46 h 243"/>
                  <a:gd name="T40" fmla="*/ 121 w 415"/>
                  <a:gd name="T41" fmla="*/ 45 h 243"/>
                  <a:gd name="T42" fmla="*/ 139 w 415"/>
                  <a:gd name="T43" fmla="*/ 20 h 243"/>
                  <a:gd name="T44" fmla="*/ 139 w 415"/>
                  <a:gd name="T45" fmla="*/ 20 h 243"/>
                  <a:gd name="T46" fmla="*/ 140 w 415"/>
                  <a:gd name="T47" fmla="*/ 14 h 243"/>
                  <a:gd name="T48" fmla="*/ 140 w 415"/>
                  <a:gd name="T49" fmla="*/ 13 h 243"/>
                  <a:gd name="T50" fmla="*/ 140 w 415"/>
                  <a:gd name="T51" fmla="*/ 12 h 243"/>
                  <a:gd name="T52" fmla="*/ 147 w 415"/>
                  <a:gd name="T53" fmla="*/ 5 h 243"/>
                  <a:gd name="T54" fmla="*/ 148 w 415"/>
                  <a:gd name="T55" fmla="*/ 5 h 243"/>
                  <a:gd name="T56" fmla="*/ 182 w 415"/>
                  <a:gd name="T57" fmla="*/ 6 h 243"/>
                  <a:gd name="T58" fmla="*/ 415 w 415"/>
                  <a:gd name="T59" fmla="*/ 141 h 243"/>
                  <a:gd name="T60" fmla="*/ 415 w 415"/>
                  <a:gd name="T61"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 h="243">
                    <a:moveTo>
                      <a:pt x="415" y="243"/>
                    </a:moveTo>
                    <a:cubicBezTo>
                      <a:pt x="182" y="107"/>
                      <a:pt x="182" y="107"/>
                      <a:pt x="182" y="107"/>
                    </a:cubicBezTo>
                    <a:cubicBezTo>
                      <a:pt x="172" y="102"/>
                      <a:pt x="157" y="102"/>
                      <a:pt x="148" y="107"/>
                    </a:cubicBezTo>
                    <a:cubicBezTo>
                      <a:pt x="148" y="107"/>
                      <a:pt x="147" y="107"/>
                      <a:pt x="147" y="107"/>
                    </a:cubicBezTo>
                    <a:cubicBezTo>
                      <a:pt x="144" y="109"/>
                      <a:pt x="142" y="111"/>
                      <a:pt x="141" y="114"/>
                    </a:cubicBezTo>
                    <a:cubicBezTo>
                      <a:pt x="140" y="114"/>
                      <a:pt x="140" y="114"/>
                      <a:pt x="140" y="115"/>
                    </a:cubicBezTo>
                    <a:cubicBezTo>
                      <a:pt x="140" y="115"/>
                      <a:pt x="140" y="116"/>
                      <a:pt x="140" y="116"/>
                    </a:cubicBezTo>
                    <a:cubicBezTo>
                      <a:pt x="139" y="119"/>
                      <a:pt x="139" y="120"/>
                      <a:pt x="139" y="122"/>
                    </a:cubicBezTo>
                    <a:cubicBezTo>
                      <a:pt x="139" y="122"/>
                      <a:pt x="139" y="122"/>
                      <a:pt x="139" y="122"/>
                    </a:cubicBezTo>
                    <a:cubicBezTo>
                      <a:pt x="138" y="131"/>
                      <a:pt x="132" y="140"/>
                      <a:pt x="121" y="147"/>
                    </a:cubicBezTo>
                    <a:cubicBezTo>
                      <a:pt x="121" y="147"/>
                      <a:pt x="121" y="147"/>
                      <a:pt x="120" y="147"/>
                    </a:cubicBezTo>
                    <a:cubicBezTo>
                      <a:pt x="120" y="148"/>
                      <a:pt x="120" y="148"/>
                      <a:pt x="120" y="148"/>
                    </a:cubicBezTo>
                    <a:cubicBezTo>
                      <a:pt x="91" y="164"/>
                      <a:pt x="47" y="164"/>
                      <a:pt x="21" y="148"/>
                    </a:cubicBezTo>
                    <a:cubicBezTo>
                      <a:pt x="19" y="147"/>
                      <a:pt x="17" y="146"/>
                      <a:pt x="15" y="145"/>
                    </a:cubicBezTo>
                    <a:cubicBezTo>
                      <a:pt x="6" y="138"/>
                      <a:pt x="1" y="129"/>
                      <a:pt x="1" y="120"/>
                    </a:cubicBezTo>
                    <a:cubicBezTo>
                      <a:pt x="0" y="18"/>
                      <a:pt x="0" y="18"/>
                      <a:pt x="0" y="18"/>
                    </a:cubicBezTo>
                    <a:cubicBezTo>
                      <a:pt x="0" y="27"/>
                      <a:pt x="5" y="36"/>
                      <a:pt x="15" y="43"/>
                    </a:cubicBezTo>
                    <a:cubicBezTo>
                      <a:pt x="17" y="44"/>
                      <a:pt x="19" y="46"/>
                      <a:pt x="20" y="47"/>
                    </a:cubicBezTo>
                    <a:cubicBezTo>
                      <a:pt x="47" y="62"/>
                      <a:pt x="90" y="62"/>
                      <a:pt x="119" y="46"/>
                    </a:cubicBezTo>
                    <a:cubicBezTo>
                      <a:pt x="120" y="46"/>
                      <a:pt x="120" y="46"/>
                      <a:pt x="120" y="46"/>
                    </a:cubicBezTo>
                    <a:cubicBezTo>
                      <a:pt x="120" y="45"/>
                      <a:pt x="121" y="45"/>
                      <a:pt x="121" y="45"/>
                    </a:cubicBezTo>
                    <a:cubicBezTo>
                      <a:pt x="132" y="38"/>
                      <a:pt x="138" y="29"/>
                      <a:pt x="139" y="20"/>
                    </a:cubicBezTo>
                    <a:cubicBezTo>
                      <a:pt x="139" y="20"/>
                      <a:pt x="139" y="20"/>
                      <a:pt x="139" y="20"/>
                    </a:cubicBezTo>
                    <a:cubicBezTo>
                      <a:pt x="139" y="18"/>
                      <a:pt x="139" y="17"/>
                      <a:pt x="140" y="14"/>
                    </a:cubicBezTo>
                    <a:cubicBezTo>
                      <a:pt x="140" y="14"/>
                      <a:pt x="140" y="13"/>
                      <a:pt x="140" y="13"/>
                    </a:cubicBezTo>
                    <a:cubicBezTo>
                      <a:pt x="140" y="12"/>
                      <a:pt x="140" y="12"/>
                      <a:pt x="140" y="12"/>
                    </a:cubicBezTo>
                    <a:cubicBezTo>
                      <a:pt x="141" y="10"/>
                      <a:pt x="143" y="8"/>
                      <a:pt x="147" y="5"/>
                    </a:cubicBezTo>
                    <a:cubicBezTo>
                      <a:pt x="147" y="5"/>
                      <a:pt x="147" y="5"/>
                      <a:pt x="148" y="5"/>
                    </a:cubicBezTo>
                    <a:cubicBezTo>
                      <a:pt x="157" y="0"/>
                      <a:pt x="172" y="0"/>
                      <a:pt x="182" y="6"/>
                    </a:cubicBezTo>
                    <a:cubicBezTo>
                      <a:pt x="415" y="141"/>
                      <a:pt x="415" y="141"/>
                      <a:pt x="415" y="141"/>
                    </a:cubicBezTo>
                    <a:lnTo>
                      <a:pt x="415" y="243"/>
                    </a:lnTo>
                    <a:close/>
                  </a:path>
                </a:pathLst>
              </a:custGeom>
              <a:solidFill>
                <a:srgbClr val="7447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 name="Freeform 43"/>
              <p:cNvSpPr>
                <a:spLocks/>
              </p:cNvSpPr>
              <p:nvPr/>
            </p:nvSpPr>
            <p:spPr bwMode="auto">
              <a:xfrm>
                <a:off x="7942263" y="3319463"/>
                <a:ext cx="1335088" cy="787400"/>
              </a:xfrm>
              <a:custGeom>
                <a:avLst/>
                <a:gdLst>
                  <a:gd name="T0" fmla="*/ 419 w 419"/>
                  <a:gd name="T1" fmla="*/ 0 h 247"/>
                  <a:gd name="T2" fmla="*/ 177 w 419"/>
                  <a:gd name="T3" fmla="*/ 139 h 247"/>
                  <a:gd name="T4" fmla="*/ 144 w 419"/>
                  <a:gd name="T5" fmla="*/ 136 h 247"/>
                  <a:gd name="T6" fmla="*/ 139 w 419"/>
                  <a:gd name="T7" fmla="*/ 119 h 247"/>
                  <a:gd name="T8" fmla="*/ 119 w 419"/>
                  <a:gd name="T9" fmla="*/ 93 h 247"/>
                  <a:gd name="T10" fmla="*/ 21 w 419"/>
                  <a:gd name="T11" fmla="*/ 93 h 247"/>
                  <a:gd name="T12" fmla="*/ 15 w 419"/>
                  <a:gd name="T13" fmla="*/ 96 h 247"/>
                  <a:gd name="T14" fmla="*/ 0 w 419"/>
                  <a:gd name="T15" fmla="*/ 121 h 247"/>
                  <a:gd name="T16" fmla="*/ 1 w 419"/>
                  <a:gd name="T17" fmla="*/ 223 h 247"/>
                  <a:gd name="T18" fmla="*/ 16 w 419"/>
                  <a:gd name="T19" fmla="*/ 198 h 247"/>
                  <a:gd name="T20" fmla="*/ 21 w 419"/>
                  <a:gd name="T21" fmla="*/ 194 h 247"/>
                  <a:gd name="T22" fmla="*/ 119 w 419"/>
                  <a:gd name="T23" fmla="*/ 194 h 247"/>
                  <a:gd name="T24" fmla="*/ 139 w 419"/>
                  <a:gd name="T25" fmla="*/ 221 h 247"/>
                  <a:gd name="T26" fmla="*/ 144 w 419"/>
                  <a:gd name="T27" fmla="*/ 237 h 247"/>
                  <a:gd name="T28" fmla="*/ 178 w 419"/>
                  <a:gd name="T29" fmla="*/ 241 h 247"/>
                  <a:gd name="T30" fmla="*/ 419 w 419"/>
                  <a:gd name="T31" fmla="*/ 102 h 247"/>
                  <a:gd name="T32" fmla="*/ 419 w 419"/>
                  <a:gd name="T3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9" h="247">
                    <a:moveTo>
                      <a:pt x="419" y="0"/>
                    </a:moveTo>
                    <a:cubicBezTo>
                      <a:pt x="177" y="139"/>
                      <a:pt x="177" y="139"/>
                      <a:pt x="177" y="139"/>
                    </a:cubicBezTo>
                    <a:cubicBezTo>
                      <a:pt x="167" y="145"/>
                      <a:pt x="149" y="143"/>
                      <a:pt x="144" y="136"/>
                    </a:cubicBezTo>
                    <a:cubicBezTo>
                      <a:pt x="141" y="131"/>
                      <a:pt x="139" y="126"/>
                      <a:pt x="139" y="119"/>
                    </a:cubicBezTo>
                    <a:cubicBezTo>
                      <a:pt x="138" y="110"/>
                      <a:pt x="131" y="100"/>
                      <a:pt x="119" y="93"/>
                    </a:cubicBezTo>
                    <a:cubicBezTo>
                      <a:pt x="92" y="77"/>
                      <a:pt x="48" y="77"/>
                      <a:pt x="21" y="93"/>
                    </a:cubicBezTo>
                    <a:cubicBezTo>
                      <a:pt x="19" y="94"/>
                      <a:pt x="17" y="95"/>
                      <a:pt x="15" y="96"/>
                    </a:cubicBezTo>
                    <a:cubicBezTo>
                      <a:pt x="5" y="103"/>
                      <a:pt x="0" y="112"/>
                      <a:pt x="0" y="121"/>
                    </a:cubicBezTo>
                    <a:cubicBezTo>
                      <a:pt x="1" y="223"/>
                      <a:pt x="1" y="223"/>
                      <a:pt x="1" y="223"/>
                    </a:cubicBezTo>
                    <a:cubicBezTo>
                      <a:pt x="1" y="214"/>
                      <a:pt x="6" y="205"/>
                      <a:pt x="16" y="198"/>
                    </a:cubicBezTo>
                    <a:cubicBezTo>
                      <a:pt x="17" y="197"/>
                      <a:pt x="19" y="195"/>
                      <a:pt x="21" y="194"/>
                    </a:cubicBezTo>
                    <a:cubicBezTo>
                      <a:pt x="48" y="179"/>
                      <a:pt x="92" y="179"/>
                      <a:pt x="119" y="194"/>
                    </a:cubicBezTo>
                    <a:cubicBezTo>
                      <a:pt x="132" y="202"/>
                      <a:pt x="138" y="211"/>
                      <a:pt x="139" y="221"/>
                    </a:cubicBezTo>
                    <a:cubicBezTo>
                      <a:pt x="139" y="227"/>
                      <a:pt x="141" y="233"/>
                      <a:pt x="144" y="237"/>
                    </a:cubicBezTo>
                    <a:cubicBezTo>
                      <a:pt x="150" y="245"/>
                      <a:pt x="167" y="247"/>
                      <a:pt x="178" y="241"/>
                    </a:cubicBezTo>
                    <a:cubicBezTo>
                      <a:pt x="419" y="102"/>
                      <a:pt x="419" y="102"/>
                      <a:pt x="419" y="102"/>
                    </a:cubicBezTo>
                    <a:lnTo>
                      <a:pt x="419" y="0"/>
                    </a:lnTo>
                    <a:close/>
                  </a:path>
                </a:pathLst>
              </a:custGeom>
              <a:solidFill>
                <a:srgbClr val="6E3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 name="Freeform 44"/>
              <p:cNvSpPr>
                <a:spLocks/>
              </p:cNvSpPr>
              <p:nvPr/>
            </p:nvSpPr>
            <p:spPr bwMode="auto">
              <a:xfrm>
                <a:off x="5726113" y="2289175"/>
                <a:ext cx="3551238" cy="2060575"/>
              </a:xfrm>
              <a:custGeom>
                <a:avLst/>
                <a:gdLst>
                  <a:gd name="T0" fmla="*/ 559 w 1115"/>
                  <a:gd name="T1" fmla="*/ 0 h 646"/>
                  <a:gd name="T2" fmla="*/ 791 w 1115"/>
                  <a:gd name="T3" fmla="*/ 135 h 646"/>
                  <a:gd name="T4" fmla="*/ 790 w 1115"/>
                  <a:gd name="T5" fmla="*/ 152 h 646"/>
                  <a:gd name="T6" fmla="*/ 777 w 1115"/>
                  <a:gd name="T7" fmla="*/ 155 h 646"/>
                  <a:gd name="T8" fmla="*/ 730 w 1115"/>
                  <a:gd name="T9" fmla="*/ 167 h 646"/>
                  <a:gd name="T10" fmla="*/ 736 w 1115"/>
                  <a:gd name="T11" fmla="*/ 226 h 646"/>
                  <a:gd name="T12" fmla="*/ 823 w 1115"/>
                  <a:gd name="T13" fmla="*/ 226 h 646"/>
                  <a:gd name="T14" fmla="*/ 828 w 1115"/>
                  <a:gd name="T15" fmla="*/ 223 h 646"/>
                  <a:gd name="T16" fmla="*/ 848 w 1115"/>
                  <a:gd name="T17" fmla="*/ 197 h 646"/>
                  <a:gd name="T18" fmla="*/ 854 w 1115"/>
                  <a:gd name="T19" fmla="*/ 189 h 646"/>
                  <a:gd name="T20" fmla="*/ 883 w 1115"/>
                  <a:gd name="T21" fmla="*/ 189 h 646"/>
                  <a:gd name="T22" fmla="*/ 1115 w 1115"/>
                  <a:gd name="T23" fmla="*/ 323 h 646"/>
                  <a:gd name="T24" fmla="*/ 873 w 1115"/>
                  <a:gd name="T25" fmla="*/ 462 h 646"/>
                  <a:gd name="T26" fmla="*/ 840 w 1115"/>
                  <a:gd name="T27" fmla="*/ 459 h 646"/>
                  <a:gd name="T28" fmla="*/ 835 w 1115"/>
                  <a:gd name="T29" fmla="*/ 442 h 646"/>
                  <a:gd name="T30" fmla="*/ 815 w 1115"/>
                  <a:gd name="T31" fmla="*/ 416 h 646"/>
                  <a:gd name="T32" fmla="*/ 717 w 1115"/>
                  <a:gd name="T33" fmla="*/ 416 h 646"/>
                  <a:gd name="T34" fmla="*/ 711 w 1115"/>
                  <a:gd name="T35" fmla="*/ 419 h 646"/>
                  <a:gd name="T36" fmla="*/ 712 w 1115"/>
                  <a:gd name="T37" fmla="*/ 469 h 646"/>
                  <a:gd name="T38" fmla="*/ 762 w 1115"/>
                  <a:gd name="T39" fmla="*/ 484 h 646"/>
                  <a:gd name="T40" fmla="*/ 790 w 1115"/>
                  <a:gd name="T41" fmla="*/ 487 h 646"/>
                  <a:gd name="T42" fmla="*/ 797 w 1115"/>
                  <a:gd name="T43" fmla="*/ 506 h 646"/>
                  <a:gd name="T44" fmla="*/ 556 w 1115"/>
                  <a:gd name="T45" fmla="*/ 646 h 646"/>
                  <a:gd name="T46" fmla="*/ 323 w 1115"/>
                  <a:gd name="T47" fmla="*/ 511 h 646"/>
                  <a:gd name="T48" fmla="*/ 289 w 1115"/>
                  <a:gd name="T49" fmla="*/ 510 h 646"/>
                  <a:gd name="T50" fmla="*/ 281 w 1115"/>
                  <a:gd name="T51" fmla="*/ 518 h 646"/>
                  <a:gd name="T52" fmla="*/ 280 w 1115"/>
                  <a:gd name="T53" fmla="*/ 525 h 646"/>
                  <a:gd name="T54" fmla="*/ 261 w 1115"/>
                  <a:gd name="T55" fmla="*/ 551 h 646"/>
                  <a:gd name="T56" fmla="*/ 161 w 1115"/>
                  <a:gd name="T57" fmla="*/ 552 h 646"/>
                  <a:gd name="T58" fmla="*/ 156 w 1115"/>
                  <a:gd name="T59" fmla="*/ 548 h 646"/>
                  <a:gd name="T60" fmla="*/ 157 w 1115"/>
                  <a:gd name="T61" fmla="*/ 498 h 646"/>
                  <a:gd name="T62" fmla="*/ 162 w 1115"/>
                  <a:gd name="T63" fmla="*/ 495 h 646"/>
                  <a:gd name="T64" fmla="*/ 206 w 1115"/>
                  <a:gd name="T65" fmla="*/ 483 h 646"/>
                  <a:gd name="T66" fmla="*/ 219 w 1115"/>
                  <a:gd name="T67" fmla="*/ 483 h 646"/>
                  <a:gd name="T68" fmla="*/ 232 w 1115"/>
                  <a:gd name="T69" fmla="*/ 479 h 646"/>
                  <a:gd name="T70" fmla="*/ 234 w 1115"/>
                  <a:gd name="T71" fmla="*/ 459 h 646"/>
                  <a:gd name="T72" fmla="*/ 0 w 1115"/>
                  <a:gd name="T73" fmla="*/ 323 h 646"/>
                  <a:gd name="T74" fmla="*/ 234 w 1115"/>
                  <a:gd name="T75" fmla="*/ 188 h 646"/>
                  <a:gd name="T76" fmla="*/ 269 w 1115"/>
                  <a:gd name="T77" fmla="*/ 188 h 646"/>
                  <a:gd name="T78" fmla="*/ 276 w 1115"/>
                  <a:gd name="T79" fmla="*/ 197 h 646"/>
                  <a:gd name="T80" fmla="*/ 277 w 1115"/>
                  <a:gd name="T81" fmla="*/ 202 h 646"/>
                  <a:gd name="T82" fmla="*/ 298 w 1115"/>
                  <a:gd name="T83" fmla="*/ 229 h 646"/>
                  <a:gd name="T84" fmla="*/ 323 w 1115"/>
                  <a:gd name="T85" fmla="*/ 238 h 646"/>
                  <a:gd name="T86" fmla="*/ 362 w 1115"/>
                  <a:gd name="T87" fmla="*/ 239 h 646"/>
                  <a:gd name="T88" fmla="*/ 389 w 1115"/>
                  <a:gd name="T89" fmla="*/ 232 h 646"/>
                  <a:gd name="T90" fmla="*/ 395 w 1115"/>
                  <a:gd name="T91" fmla="*/ 229 h 646"/>
                  <a:gd name="T92" fmla="*/ 400 w 1115"/>
                  <a:gd name="T93" fmla="*/ 225 h 646"/>
                  <a:gd name="T94" fmla="*/ 413 w 1115"/>
                  <a:gd name="T95" fmla="*/ 210 h 646"/>
                  <a:gd name="T96" fmla="*/ 412 w 1115"/>
                  <a:gd name="T97" fmla="*/ 188 h 646"/>
                  <a:gd name="T98" fmla="*/ 400 w 1115"/>
                  <a:gd name="T99" fmla="*/ 175 h 646"/>
                  <a:gd name="T100" fmla="*/ 352 w 1115"/>
                  <a:gd name="T101" fmla="*/ 160 h 646"/>
                  <a:gd name="T102" fmla="*/ 340 w 1115"/>
                  <a:gd name="T103" fmla="*/ 160 h 646"/>
                  <a:gd name="T104" fmla="*/ 326 w 1115"/>
                  <a:gd name="T105" fmla="*/ 156 h 646"/>
                  <a:gd name="T106" fmla="*/ 326 w 1115"/>
                  <a:gd name="T107" fmla="*/ 135 h 646"/>
                  <a:gd name="T108" fmla="*/ 559 w 1115"/>
                  <a:gd name="T109"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15" h="646">
                    <a:moveTo>
                      <a:pt x="559" y="0"/>
                    </a:moveTo>
                    <a:cubicBezTo>
                      <a:pt x="791" y="135"/>
                      <a:pt x="791" y="135"/>
                      <a:pt x="791" y="135"/>
                    </a:cubicBezTo>
                    <a:cubicBezTo>
                      <a:pt x="799" y="140"/>
                      <a:pt x="798" y="147"/>
                      <a:pt x="790" y="152"/>
                    </a:cubicBezTo>
                    <a:cubicBezTo>
                      <a:pt x="787" y="153"/>
                      <a:pt x="783" y="155"/>
                      <a:pt x="777" y="155"/>
                    </a:cubicBezTo>
                    <a:cubicBezTo>
                      <a:pt x="760" y="155"/>
                      <a:pt x="743" y="159"/>
                      <a:pt x="730" y="167"/>
                    </a:cubicBezTo>
                    <a:cubicBezTo>
                      <a:pt x="702" y="183"/>
                      <a:pt x="703" y="211"/>
                      <a:pt x="736" y="226"/>
                    </a:cubicBezTo>
                    <a:cubicBezTo>
                      <a:pt x="761" y="238"/>
                      <a:pt x="798" y="238"/>
                      <a:pt x="823" y="226"/>
                    </a:cubicBezTo>
                    <a:cubicBezTo>
                      <a:pt x="825" y="225"/>
                      <a:pt x="826" y="224"/>
                      <a:pt x="828" y="223"/>
                    </a:cubicBezTo>
                    <a:cubicBezTo>
                      <a:pt x="841" y="216"/>
                      <a:pt x="848" y="206"/>
                      <a:pt x="848" y="197"/>
                    </a:cubicBezTo>
                    <a:cubicBezTo>
                      <a:pt x="849" y="193"/>
                      <a:pt x="851" y="191"/>
                      <a:pt x="854" y="189"/>
                    </a:cubicBezTo>
                    <a:cubicBezTo>
                      <a:pt x="862" y="184"/>
                      <a:pt x="875" y="184"/>
                      <a:pt x="883" y="189"/>
                    </a:cubicBezTo>
                    <a:cubicBezTo>
                      <a:pt x="1115" y="323"/>
                      <a:pt x="1115" y="323"/>
                      <a:pt x="1115" y="323"/>
                    </a:cubicBezTo>
                    <a:cubicBezTo>
                      <a:pt x="873" y="462"/>
                      <a:pt x="873" y="462"/>
                      <a:pt x="873" y="462"/>
                    </a:cubicBezTo>
                    <a:cubicBezTo>
                      <a:pt x="863" y="468"/>
                      <a:pt x="845" y="466"/>
                      <a:pt x="840" y="459"/>
                    </a:cubicBezTo>
                    <a:cubicBezTo>
                      <a:pt x="837" y="454"/>
                      <a:pt x="835" y="449"/>
                      <a:pt x="835" y="442"/>
                    </a:cubicBezTo>
                    <a:cubicBezTo>
                      <a:pt x="834" y="433"/>
                      <a:pt x="827" y="423"/>
                      <a:pt x="815" y="416"/>
                    </a:cubicBezTo>
                    <a:cubicBezTo>
                      <a:pt x="788" y="400"/>
                      <a:pt x="744" y="400"/>
                      <a:pt x="717" y="416"/>
                    </a:cubicBezTo>
                    <a:cubicBezTo>
                      <a:pt x="715" y="417"/>
                      <a:pt x="713" y="418"/>
                      <a:pt x="711" y="419"/>
                    </a:cubicBezTo>
                    <a:cubicBezTo>
                      <a:pt x="691" y="434"/>
                      <a:pt x="691" y="455"/>
                      <a:pt x="712" y="469"/>
                    </a:cubicBezTo>
                    <a:cubicBezTo>
                      <a:pt x="725" y="479"/>
                      <a:pt x="743" y="483"/>
                      <a:pt x="762" y="484"/>
                    </a:cubicBezTo>
                    <a:cubicBezTo>
                      <a:pt x="773" y="484"/>
                      <a:pt x="783" y="485"/>
                      <a:pt x="790" y="487"/>
                    </a:cubicBezTo>
                    <a:cubicBezTo>
                      <a:pt x="804" y="490"/>
                      <a:pt x="807" y="500"/>
                      <a:pt x="797" y="506"/>
                    </a:cubicBezTo>
                    <a:cubicBezTo>
                      <a:pt x="556" y="646"/>
                      <a:pt x="556" y="646"/>
                      <a:pt x="556" y="646"/>
                    </a:cubicBezTo>
                    <a:cubicBezTo>
                      <a:pt x="323" y="511"/>
                      <a:pt x="323" y="511"/>
                      <a:pt x="323" y="511"/>
                    </a:cubicBezTo>
                    <a:cubicBezTo>
                      <a:pt x="313" y="505"/>
                      <a:pt x="298" y="505"/>
                      <a:pt x="289" y="510"/>
                    </a:cubicBezTo>
                    <a:cubicBezTo>
                      <a:pt x="284" y="513"/>
                      <a:pt x="282" y="515"/>
                      <a:pt x="281" y="518"/>
                    </a:cubicBezTo>
                    <a:cubicBezTo>
                      <a:pt x="280" y="521"/>
                      <a:pt x="280" y="523"/>
                      <a:pt x="280" y="525"/>
                    </a:cubicBezTo>
                    <a:cubicBezTo>
                      <a:pt x="279" y="534"/>
                      <a:pt x="273" y="543"/>
                      <a:pt x="261" y="551"/>
                    </a:cubicBezTo>
                    <a:cubicBezTo>
                      <a:pt x="232" y="567"/>
                      <a:pt x="188" y="567"/>
                      <a:pt x="161" y="552"/>
                    </a:cubicBezTo>
                    <a:cubicBezTo>
                      <a:pt x="160" y="551"/>
                      <a:pt x="158" y="549"/>
                      <a:pt x="156" y="548"/>
                    </a:cubicBezTo>
                    <a:cubicBezTo>
                      <a:pt x="136" y="533"/>
                      <a:pt x="137" y="512"/>
                      <a:pt x="157" y="498"/>
                    </a:cubicBezTo>
                    <a:cubicBezTo>
                      <a:pt x="159" y="497"/>
                      <a:pt x="160" y="496"/>
                      <a:pt x="162" y="495"/>
                    </a:cubicBezTo>
                    <a:cubicBezTo>
                      <a:pt x="175" y="488"/>
                      <a:pt x="190" y="484"/>
                      <a:pt x="206" y="483"/>
                    </a:cubicBezTo>
                    <a:cubicBezTo>
                      <a:pt x="212" y="483"/>
                      <a:pt x="215" y="483"/>
                      <a:pt x="219" y="483"/>
                    </a:cubicBezTo>
                    <a:cubicBezTo>
                      <a:pt x="225" y="482"/>
                      <a:pt x="229" y="481"/>
                      <a:pt x="232" y="479"/>
                    </a:cubicBezTo>
                    <a:cubicBezTo>
                      <a:pt x="242" y="473"/>
                      <a:pt x="243" y="465"/>
                      <a:pt x="234" y="459"/>
                    </a:cubicBezTo>
                    <a:cubicBezTo>
                      <a:pt x="0" y="323"/>
                      <a:pt x="0" y="323"/>
                      <a:pt x="0" y="323"/>
                    </a:cubicBezTo>
                    <a:cubicBezTo>
                      <a:pt x="234" y="188"/>
                      <a:pt x="234" y="188"/>
                      <a:pt x="234" y="188"/>
                    </a:cubicBezTo>
                    <a:cubicBezTo>
                      <a:pt x="244" y="182"/>
                      <a:pt x="260" y="183"/>
                      <a:pt x="269" y="188"/>
                    </a:cubicBezTo>
                    <a:cubicBezTo>
                      <a:pt x="273" y="190"/>
                      <a:pt x="276" y="193"/>
                      <a:pt x="276" y="197"/>
                    </a:cubicBezTo>
                    <a:cubicBezTo>
                      <a:pt x="277" y="198"/>
                      <a:pt x="277" y="200"/>
                      <a:pt x="277" y="202"/>
                    </a:cubicBezTo>
                    <a:cubicBezTo>
                      <a:pt x="278" y="213"/>
                      <a:pt x="286" y="222"/>
                      <a:pt x="298" y="229"/>
                    </a:cubicBezTo>
                    <a:cubicBezTo>
                      <a:pt x="308" y="234"/>
                      <a:pt x="315" y="236"/>
                      <a:pt x="323" y="238"/>
                    </a:cubicBezTo>
                    <a:cubicBezTo>
                      <a:pt x="336" y="241"/>
                      <a:pt x="349" y="241"/>
                      <a:pt x="362" y="239"/>
                    </a:cubicBezTo>
                    <a:cubicBezTo>
                      <a:pt x="372" y="238"/>
                      <a:pt x="381" y="235"/>
                      <a:pt x="389" y="232"/>
                    </a:cubicBezTo>
                    <a:cubicBezTo>
                      <a:pt x="393" y="230"/>
                      <a:pt x="394" y="229"/>
                      <a:pt x="395" y="229"/>
                    </a:cubicBezTo>
                    <a:cubicBezTo>
                      <a:pt x="397" y="227"/>
                      <a:pt x="398" y="226"/>
                      <a:pt x="400" y="225"/>
                    </a:cubicBezTo>
                    <a:cubicBezTo>
                      <a:pt x="407" y="221"/>
                      <a:pt x="411" y="215"/>
                      <a:pt x="413" y="210"/>
                    </a:cubicBezTo>
                    <a:cubicBezTo>
                      <a:pt x="416" y="202"/>
                      <a:pt x="416" y="195"/>
                      <a:pt x="412" y="188"/>
                    </a:cubicBezTo>
                    <a:cubicBezTo>
                      <a:pt x="409" y="183"/>
                      <a:pt x="405" y="178"/>
                      <a:pt x="400" y="175"/>
                    </a:cubicBezTo>
                    <a:cubicBezTo>
                      <a:pt x="384" y="165"/>
                      <a:pt x="368" y="161"/>
                      <a:pt x="352" y="160"/>
                    </a:cubicBezTo>
                    <a:cubicBezTo>
                      <a:pt x="346" y="160"/>
                      <a:pt x="343" y="160"/>
                      <a:pt x="340" y="160"/>
                    </a:cubicBezTo>
                    <a:cubicBezTo>
                      <a:pt x="334" y="159"/>
                      <a:pt x="329" y="158"/>
                      <a:pt x="326" y="156"/>
                    </a:cubicBezTo>
                    <a:cubicBezTo>
                      <a:pt x="317" y="150"/>
                      <a:pt x="315" y="141"/>
                      <a:pt x="326" y="135"/>
                    </a:cubicBezTo>
                    <a:lnTo>
                      <a:pt x="559" y="0"/>
                    </a:lnTo>
                    <a:close/>
                  </a:path>
                </a:pathLst>
              </a:custGeom>
              <a:solidFill>
                <a:srgbClr val="8459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 name="Freeform 45"/>
              <p:cNvSpPr>
                <a:spLocks/>
              </p:cNvSpPr>
              <p:nvPr/>
            </p:nvSpPr>
            <p:spPr bwMode="auto">
              <a:xfrm>
                <a:off x="7496175" y="3876675"/>
                <a:ext cx="787400" cy="796925"/>
              </a:xfrm>
              <a:custGeom>
                <a:avLst/>
                <a:gdLst>
                  <a:gd name="T0" fmla="*/ 247 w 247"/>
                  <a:gd name="T1" fmla="*/ 0 h 250"/>
                  <a:gd name="T2" fmla="*/ 241 w 247"/>
                  <a:gd name="T3" fmla="*/ 8 h 250"/>
                  <a:gd name="T4" fmla="*/ 0 w 247"/>
                  <a:gd name="T5" fmla="*/ 148 h 250"/>
                  <a:gd name="T6" fmla="*/ 0 w 247"/>
                  <a:gd name="T7" fmla="*/ 250 h 250"/>
                  <a:gd name="T8" fmla="*/ 241 w 247"/>
                  <a:gd name="T9" fmla="*/ 110 h 250"/>
                  <a:gd name="T10" fmla="*/ 247 w 247"/>
                  <a:gd name="T11" fmla="*/ 102 h 250"/>
                  <a:gd name="T12" fmla="*/ 247 w 24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247" h="250">
                    <a:moveTo>
                      <a:pt x="247" y="0"/>
                    </a:moveTo>
                    <a:cubicBezTo>
                      <a:pt x="247" y="3"/>
                      <a:pt x="245" y="6"/>
                      <a:pt x="241" y="8"/>
                    </a:cubicBezTo>
                    <a:cubicBezTo>
                      <a:pt x="0" y="148"/>
                      <a:pt x="0" y="148"/>
                      <a:pt x="0" y="148"/>
                    </a:cubicBezTo>
                    <a:cubicBezTo>
                      <a:pt x="0" y="250"/>
                      <a:pt x="0" y="250"/>
                      <a:pt x="0" y="250"/>
                    </a:cubicBezTo>
                    <a:cubicBezTo>
                      <a:pt x="241" y="110"/>
                      <a:pt x="241" y="110"/>
                      <a:pt x="241" y="110"/>
                    </a:cubicBezTo>
                    <a:cubicBezTo>
                      <a:pt x="245" y="108"/>
                      <a:pt x="247" y="105"/>
                      <a:pt x="247" y="102"/>
                    </a:cubicBezTo>
                    <a:lnTo>
                      <a:pt x="247" y="0"/>
                    </a:lnTo>
                    <a:close/>
                  </a:path>
                </a:pathLst>
              </a:custGeom>
              <a:solidFill>
                <a:srgbClr val="6E3F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grpSp>
        <p:nvGrpSpPr>
          <p:cNvPr id="2" name="Group 1"/>
          <p:cNvGrpSpPr/>
          <p:nvPr/>
        </p:nvGrpSpPr>
        <p:grpSpPr>
          <a:xfrm>
            <a:off x="5954336" y="2795477"/>
            <a:ext cx="2465000" cy="2447553"/>
            <a:chOff x="6988428" y="3139549"/>
            <a:chExt cx="3286667" cy="3263404"/>
          </a:xfrm>
        </p:grpSpPr>
        <p:grpSp>
          <p:nvGrpSpPr>
            <p:cNvPr id="32" name="Group 31"/>
            <p:cNvGrpSpPr/>
            <p:nvPr/>
          </p:nvGrpSpPr>
          <p:grpSpPr>
            <a:xfrm>
              <a:off x="6988428" y="3139549"/>
              <a:ext cx="2286197" cy="1532304"/>
              <a:chOff x="3559175" y="3667125"/>
              <a:chExt cx="3552825" cy="2381250"/>
            </a:xfrm>
          </p:grpSpPr>
          <p:sp>
            <p:nvSpPr>
              <p:cNvPr id="33" name="Freeform 32"/>
              <p:cNvSpPr>
                <a:spLocks/>
              </p:cNvSpPr>
              <p:nvPr/>
            </p:nvSpPr>
            <p:spPr bwMode="auto">
              <a:xfrm>
                <a:off x="4572000" y="4129088"/>
                <a:ext cx="309563" cy="500062"/>
              </a:xfrm>
              <a:custGeom>
                <a:avLst/>
                <a:gdLst>
                  <a:gd name="T0" fmla="*/ 97 w 97"/>
                  <a:gd name="T1" fmla="*/ 55 h 157"/>
                  <a:gd name="T2" fmla="*/ 77 w 97"/>
                  <a:gd name="T3" fmla="*/ 27 h 157"/>
                  <a:gd name="T4" fmla="*/ 31 w 97"/>
                  <a:gd name="T5" fmla="*/ 15 h 157"/>
                  <a:gd name="T6" fmla="*/ 22 w 97"/>
                  <a:gd name="T7" fmla="*/ 15 h 157"/>
                  <a:gd name="T8" fmla="*/ 7 w 97"/>
                  <a:gd name="T9" fmla="*/ 11 h 157"/>
                  <a:gd name="T10" fmla="*/ 0 w 97"/>
                  <a:gd name="T11" fmla="*/ 0 h 157"/>
                  <a:gd name="T12" fmla="*/ 0 w 97"/>
                  <a:gd name="T13" fmla="*/ 102 h 157"/>
                  <a:gd name="T14" fmla="*/ 8 w 97"/>
                  <a:gd name="T15" fmla="*/ 113 h 157"/>
                  <a:gd name="T16" fmla="*/ 22 w 97"/>
                  <a:gd name="T17" fmla="*/ 117 h 157"/>
                  <a:gd name="T18" fmla="*/ 31 w 97"/>
                  <a:gd name="T19" fmla="*/ 117 h 157"/>
                  <a:gd name="T20" fmla="*/ 77 w 97"/>
                  <a:gd name="T21" fmla="*/ 129 h 157"/>
                  <a:gd name="T22" fmla="*/ 97 w 97"/>
                  <a:gd name="T23" fmla="*/ 157 h 157"/>
                  <a:gd name="T24" fmla="*/ 97 w 97"/>
                  <a:gd name="T25" fmla="*/ 5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57">
                    <a:moveTo>
                      <a:pt x="97" y="55"/>
                    </a:moveTo>
                    <a:cubicBezTo>
                      <a:pt x="97" y="45"/>
                      <a:pt x="90" y="35"/>
                      <a:pt x="77" y="27"/>
                    </a:cubicBezTo>
                    <a:cubicBezTo>
                      <a:pt x="64" y="20"/>
                      <a:pt x="48" y="16"/>
                      <a:pt x="31" y="15"/>
                    </a:cubicBezTo>
                    <a:cubicBezTo>
                      <a:pt x="28" y="15"/>
                      <a:pt x="25" y="15"/>
                      <a:pt x="22" y="15"/>
                    </a:cubicBezTo>
                    <a:cubicBezTo>
                      <a:pt x="16" y="14"/>
                      <a:pt x="11" y="13"/>
                      <a:pt x="7" y="11"/>
                    </a:cubicBezTo>
                    <a:cubicBezTo>
                      <a:pt x="3" y="8"/>
                      <a:pt x="0" y="4"/>
                      <a:pt x="0" y="0"/>
                    </a:cubicBezTo>
                    <a:cubicBezTo>
                      <a:pt x="0" y="102"/>
                      <a:pt x="0" y="102"/>
                      <a:pt x="0" y="102"/>
                    </a:cubicBezTo>
                    <a:cubicBezTo>
                      <a:pt x="0" y="106"/>
                      <a:pt x="3" y="110"/>
                      <a:pt x="8" y="113"/>
                    </a:cubicBezTo>
                    <a:cubicBezTo>
                      <a:pt x="11" y="115"/>
                      <a:pt x="16" y="116"/>
                      <a:pt x="22" y="117"/>
                    </a:cubicBezTo>
                    <a:cubicBezTo>
                      <a:pt x="25" y="117"/>
                      <a:pt x="28" y="117"/>
                      <a:pt x="31" y="117"/>
                    </a:cubicBezTo>
                    <a:cubicBezTo>
                      <a:pt x="48" y="117"/>
                      <a:pt x="64" y="121"/>
                      <a:pt x="77" y="129"/>
                    </a:cubicBezTo>
                    <a:cubicBezTo>
                      <a:pt x="90" y="136"/>
                      <a:pt x="97" y="147"/>
                      <a:pt x="97" y="157"/>
                    </a:cubicBezTo>
                    <a:lnTo>
                      <a:pt x="97" y="55"/>
                    </a:lnTo>
                    <a:close/>
                  </a:path>
                </a:pathLst>
              </a:custGeom>
              <a:solidFill>
                <a:srgbClr val="DB2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4" name="Freeform 33"/>
              <p:cNvSpPr>
                <a:spLocks/>
              </p:cNvSpPr>
              <p:nvPr/>
            </p:nvSpPr>
            <p:spPr bwMode="auto">
              <a:xfrm>
                <a:off x="5789613" y="4125913"/>
                <a:ext cx="315913" cy="506412"/>
              </a:xfrm>
              <a:custGeom>
                <a:avLst/>
                <a:gdLst>
                  <a:gd name="T0" fmla="*/ 99 w 99"/>
                  <a:gd name="T1" fmla="*/ 2 h 159"/>
                  <a:gd name="T2" fmla="*/ 99 w 99"/>
                  <a:gd name="T3" fmla="*/ 3 h 159"/>
                  <a:gd name="T4" fmla="*/ 99 w 99"/>
                  <a:gd name="T5" fmla="*/ 1 h 159"/>
                  <a:gd name="T6" fmla="*/ 99 w 99"/>
                  <a:gd name="T7" fmla="*/ 0 h 159"/>
                  <a:gd name="T8" fmla="*/ 99 w 99"/>
                  <a:gd name="T9" fmla="*/ 3 h 159"/>
                  <a:gd name="T10" fmla="*/ 93 w 99"/>
                  <a:gd name="T11" fmla="*/ 11 h 159"/>
                  <a:gd name="T12" fmla="*/ 80 w 99"/>
                  <a:gd name="T13" fmla="*/ 16 h 159"/>
                  <a:gd name="T14" fmla="*/ 66 w 99"/>
                  <a:gd name="T15" fmla="*/ 16 h 159"/>
                  <a:gd name="T16" fmla="*/ 21 w 99"/>
                  <a:gd name="T17" fmla="*/ 28 h 159"/>
                  <a:gd name="T18" fmla="*/ 16 w 99"/>
                  <a:gd name="T19" fmla="*/ 31 h 159"/>
                  <a:gd name="T20" fmla="*/ 0 w 99"/>
                  <a:gd name="T21" fmla="*/ 57 h 159"/>
                  <a:gd name="T22" fmla="*/ 0 w 99"/>
                  <a:gd name="T23" fmla="*/ 159 h 159"/>
                  <a:gd name="T24" fmla="*/ 16 w 99"/>
                  <a:gd name="T25" fmla="*/ 133 h 159"/>
                  <a:gd name="T26" fmla="*/ 21 w 99"/>
                  <a:gd name="T27" fmla="*/ 130 h 159"/>
                  <a:gd name="T28" fmla="*/ 67 w 99"/>
                  <a:gd name="T29" fmla="*/ 118 h 159"/>
                  <a:gd name="T30" fmla="*/ 80 w 99"/>
                  <a:gd name="T31" fmla="*/ 118 h 159"/>
                  <a:gd name="T32" fmla="*/ 93 w 99"/>
                  <a:gd name="T33" fmla="*/ 113 h 159"/>
                  <a:gd name="T34" fmla="*/ 99 w 99"/>
                  <a:gd name="T35" fmla="*/ 104 h 159"/>
                  <a:gd name="T36" fmla="*/ 99 w 99"/>
                  <a:gd name="T37"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159">
                    <a:moveTo>
                      <a:pt x="99" y="2"/>
                    </a:moveTo>
                    <a:cubicBezTo>
                      <a:pt x="99" y="2"/>
                      <a:pt x="99" y="2"/>
                      <a:pt x="99" y="3"/>
                    </a:cubicBezTo>
                    <a:cubicBezTo>
                      <a:pt x="99" y="1"/>
                      <a:pt x="99" y="1"/>
                      <a:pt x="99" y="1"/>
                    </a:cubicBezTo>
                    <a:cubicBezTo>
                      <a:pt x="99" y="1"/>
                      <a:pt x="99" y="0"/>
                      <a:pt x="99" y="0"/>
                    </a:cubicBezTo>
                    <a:cubicBezTo>
                      <a:pt x="99" y="1"/>
                      <a:pt x="99" y="2"/>
                      <a:pt x="99" y="3"/>
                    </a:cubicBezTo>
                    <a:cubicBezTo>
                      <a:pt x="98" y="6"/>
                      <a:pt x="96" y="9"/>
                      <a:pt x="93" y="11"/>
                    </a:cubicBezTo>
                    <a:cubicBezTo>
                      <a:pt x="88" y="14"/>
                      <a:pt x="84" y="15"/>
                      <a:pt x="80" y="16"/>
                    </a:cubicBezTo>
                    <a:cubicBezTo>
                      <a:pt x="74" y="16"/>
                      <a:pt x="70" y="16"/>
                      <a:pt x="66" y="16"/>
                    </a:cubicBezTo>
                    <a:cubicBezTo>
                      <a:pt x="49" y="17"/>
                      <a:pt x="33" y="21"/>
                      <a:pt x="21" y="28"/>
                    </a:cubicBezTo>
                    <a:cubicBezTo>
                      <a:pt x="19" y="29"/>
                      <a:pt x="17" y="30"/>
                      <a:pt x="16" y="31"/>
                    </a:cubicBezTo>
                    <a:cubicBezTo>
                      <a:pt x="5" y="39"/>
                      <a:pt x="0" y="48"/>
                      <a:pt x="0" y="57"/>
                    </a:cubicBezTo>
                    <a:cubicBezTo>
                      <a:pt x="0" y="159"/>
                      <a:pt x="0" y="159"/>
                      <a:pt x="0" y="159"/>
                    </a:cubicBezTo>
                    <a:cubicBezTo>
                      <a:pt x="0" y="149"/>
                      <a:pt x="6" y="140"/>
                      <a:pt x="16" y="133"/>
                    </a:cubicBezTo>
                    <a:cubicBezTo>
                      <a:pt x="17" y="132"/>
                      <a:pt x="19" y="131"/>
                      <a:pt x="21" y="130"/>
                    </a:cubicBezTo>
                    <a:cubicBezTo>
                      <a:pt x="34" y="123"/>
                      <a:pt x="49" y="119"/>
                      <a:pt x="67" y="118"/>
                    </a:cubicBezTo>
                    <a:cubicBezTo>
                      <a:pt x="71" y="118"/>
                      <a:pt x="74" y="118"/>
                      <a:pt x="80" y="118"/>
                    </a:cubicBezTo>
                    <a:cubicBezTo>
                      <a:pt x="84" y="117"/>
                      <a:pt x="88" y="116"/>
                      <a:pt x="93" y="113"/>
                    </a:cubicBezTo>
                    <a:cubicBezTo>
                      <a:pt x="97" y="110"/>
                      <a:pt x="99" y="107"/>
                      <a:pt x="99" y="104"/>
                    </a:cubicBezTo>
                    <a:cubicBezTo>
                      <a:pt x="99" y="73"/>
                      <a:pt x="99" y="32"/>
                      <a:pt x="99" y="2"/>
                    </a:cubicBezTo>
                    <a:close/>
                  </a:path>
                </a:pathLst>
              </a:custGeom>
              <a:solidFill>
                <a:srgbClr val="DB2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5" name="Freeform 34"/>
              <p:cNvSpPr>
                <a:spLocks/>
              </p:cNvSpPr>
              <p:nvPr/>
            </p:nvSpPr>
            <p:spPr bwMode="auto">
              <a:xfrm>
                <a:off x="3559175" y="4695825"/>
                <a:ext cx="755650" cy="781050"/>
              </a:xfrm>
              <a:custGeom>
                <a:avLst/>
                <a:gdLst>
                  <a:gd name="T0" fmla="*/ 236 w 237"/>
                  <a:gd name="T1" fmla="*/ 143 h 245"/>
                  <a:gd name="T2" fmla="*/ 229 w 237"/>
                  <a:gd name="T3" fmla="*/ 133 h 245"/>
                  <a:gd name="T4" fmla="*/ 0 w 237"/>
                  <a:gd name="T5" fmla="*/ 0 h 245"/>
                  <a:gd name="T6" fmla="*/ 0 w 237"/>
                  <a:gd name="T7" fmla="*/ 102 h 245"/>
                  <a:gd name="T8" fmla="*/ 229 w 237"/>
                  <a:gd name="T9" fmla="*/ 235 h 245"/>
                  <a:gd name="T10" fmla="*/ 237 w 237"/>
                  <a:gd name="T11" fmla="*/ 245 h 245"/>
                  <a:gd name="T12" fmla="*/ 236 w 237"/>
                  <a:gd name="T13" fmla="*/ 143 h 245"/>
                </a:gdLst>
                <a:ahLst/>
                <a:cxnLst>
                  <a:cxn ang="0">
                    <a:pos x="T0" y="T1"/>
                  </a:cxn>
                  <a:cxn ang="0">
                    <a:pos x="T2" y="T3"/>
                  </a:cxn>
                  <a:cxn ang="0">
                    <a:pos x="T4" y="T5"/>
                  </a:cxn>
                  <a:cxn ang="0">
                    <a:pos x="T6" y="T7"/>
                  </a:cxn>
                  <a:cxn ang="0">
                    <a:pos x="T8" y="T9"/>
                  </a:cxn>
                  <a:cxn ang="0">
                    <a:pos x="T10" y="T11"/>
                  </a:cxn>
                  <a:cxn ang="0">
                    <a:pos x="T12" y="T13"/>
                  </a:cxn>
                </a:cxnLst>
                <a:rect l="0" t="0" r="r" b="b"/>
                <a:pathLst>
                  <a:path w="237" h="245">
                    <a:moveTo>
                      <a:pt x="236" y="143"/>
                    </a:moveTo>
                    <a:cubicBezTo>
                      <a:pt x="236" y="140"/>
                      <a:pt x="234" y="136"/>
                      <a:pt x="229" y="133"/>
                    </a:cubicBezTo>
                    <a:cubicBezTo>
                      <a:pt x="0" y="0"/>
                      <a:pt x="0" y="0"/>
                      <a:pt x="0" y="0"/>
                    </a:cubicBezTo>
                    <a:cubicBezTo>
                      <a:pt x="0" y="102"/>
                      <a:pt x="0" y="102"/>
                      <a:pt x="0" y="102"/>
                    </a:cubicBezTo>
                    <a:cubicBezTo>
                      <a:pt x="229" y="235"/>
                      <a:pt x="229" y="235"/>
                      <a:pt x="229" y="235"/>
                    </a:cubicBezTo>
                    <a:cubicBezTo>
                      <a:pt x="234" y="238"/>
                      <a:pt x="237" y="241"/>
                      <a:pt x="237" y="245"/>
                    </a:cubicBezTo>
                    <a:lnTo>
                      <a:pt x="236" y="143"/>
                    </a:lnTo>
                    <a:close/>
                  </a:path>
                </a:pathLst>
              </a:custGeom>
              <a:solidFill>
                <a:srgbClr val="E825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6" name="Freeform 35"/>
              <p:cNvSpPr>
                <a:spLocks/>
              </p:cNvSpPr>
              <p:nvPr/>
            </p:nvSpPr>
            <p:spPr bwMode="auto">
              <a:xfrm>
                <a:off x="6350000" y="4695825"/>
                <a:ext cx="762000" cy="781050"/>
              </a:xfrm>
              <a:custGeom>
                <a:avLst/>
                <a:gdLst>
                  <a:gd name="T0" fmla="*/ 238 w 239"/>
                  <a:gd name="T1" fmla="*/ 0 h 245"/>
                  <a:gd name="T2" fmla="*/ 7 w 239"/>
                  <a:gd name="T3" fmla="*/ 133 h 245"/>
                  <a:gd name="T4" fmla="*/ 0 w 239"/>
                  <a:gd name="T5" fmla="*/ 143 h 245"/>
                  <a:gd name="T6" fmla="*/ 0 w 239"/>
                  <a:gd name="T7" fmla="*/ 245 h 245"/>
                  <a:gd name="T8" fmla="*/ 8 w 239"/>
                  <a:gd name="T9" fmla="*/ 235 h 245"/>
                  <a:gd name="T10" fmla="*/ 239 w 239"/>
                  <a:gd name="T11" fmla="*/ 102 h 245"/>
                  <a:gd name="T12" fmla="*/ 238 w 239"/>
                  <a:gd name="T13" fmla="*/ 0 h 245"/>
                </a:gdLst>
                <a:ahLst/>
                <a:cxnLst>
                  <a:cxn ang="0">
                    <a:pos x="T0" y="T1"/>
                  </a:cxn>
                  <a:cxn ang="0">
                    <a:pos x="T2" y="T3"/>
                  </a:cxn>
                  <a:cxn ang="0">
                    <a:pos x="T4" y="T5"/>
                  </a:cxn>
                  <a:cxn ang="0">
                    <a:pos x="T6" y="T7"/>
                  </a:cxn>
                  <a:cxn ang="0">
                    <a:pos x="T8" y="T9"/>
                  </a:cxn>
                  <a:cxn ang="0">
                    <a:pos x="T10" y="T11"/>
                  </a:cxn>
                  <a:cxn ang="0">
                    <a:pos x="T12" y="T13"/>
                  </a:cxn>
                </a:cxnLst>
                <a:rect l="0" t="0" r="r" b="b"/>
                <a:pathLst>
                  <a:path w="239" h="245">
                    <a:moveTo>
                      <a:pt x="238" y="0"/>
                    </a:moveTo>
                    <a:cubicBezTo>
                      <a:pt x="7" y="133"/>
                      <a:pt x="7" y="133"/>
                      <a:pt x="7" y="133"/>
                    </a:cubicBezTo>
                    <a:cubicBezTo>
                      <a:pt x="2" y="136"/>
                      <a:pt x="0" y="140"/>
                      <a:pt x="0" y="143"/>
                    </a:cubicBezTo>
                    <a:cubicBezTo>
                      <a:pt x="0" y="245"/>
                      <a:pt x="0" y="245"/>
                      <a:pt x="0" y="245"/>
                    </a:cubicBezTo>
                    <a:cubicBezTo>
                      <a:pt x="0" y="242"/>
                      <a:pt x="2" y="238"/>
                      <a:pt x="8" y="235"/>
                    </a:cubicBezTo>
                    <a:cubicBezTo>
                      <a:pt x="239" y="102"/>
                      <a:pt x="239" y="102"/>
                      <a:pt x="239" y="102"/>
                    </a:cubicBezTo>
                    <a:lnTo>
                      <a:pt x="238" y="0"/>
                    </a:lnTo>
                    <a:close/>
                  </a:path>
                </a:pathLst>
              </a:custGeom>
              <a:solidFill>
                <a:srgbClr val="DB2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7" name="Freeform 36"/>
              <p:cNvSpPr>
                <a:spLocks/>
              </p:cNvSpPr>
              <p:nvPr/>
            </p:nvSpPr>
            <p:spPr bwMode="auto">
              <a:xfrm>
                <a:off x="3559175" y="3667125"/>
                <a:ext cx="3549650" cy="2058987"/>
              </a:xfrm>
              <a:custGeom>
                <a:avLst/>
                <a:gdLst>
                  <a:gd name="T0" fmla="*/ 559 w 1114"/>
                  <a:gd name="T1" fmla="*/ 0 h 646"/>
                  <a:gd name="T2" fmla="*/ 792 w 1114"/>
                  <a:gd name="T3" fmla="*/ 135 h 646"/>
                  <a:gd name="T4" fmla="*/ 793 w 1114"/>
                  <a:gd name="T5" fmla="*/ 155 h 646"/>
                  <a:gd name="T6" fmla="*/ 779 w 1114"/>
                  <a:gd name="T7" fmla="*/ 160 h 646"/>
                  <a:gd name="T8" fmla="*/ 766 w 1114"/>
                  <a:gd name="T9" fmla="*/ 160 h 646"/>
                  <a:gd name="T10" fmla="*/ 721 w 1114"/>
                  <a:gd name="T11" fmla="*/ 172 h 646"/>
                  <a:gd name="T12" fmla="*/ 716 w 1114"/>
                  <a:gd name="T13" fmla="*/ 175 h 646"/>
                  <a:gd name="T14" fmla="*/ 714 w 1114"/>
                  <a:gd name="T15" fmla="*/ 225 h 646"/>
                  <a:gd name="T16" fmla="*/ 720 w 1114"/>
                  <a:gd name="T17" fmla="*/ 229 h 646"/>
                  <a:gd name="T18" fmla="*/ 818 w 1114"/>
                  <a:gd name="T19" fmla="*/ 229 h 646"/>
                  <a:gd name="T20" fmla="*/ 838 w 1114"/>
                  <a:gd name="T21" fmla="*/ 202 h 646"/>
                  <a:gd name="T22" fmla="*/ 839 w 1114"/>
                  <a:gd name="T23" fmla="*/ 197 h 646"/>
                  <a:gd name="T24" fmla="*/ 846 w 1114"/>
                  <a:gd name="T25" fmla="*/ 188 h 646"/>
                  <a:gd name="T26" fmla="*/ 882 w 1114"/>
                  <a:gd name="T27" fmla="*/ 188 h 646"/>
                  <a:gd name="T28" fmla="*/ 1114 w 1114"/>
                  <a:gd name="T29" fmla="*/ 323 h 646"/>
                  <a:gd name="T30" fmla="*/ 883 w 1114"/>
                  <a:gd name="T31" fmla="*/ 456 h 646"/>
                  <a:gd name="T32" fmla="*/ 899 w 1114"/>
                  <a:gd name="T33" fmla="*/ 481 h 646"/>
                  <a:gd name="T34" fmla="*/ 947 w 1114"/>
                  <a:gd name="T35" fmla="*/ 493 h 646"/>
                  <a:gd name="T36" fmla="*/ 947 w 1114"/>
                  <a:gd name="T37" fmla="*/ 549 h 646"/>
                  <a:gd name="T38" fmla="*/ 941 w 1114"/>
                  <a:gd name="T39" fmla="*/ 552 h 646"/>
                  <a:gd name="T40" fmla="*/ 854 w 1114"/>
                  <a:gd name="T41" fmla="*/ 552 h 646"/>
                  <a:gd name="T42" fmla="*/ 829 w 1114"/>
                  <a:gd name="T43" fmla="*/ 523 h 646"/>
                  <a:gd name="T44" fmla="*/ 786 w 1114"/>
                  <a:gd name="T45" fmla="*/ 512 h 646"/>
                  <a:gd name="T46" fmla="*/ 555 w 1114"/>
                  <a:gd name="T47" fmla="*/ 646 h 646"/>
                  <a:gd name="T48" fmla="*/ 326 w 1114"/>
                  <a:gd name="T49" fmla="*/ 512 h 646"/>
                  <a:gd name="T50" fmla="*/ 291 w 1114"/>
                  <a:gd name="T51" fmla="*/ 512 h 646"/>
                  <a:gd name="T52" fmla="*/ 283 w 1114"/>
                  <a:gd name="T53" fmla="*/ 522 h 646"/>
                  <a:gd name="T54" fmla="*/ 263 w 1114"/>
                  <a:gd name="T55" fmla="*/ 549 h 646"/>
                  <a:gd name="T56" fmla="*/ 160 w 1114"/>
                  <a:gd name="T57" fmla="*/ 546 h 646"/>
                  <a:gd name="T58" fmla="*/ 161 w 1114"/>
                  <a:gd name="T59" fmla="*/ 496 h 646"/>
                  <a:gd name="T60" fmla="*/ 165 w 1114"/>
                  <a:gd name="T61" fmla="*/ 493 h 646"/>
                  <a:gd name="T62" fmla="*/ 212 w 1114"/>
                  <a:gd name="T63" fmla="*/ 481 h 646"/>
                  <a:gd name="T64" fmla="*/ 229 w 1114"/>
                  <a:gd name="T65" fmla="*/ 477 h 646"/>
                  <a:gd name="T66" fmla="*/ 229 w 1114"/>
                  <a:gd name="T67" fmla="*/ 456 h 646"/>
                  <a:gd name="T68" fmla="*/ 0 w 1114"/>
                  <a:gd name="T69" fmla="*/ 323 h 646"/>
                  <a:gd name="T70" fmla="*/ 233 w 1114"/>
                  <a:gd name="T71" fmla="*/ 188 h 646"/>
                  <a:gd name="T72" fmla="*/ 269 w 1114"/>
                  <a:gd name="T73" fmla="*/ 188 h 646"/>
                  <a:gd name="T74" fmla="*/ 276 w 1114"/>
                  <a:gd name="T75" fmla="*/ 197 h 646"/>
                  <a:gd name="T76" fmla="*/ 277 w 1114"/>
                  <a:gd name="T77" fmla="*/ 202 h 646"/>
                  <a:gd name="T78" fmla="*/ 297 w 1114"/>
                  <a:gd name="T79" fmla="*/ 228 h 646"/>
                  <a:gd name="T80" fmla="*/ 302 w 1114"/>
                  <a:gd name="T81" fmla="*/ 231 h 646"/>
                  <a:gd name="T82" fmla="*/ 389 w 1114"/>
                  <a:gd name="T83" fmla="*/ 231 h 646"/>
                  <a:gd name="T84" fmla="*/ 394 w 1114"/>
                  <a:gd name="T85" fmla="*/ 228 h 646"/>
                  <a:gd name="T86" fmla="*/ 395 w 1114"/>
                  <a:gd name="T87" fmla="*/ 172 h 646"/>
                  <a:gd name="T88" fmla="*/ 349 w 1114"/>
                  <a:gd name="T89" fmla="*/ 160 h 646"/>
                  <a:gd name="T90" fmla="*/ 340 w 1114"/>
                  <a:gd name="T91" fmla="*/ 160 h 646"/>
                  <a:gd name="T92" fmla="*/ 325 w 1114"/>
                  <a:gd name="T93" fmla="*/ 156 h 646"/>
                  <a:gd name="T94" fmla="*/ 325 w 1114"/>
                  <a:gd name="T95" fmla="*/ 135 h 646"/>
                  <a:gd name="T96" fmla="*/ 559 w 1114"/>
                  <a:gd name="T9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4" h="646">
                    <a:moveTo>
                      <a:pt x="559" y="0"/>
                    </a:moveTo>
                    <a:cubicBezTo>
                      <a:pt x="792" y="135"/>
                      <a:pt x="792" y="135"/>
                      <a:pt x="792" y="135"/>
                    </a:cubicBezTo>
                    <a:cubicBezTo>
                      <a:pt x="801" y="142"/>
                      <a:pt x="800" y="150"/>
                      <a:pt x="793" y="155"/>
                    </a:cubicBezTo>
                    <a:cubicBezTo>
                      <a:pt x="788" y="158"/>
                      <a:pt x="784" y="159"/>
                      <a:pt x="779" y="160"/>
                    </a:cubicBezTo>
                    <a:cubicBezTo>
                      <a:pt x="774" y="160"/>
                      <a:pt x="770" y="160"/>
                      <a:pt x="766" y="160"/>
                    </a:cubicBezTo>
                    <a:cubicBezTo>
                      <a:pt x="749" y="161"/>
                      <a:pt x="733" y="165"/>
                      <a:pt x="721" y="172"/>
                    </a:cubicBezTo>
                    <a:cubicBezTo>
                      <a:pt x="719" y="173"/>
                      <a:pt x="717" y="174"/>
                      <a:pt x="716" y="175"/>
                    </a:cubicBezTo>
                    <a:cubicBezTo>
                      <a:pt x="695" y="189"/>
                      <a:pt x="695" y="211"/>
                      <a:pt x="714" y="225"/>
                    </a:cubicBezTo>
                    <a:cubicBezTo>
                      <a:pt x="716" y="227"/>
                      <a:pt x="718" y="228"/>
                      <a:pt x="720" y="229"/>
                    </a:cubicBezTo>
                    <a:cubicBezTo>
                      <a:pt x="747" y="245"/>
                      <a:pt x="791" y="245"/>
                      <a:pt x="818" y="229"/>
                    </a:cubicBezTo>
                    <a:cubicBezTo>
                      <a:pt x="831" y="221"/>
                      <a:pt x="837" y="211"/>
                      <a:pt x="838" y="202"/>
                    </a:cubicBezTo>
                    <a:cubicBezTo>
                      <a:pt x="838" y="200"/>
                      <a:pt x="839" y="198"/>
                      <a:pt x="839" y="197"/>
                    </a:cubicBezTo>
                    <a:cubicBezTo>
                      <a:pt x="840" y="192"/>
                      <a:pt x="843" y="190"/>
                      <a:pt x="846" y="188"/>
                    </a:cubicBezTo>
                    <a:cubicBezTo>
                      <a:pt x="856" y="182"/>
                      <a:pt x="872" y="182"/>
                      <a:pt x="882" y="188"/>
                    </a:cubicBezTo>
                    <a:cubicBezTo>
                      <a:pt x="1114" y="323"/>
                      <a:pt x="1114" y="323"/>
                      <a:pt x="1114" y="323"/>
                    </a:cubicBezTo>
                    <a:cubicBezTo>
                      <a:pt x="883" y="456"/>
                      <a:pt x="883" y="456"/>
                      <a:pt x="883" y="456"/>
                    </a:cubicBezTo>
                    <a:cubicBezTo>
                      <a:pt x="868" y="465"/>
                      <a:pt x="878" y="480"/>
                      <a:pt x="899" y="481"/>
                    </a:cubicBezTo>
                    <a:cubicBezTo>
                      <a:pt x="918" y="481"/>
                      <a:pt x="934" y="485"/>
                      <a:pt x="947" y="493"/>
                    </a:cubicBezTo>
                    <a:cubicBezTo>
                      <a:pt x="974" y="508"/>
                      <a:pt x="974" y="534"/>
                      <a:pt x="947" y="549"/>
                    </a:cubicBezTo>
                    <a:cubicBezTo>
                      <a:pt x="945" y="550"/>
                      <a:pt x="943" y="551"/>
                      <a:pt x="941" y="552"/>
                    </a:cubicBezTo>
                    <a:cubicBezTo>
                      <a:pt x="916" y="564"/>
                      <a:pt x="879" y="564"/>
                      <a:pt x="854" y="552"/>
                    </a:cubicBezTo>
                    <a:cubicBezTo>
                      <a:pt x="838" y="544"/>
                      <a:pt x="830" y="534"/>
                      <a:pt x="829" y="523"/>
                    </a:cubicBezTo>
                    <a:cubicBezTo>
                      <a:pt x="828" y="509"/>
                      <a:pt x="802" y="503"/>
                      <a:pt x="786" y="512"/>
                    </a:cubicBezTo>
                    <a:cubicBezTo>
                      <a:pt x="555" y="646"/>
                      <a:pt x="555" y="646"/>
                      <a:pt x="555" y="646"/>
                    </a:cubicBezTo>
                    <a:cubicBezTo>
                      <a:pt x="326" y="512"/>
                      <a:pt x="326" y="512"/>
                      <a:pt x="326" y="512"/>
                    </a:cubicBezTo>
                    <a:cubicBezTo>
                      <a:pt x="316" y="506"/>
                      <a:pt x="300" y="507"/>
                      <a:pt x="291" y="512"/>
                    </a:cubicBezTo>
                    <a:cubicBezTo>
                      <a:pt x="286" y="515"/>
                      <a:pt x="284" y="518"/>
                      <a:pt x="283" y="522"/>
                    </a:cubicBezTo>
                    <a:cubicBezTo>
                      <a:pt x="283" y="532"/>
                      <a:pt x="276" y="542"/>
                      <a:pt x="263" y="549"/>
                    </a:cubicBezTo>
                    <a:cubicBezTo>
                      <a:pt x="234" y="566"/>
                      <a:pt x="186" y="565"/>
                      <a:pt x="160" y="546"/>
                    </a:cubicBezTo>
                    <a:cubicBezTo>
                      <a:pt x="140" y="531"/>
                      <a:pt x="140" y="510"/>
                      <a:pt x="161" y="496"/>
                    </a:cubicBezTo>
                    <a:cubicBezTo>
                      <a:pt x="162" y="494"/>
                      <a:pt x="164" y="493"/>
                      <a:pt x="165" y="493"/>
                    </a:cubicBezTo>
                    <a:cubicBezTo>
                      <a:pt x="178" y="485"/>
                      <a:pt x="195" y="481"/>
                      <a:pt x="212" y="481"/>
                    </a:cubicBezTo>
                    <a:cubicBezTo>
                      <a:pt x="219" y="481"/>
                      <a:pt x="225" y="479"/>
                      <a:pt x="229" y="477"/>
                    </a:cubicBezTo>
                    <a:cubicBezTo>
                      <a:pt x="238" y="471"/>
                      <a:pt x="240" y="462"/>
                      <a:pt x="229" y="456"/>
                    </a:cubicBezTo>
                    <a:cubicBezTo>
                      <a:pt x="0" y="323"/>
                      <a:pt x="0" y="323"/>
                      <a:pt x="0" y="323"/>
                    </a:cubicBezTo>
                    <a:cubicBezTo>
                      <a:pt x="233" y="188"/>
                      <a:pt x="233" y="188"/>
                      <a:pt x="233" y="188"/>
                    </a:cubicBezTo>
                    <a:cubicBezTo>
                      <a:pt x="244" y="182"/>
                      <a:pt x="260" y="183"/>
                      <a:pt x="269" y="188"/>
                    </a:cubicBezTo>
                    <a:cubicBezTo>
                      <a:pt x="273" y="190"/>
                      <a:pt x="275" y="193"/>
                      <a:pt x="276" y="197"/>
                    </a:cubicBezTo>
                    <a:cubicBezTo>
                      <a:pt x="276" y="198"/>
                      <a:pt x="276" y="200"/>
                      <a:pt x="277" y="202"/>
                    </a:cubicBezTo>
                    <a:cubicBezTo>
                      <a:pt x="277" y="211"/>
                      <a:pt x="284" y="221"/>
                      <a:pt x="297" y="228"/>
                    </a:cubicBezTo>
                    <a:cubicBezTo>
                      <a:pt x="298" y="229"/>
                      <a:pt x="300" y="230"/>
                      <a:pt x="302" y="231"/>
                    </a:cubicBezTo>
                    <a:cubicBezTo>
                      <a:pt x="327" y="243"/>
                      <a:pt x="363" y="243"/>
                      <a:pt x="389" y="231"/>
                    </a:cubicBezTo>
                    <a:cubicBezTo>
                      <a:pt x="391" y="231"/>
                      <a:pt x="393" y="230"/>
                      <a:pt x="394" y="228"/>
                    </a:cubicBezTo>
                    <a:cubicBezTo>
                      <a:pt x="422" y="212"/>
                      <a:pt x="421" y="187"/>
                      <a:pt x="395" y="172"/>
                    </a:cubicBezTo>
                    <a:cubicBezTo>
                      <a:pt x="382" y="164"/>
                      <a:pt x="366" y="160"/>
                      <a:pt x="349" y="160"/>
                    </a:cubicBezTo>
                    <a:cubicBezTo>
                      <a:pt x="346" y="160"/>
                      <a:pt x="343" y="160"/>
                      <a:pt x="340" y="160"/>
                    </a:cubicBezTo>
                    <a:cubicBezTo>
                      <a:pt x="334" y="159"/>
                      <a:pt x="329" y="158"/>
                      <a:pt x="325" y="156"/>
                    </a:cubicBezTo>
                    <a:cubicBezTo>
                      <a:pt x="316" y="150"/>
                      <a:pt x="315" y="141"/>
                      <a:pt x="325" y="135"/>
                    </a:cubicBezTo>
                    <a:lnTo>
                      <a:pt x="559" y="0"/>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8" name="Freeform 37"/>
              <p:cNvSpPr>
                <a:spLocks/>
              </p:cNvSpPr>
              <p:nvPr/>
            </p:nvSpPr>
            <p:spPr bwMode="auto">
              <a:xfrm>
                <a:off x="4021138" y="5280025"/>
                <a:ext cx="1309688" cy="768350"/>
              </a:xfrm>
              <a:custGeom>
                <a:avLst/>
                <a:gdLst>
                  <a:gd name="T0" fmla="*/ 410 w 411"/>
                  <a:gd name="T1" fmla="*/ 140 h 241"/>
                  <a:gd name="T2" fmla="*/ 181 w 411"/>
                  <a:gd name="T3" fmla="*/ 6 h 241"/>
                  <a:gd name="T4" fmla="*/ 146 w 411"/>
                  <a:gd name="T5" fmla="*/ 6 h 241"/>
                  <a:gd name="T6" fmla="*/ 138 w 411"/>
                  <a:gd name="T7" fmla="*/ 16 h 241"/>
                  <a:gd name="T8" fmla="*/ 118 w 411"/>
                  <a:gd name="T9" fmla="*/ 43 h 241"/>
                  <a:gd name="T10" fmla="*/ 15 w 411"/>
                  <a:gd name="T11" fmla="*/ 40 h 241"/>
                  <a:gd name="T12" fmla="*/ 0 w 411"/>
                  <a:gd name="T13" fmla="*/ 15 h 241"/>
                  <a:gd name="T14" fmla="*/ 0 w 411"/>
                  <a:gd name="T15" fmla="*/ 117 h 241"/>
                  <a:gd name="T16" fmla="*/ 15 w 411"/>
                  <a:gd name="T17" fmla="*/ 142 h 241"/>
                  <a:gd name="T18" fmla="*/ 118 w 411"/>
                  <a:gd name="T19" fmla="*/ 145 h 241"/>
                  <a:gd name="T20" fmla="*/ 139 w 411"/>
                  <a:gd name="T21" fmla="*/ 118 h 241"/>
                  <a:gd name="T22" fmla="*/ 146 w 411"/>
                  <a:gd name="T23" fmla="*/ 108 h 241"/>
                  <a:gd name="T24" fmla="*/ 181 w 411"/>
                  <a:gd name="T25" fmla="*/ 108 h 241"/>
                  <a:gd name="T26" fmla="*/ 411 w 411"/>
                  <a:gd name="T27" fmla="*/ 241 h 241"/>
                  <a:gd name="T28" fmla="*/ 410 w 411"/>
                  <a:gd name="T29" fmla="*/ 14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1" h="241">
                    <a:moveTo>
                      <a:pt x="410" y="140"/>
                    </a:moveTo>
                    <a:cubicBezTo>
                      <a:pt x="181" y="6"/>
                      <a:pt x="181" y="6"/>
                      <a:pt x="181" y="6"/>
                    </a:cubicBezTo>
                    <a:cubicBezTo>
                      <a:pt x="171" y="0"/>
                      <a:pt x="155" y="1"/>
                      <a:pt x="146" y="6"/>
                    </a:cubicBezTo>
                    <a:cubicBezTo>
                      <a:pt x="141" y="9"/>
                      <a:pt x="139" y="12"/>
                      <a:pt x="138" y="16"/>
                    </a:cubicBezTo>
                    <a:cubicBezTo>
                      <a:pt x="138" y="26"/>
                      <a:pt x="131" y="36"/>
                      <a:pt x="118" y="43"/>
                    </a:cubicBezTo>
                    <a:cubicBezTo>
                      <a:pt x="89" y="60"/>
                      <a:pt x="41" y="59"/>
                      <a:pt x="15" y="40"/>
                    </a:cubicBezTo>
                    <a:cubicBezTo>
                      <a:pt x="5" y="33"/>
                      <a:pt x="0" y="24"/>
                      <a:pt x="0" y="15"/>
                    </a:cubicBezTo>
                    <a:cubicBezTo>
                      <a:pt x="0" y="117"/>
                      <a:pt x="0" y="117"/>
                      <a:pt x="0" y="117"/>
                    </a:cubicBezTo>
                    <a:cubicBezTo>
                      <a:pt x="0" y="126"/>
                      <a:pt x="5" y="134"/>
                      <a:pt x="15" y="142"/>
                    </a:cubicBezTo>
                    <a:cubicBezTo>
                      <a:pt x="41" y="161"/>
                      <a:pt x="89" y="162"/>
                      <a:pt x="118" y="145"/>
                    </a:cubicBezTo>
                    <a:cubicBezTo>
                      <a:pt x="131" y="138"/>
                      <a:pt x="138" y="128"/>
                      <a:pt x="139" y="118"/>
                    </a:cubicBezTo>
                    <a:cubicBezTo>
                      <a:pt x="139" y="114"/>
                      <a:pt x="142" y="111"/>
                      <a:pt x="146" y="108"/>
                    </a:cubicBezTo>
                    <a:cubicBezTo>
                      <a:pt x="155" y="103"/>
                      <a:pt x="171" y="102"/>
                      <a:pt x="181" y="108"/>
                    </a:cubicBezTo>
                    <a:cubicBezTo>
                      <a:pt x="411" y="241"/>
                      <a:pt x="411" y="241"/>
                      <a:pt x="411" y="241"/>
                    </a:cubicBezTo>
                    <a:lnTo>
                      <a:pt x="410" y="140"/>
                    </a:lnTo>
                    <a:close/>
                  </a:path>
                </a:pathLst>
              </a:custGeom>
              <a:solidFill>
                <a:srgbClr val="ED25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 name="Freeform 38"/>
              <p:cNvSpPr>
                <a:spLocks/>
              </p:cNvSpPr>
              <p:nvPr/>
            </p:nvSpPr>
            <p:spPr bwMode="auto">
              <a:xfrm>
                <a:off x="5327650" y="5270500"/>
                <a:ext cx="1312863" cy="777875"/>
              </a:xfrm>
              <a:custGeom>
                <a:avLst/>
                <a:gdLst>
                  <a:gd name="T0" fmla="*/ 412 w 412"/>
                  <a:gd name="T1" fmla="*/ 18 h 244"/>
                  <a:gd name="T2" fmla="*/ 392 w 412"/>
                  <a:gd name="T3" fmla="*/ 46 h 244"/>
                  <a:gd name="T4" fmla="*/ 386 w 412"/>
                  <a:gd name="T5" fmla="*/ 49 h 244"/>
                  <a:gd name="T6" fmla="*/ 299 w 412"/>
                  <a:gd name="T7" fmla="*/ 49 h 244"/>
                  <a:gd name="T8" fmla="*/ 274 w 412"/>
                  <a:gd name="T9" fmla="*/ 20 h 244"/>
                  <a:gd name="T10" fmla="*/ 231 w 412"/>
                  <a:gd name="T11" fmla="*/ 9 h 244"/>
                  <a:gd name="T12" fmla="*/ 0 w 412"/>
                  <a:gd name="T13" fmla="*/ 143 h 244"/>
                  <a:gd name="T14" fmla="*/ 1 w 412"/>
                  <a:gd name="T15" fmla="*/ 244 h 244"/>
                  <a:gd name="T16" fmla="*/ 231 w 412"/>
                  <a:gd name="T17" fmla="*/ 111 h 244"/>
                  <a:gd name="T18" fmla="*/ 274 w 412"/>
                  <a:gd name="T19" fmla="*/ 122 h 244"/>
                  <a:gd name="T20" fmla="*/ 299 w 412"/>
                  <a:gd name="T21" fmla="*/ 151 h 244"/>
                  <a:gd name="T22" fmla="*/ 386 w 412"/>
                  <a:gd name="T23" fmla="*/ 151 h 244"/>
                  <a:gd name="T24" fmla="*/ 392 w 412"/>
                  <a:gd name="T25" fmla="*/ 148 h 244"/>
                  <a:gd name="T26" fmla="*/ 412 w 412"/>
                  <a:gd name="T27" fmla="*/ 120 h 244"/>
                  <a:gd name="T28" fmla="*/ 412 w 412"/>
                  <a:gd name="T29" fmla="*/ 1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244">
                    <a:moveTo>
                      <a:pt x="412" y="18"/>
                    </a:moveTo>
                    <a:cubicBezTo>
                      <a:pt x="412" y="28"/>
                      <a:pt x="405" y="39"/>
                      <a:pt x="392" y="46"/>
                    </a:cubicBezTo>
                    <a:cubicBezTo>
                      <a:pt x="390" y="47"/>
                      <a:pt x="388" y="48"/>
                      <a:pt x="386" y="49"/>
                    </a:cubicBezTo>
                    <a:cubicBezTo>
                      <a:pt x="361" y="61"/>
                      <a:pt x="324" y="61"/>
                      <a:pt x="299" y="49"/>
                    </a:cubicBezTo>
                    <a:cubicBezTo>
                      <a:pt x="283" y="41"/>
                      <a:pt x="275" y="31"/>
                      <a:pt x="274" y="20"/>
                    </a:cubicBezTo>
                    <a:cubicBezTo>
                      <a:pt x="273" y="6"/>
                      <a:pt x="247" y="0"/>
                      <a:pt x="231" y="9"/>
                    </a:cubicBezTo>
                    <a:cubicBezTo>
                      <a:pt x="0" y="143"/>
                      <a:pt x="0" y="143"/>
                      <a:pt x="0" y="143"/>
                    </a:cubicBezTo>
                    <a:cubicBezTo>
                      <a:pt x="1" y="244"/>
                      <a:pt x="1" y="244"/>
                      <a:pt x="1" y="244"/>
                    </a:cubicBezTo>
                    <a:cubicBezTo>
                      <a:pt x="231" y="111"/>
                      <a:pt x="231" y="111"/>
                      <a:pt x="231" y="111"/>
                    </a:cubicBezTo>
                    <a:cubicBezTo>
                      <a:pt x="247" y="102"/>
                      <a:pt x="273" y="108"/>
                      <a:pt x="274" y="122"/>
                    </a:cubicBezTo>
                    <a:cubicBezTo>
                      <a:pt x="275" y="132"/>
                      <a:pt x="283" y="143"/>
                      <a:pt x="299" y="151"/>
                    </a:cubicBezTo>
                    <a:cubicBezTo>
                      <a:pt x="324" y="163"/>
                      <a:pt x="361" y="163"/>
                      <a:pt x="386" y="151"/>
                    </a:cubicBezTo>
                    <a:cubicBezTo>
                      <a:pt x="388" y="150"/>
                      <a:pt x="390" y="149"/>
                      <a:pt x="392" y="148"/>
                    </a:cubicBezTo>
                    <a:cubicBezTo>
                      <a:pt x="406" y="140"/>
                      <a:pt x="412" y="130"/>
                      <a:pt x="412" y="120"/>
                    </a:cubicBezTo>
                    <a:lnTo>
                      <a:pt x="412" y="18"/>
                    </a:lnTo>
                    <a:close/>
                  </a:path>
                </a:pathLst>
              </a:custGeom>
              <a:solidFill>
                <a:srgbClr val="DB21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62" name="Group 61"/>
            <p:cNvGrpSpPr/>
            <p:nvPr/>
          </p:nvGrpSpPr>
          <p:grpSpPr>
            <a:xfrm>
              <a:off x="8570379" y="4015819"/>
              <a:ext cx="1704716" cy="2387134"/>
              <a:chOff x="2352676" y="781050"/>
              <a:chExt cx="4068763" cy="5697538"/>
            </a:xfrm>
          </p:grpSpPr>
          <p:sp>
            <p:nvSpPr>
              <p:cNvPr id="63" name="Freeform 36"/>
              <p:cNvSpPr>
                <a:spLocks/>
              </p:cNvSpPr>
              <p:nvPr/>
            </p:nvSpPr>
            <p:spPr bwMode="auto">
              <a:xfrm>
                <a:off x="3103563" y="781050"/>
                <a:ext cx="452438" cy="654050"/>
              </a:xfrm>
              <a:custGeom>
                <a:avLst/>
                <a:gdLst>
                  <a:gd name="T0" fmla="*/ 79 w 124"/>
                  <a:gd name="T1" fmla="*/ 171 h 179"/>
                  <a:gd name="T2" fmla="*/ 62 w 124"/>
                  <a:gd name="T3" fmla="*/ 153 h 179"/>
                  <a:gd name="T4" fmla="*/ 36 w 124"/>
                  <a:gd name="T5" fmla="*/ 131 h 179"/>
                  <a:gd name="T6" fmla="*/ 19 w 124"/>
                  <a:gd name="T7" fmla="*/ 105 h 179"/>
                  <a:gd name="T8" fmla="*/ 3 w 124"/>
                  <a:gd name="T9" fmla="*/ 90 h 179"/>
                  <a:gd name="T10" fmla="*/ 2 w 124"/>
                  <a:gd name="T11" fmla="*/ 77 h 179"/>
                  <a:gd name="T12" fmla="*/ 10 w 124"/>
                  <a:gd name="T13" fmla="*/ 74 h 179"/>
                  <a:gd name="T14" fmla="*/ 22 w 124"/>
                  <a:gd name="T15" fmla="*/ 85 h 179"/>
                  <a:gd name="T16" fmla="*/ 38 w 124"/>
                  <a:gd name="T17" fmla="*/ 99 h 179"/>
                  <a:gd name="T18" fmla="*/ 48 w 124"/>
                  <a:gd name="T19" fmla="*/ 102 h 179"/>
                  <a:gd name="T20" fmla="*/ 55 w 124"/>
                  <a:gd name="T21" fmla="*/ 87 h 179"/>
                  <a:gd name="T22" fmla="*/ 49 w 124"/>
                  <a:gd name="T23" fmla="*/ 43 h 179"/>
                  <a:gd name="T24" fmla="*/ 34 w 124"/>
                  <a:gd name="T25" fmla="*/ 24 h 179"/>
                  <a:gd name="T26" fmla="*/ 35 w 124"/>
                  <a:gd name="T27" fmla="*/ 15 h 179"/>
                  <a:gd name="T28" fmla="*/ 48 w 124"/>
                  <a:gd name="T29" fmla="*/ 22 h 179"/>
                  <a:gd name="T30" fmla="*/ 60 w 124"/>
                  <a:gd name="T31" fmla="*/ 33 h 179"/>
                  <a:gd name="T32" fmla="*/ 64 w 124"/>
                  <a:gd name="T33" fmla="*/ 35 h 179"/>
                  <a:gd name="T34" fmla="*/ 50 w 124"/>
                  <a:gd name="T35" fmla="*/ 12 h 179"/>
                  <a:gd name="T36" fmla="*/ 48 w 124"/>
                  <a:gd name="T37" fmla="*/ 0 h 179"/>
                  <a:gd name="T38" fmla="*/ 55 w 124"/>
                  <a:gd name="T39" fmla="*/ 2 h 179"/>
                  <a:gd name="T40" fmla="*/ 70 w 124"/>
                  <a:gd name="T41" fmla="*/ 14 h 179"/>
                  <a:gd name="T42" fmla="*/ 73 w 124"/>
                  <a:gd name="T43" fmla="*/ 20 h 179"/>
                  <a:gd name="T44" fmla="*/ 81 w 124"/>
                  <a:gd name="T45" fmla="*/ 22 h 179"/>
                  <a:gd name="T46" fmla="*/ 90 w 124"/>
                  <a:gd name="T47" fmla="*/ 27 h 179"/>
                  <a:gd name="T48" fmla="*/ 96 w 124"/>
                  <a:gd name="T49" fmla="*/ 39 h 179"/>
                  <a:gd name="T50" fmla="*/ 99 w 124"/>
                  <a:gd name="T51" fmla="*/ 44 h 179"/>
                  <a:gd name="T52" fmla="*/ 109 w 124"/>
                  <a:gd name="T53" fmla="*/ 52 h 179"/>
                  <a:gd name="T54" fmla="*/ 116 w 124"/>
                  <a:gd name="T55" fmla="*/ 75 h 179"/>
                  <a:gd name="T56" fmla="*/ 117 w 124"/>
                  <a:gd name="T57" fmla="*/ 96 h 179"/>
                  <a:gd name="T58" fmla="*/ 117 w 124"/>
                  <a:gd name="T59" fmla="*/ 117 h 179"/>
                  <a:gd name="T60" fmla="*/ 119 w 124"/>
                  <a:gd name="T61" fmla="*/ 137 h 179"/>
                  <a:gd name="T62" fmla="*/ 121 w 124"/>
                  <a:gd name="T63" fmla="*/ 149 h 179"/>
                  <a:gd name="T64" fmla="*/ 123 w 124"/>
                  <a:gd name="T65" fmla="*/ 158 h 179"/>
                  <a:gd name="T66" fmla="*/ 124 w 124"/>
                  <a:gd name="T67" fmla="*/ 165 h 179"/>
                  <a:gd name="T68" fmla="*/ 108 w 124"/>
                  <a:gd name="T69" fmla="*/ 178 h 179"/>
                  <a:gd name="T70" fmla="*/ 79 w 124"/>
                  <a:gd name="T71" fmla="*/ 17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179">
                    <a:moveTo>
                      <a:pt x="79" y="171"/>
                    </a:moveTo>
                    <a:cubicBezTo>
                      <a:pt x="72" y="162"/>
                      <a:pt x="69" y="158"/>
                      <a:pt x="62" y="153"/>
                    </a:cubicBezTo>
                    <a:cubicBezTo>
                      <a:pt x="55" y="147"/>
                      <a:pt x="41" y="138"/>
                      <a:pt x="36" y="131"/>
                    </a:cubicBezTo>
                    <a:cubicBezTo>
                      <a:pt x="32" y="125"/>
                      <a:pt x="25" y="111"/>
                      <a:pt x="19" y="105"/>
                    </a:cubicBezTo>
                    <a:cubicBezTo>
                      <a:pt x="12" y="99"/>
                      <a:pt x="6" y="94"/>
                      <a:pt x="3" y="90"/>
                    </a:cubicBezTo>
                    <a:cubicBezTo>
                      <a:pt x="1" y="85"/>
                      <a:pt x="0" y="79"/>
                      <a:pt x="2" y="77"/>
                    </a:cubicBezTo>
                    <a:cubicBezTo>
                      <a:pt x="4" y="75"/>
                      <a:pt x="7" y="73"/>
                      <a:pt x="10" y="74"/>
                    </a:cubicBezTo>
                    <a:cubicBezTo>
                      <a:pt x="13" y="76"/>
                      <a:pt x="19" y="82"/>
                      <a:pt x="22" y="85"/>
                    </a:cubicBezTo>
                    <a:cubicBezTo>
                      <a:pt x="25" y="88"/>
                      <a:pt x="34" y="98"/>
                      <a:pt x="38" y="99"/>
                    </a:cubicBezTo>
                    <a:cubicBezTo>
                      <a:pt x="41" y="101"/>
                      <a:pt x="45" y="102"/>
                      <a:pt x="48" y="102"/>
                    </a:cubicBezTo>
                    <a:cubicBezTo>
                      <a:pt x="51" y="101"/>
                      <a:pt x="55" y="94"/>
                      <a:pt x="55" y="87"/>
                    </a:cubicBezTo>
                    <a:cubicBezTo>
                      <a:pt x="55" y="81"/>
                      <a:pt x="52" y="49"/>
                      <a:pt x="49" y="43"/>
                    </a:cubicBezTo>
                    <a:cubicBezTo>
                      <a:pt x="46" y="38"/>
                      <a:pt x="38" y="29"/>
                      <a:pt x="34" y="24"/>
                    </a:cubicBezTo>
                    <a:cubicBezTo>
                      <a:pt x="30" y="20"/>
                      <a:pt x="29" y="17"/>
                      <a:pt x="35" y="15"/>
                    </a:cubicBezTo>
                    <a:cubicBezTo>
                      <a:pt x="40" y="14"/>
                      <a:pt x="45" y="19"/>
                      <a:pt x="48" y="22"/>
                    </a:cubicBezTo>
                    <a:cubicBezTo>
                      <a:pt x="51" y="24"/>
                      <a:pt x="58" y="30"/>
                      <a:pt x="60" y="33"/>
                    </a:cubicBezTo>
                    <a:cubicBezTo>
                      <a:pt x="62" y="36"/>
                      <a:pt x="68" y="41"/>
                      <a:pt x="64" y="35"/>
                    </a:cubicBezTo>
                    <a:cubicBezTo>
                      <a:pt x="61" y="28"/>
                      <a:pt x="53" y="15"/>
                      <a:pt x="50" y="12"/>
                    </a:cubicBezTo>
                    <a:cubicBezTo>
                      <a:pt x="48" y="9"/>
                      <a:pt x="47" y="0"/>
                      <a:pt x="48" y="0"/>
                    </a:cubicBezTo>
                    <a:cubicBezTo>
                      <a:pt x="48" y="0"/>
                      <a:pt x="53" y="0"/>
                      <a:pt x="55" y="2"/>
                    </a:cubicBezTo>
                    <a:cubicBezTo>
                      <a:pt x="57" y="4"/>
                      <a:pt x="68" y="12"/>
                      <a:pt x="70" y="14"/>
                    </a:cubicBezTo>
                    <a:cubicBezTo>
                      <a:pt x="71" y="15"/>
                      <a:pt x="73" y="20"/>
                      <a:pt x="73" y="20"/>
                    </a:cubicBezTo>
                    <a:cubicBezTo>
                      <a:pt x="73" y="20"/>
                      <a:pt x="78" y="22"/>
                      <a:pt x="81" y="22"/>
                    </a:cubicBezTo>
                    <a:cubicBezTo>
                      <a:pt x="85" y="23"/>
                      <a:pt x="89" y="25"/>
                      <a:pt x="90" y="27"/>
                    </a:cubicBezTo>
                    <a:cubicBezTo>
                      <a:pt x="92" y="29"/>
                      <a:pt x="96" y="38"/>
                      <a:pt x="96" y="39"/>
                    </a:cubicBezTo>
                    <a:cubicBezTo>
                      <a:pt x="97" y="40"/>
                      <a:pt x="97" y="41"/>
                      <a:pt x="99" y="44"/>
                    </a:cubicBezTo>
                    <a:cubicBezTo>
                      <a:pt x="101" y="46"/>
                      <a:pt x="106" y="49"/>
                      <a:pt x="109" y="52"/>
                    </a:cubicBezTo>
                    <a:cubicBezTo>
                      <a:pt x="111" y="55"/>
                      <a:pt x="115" y="70"/>
                      <a:pt x="116" y="75"/>
                    </a:cubicBezTo>
                    <a:cubicBezTo>
                      <a:pt x="116" y="80"/>
                      <a:pt x="116" y="94"/>
                      <a:pt x="117" y="96"/>
                    </a:cubicBezTo>
                    <a:cubicBezTo>
                      <a:pt x="117" y="99"/>
                      <a:pt x="116" y="114"/>
                      <a:pt x="117" y="117"/>
                    </a:cubicBezTo>
                    <a:cubicBezTo>
                      <a:pt x="118" y="120"/>
                      <a:pt x="118" y="132"/>
                      <a:pt x="119" y="137"/>
                    </a:cubicBezTo>
                    <a:cubicBezTo>
                      <a:pt x="120" y="142"/>
                      <a:pt x="121" y="147"/>
                      <a:pt x="121" y="149"/>
                    </a:cubicBezTo>
                    <a:cubicBezTo>
                      <a:pt x="122" y="152"/>
                      <a:pt x="123" y="158"/>
                      <a:pt x="123" y="158"/>
                    </a:cubicBezTo>
                    <a:cubicBezTo>
                      <a:pt x="124" y="165"/>
                      <a:pt x="124" y="165"/>
                      <a:pt x="124" y="165"/>
                    </a:cubicBezTo>
                    <a:cubicBezTo>
                      <a:pt x="124" y="165"/>
                      <a:pt x="114" y="178"/>
                      <a:pt x="108" y="178"/>
                    </a:cubicBezTo>
                    <a:cubicBezTo>
                      <a:pt x="103" y="179"/>
                      <a:pt x="79" y="171"/>
                      <a:pt x="79" y="17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4" name="Freeform 37"/>
              <p:cNvSpPr>
                <a:spLocks/>
              </p:cNvSpPr>
              <p:nvPr/>
            </p:nvSpPr>
            <p:spPr bwMode="auto">
              <a:xfrm>
                <a:off x="3370263" y="1358900"/>
                <a:ext cx="219075" cy="247650"/>
              </a:xfrm>
              <a:custGeom>
                <a:avLst/>
                <a:gdLst>
                  <a:gd name="T0" fmla="*/ 60 w 60"/>
                  <a:gd name="T1" fmla="*/ 3 h 68"/>
                  <a:gd name="T2" fmla="*/ 50 w 60"/>
                  <a:gd name="T3" fmla="*/ 0 h 68"/>
                  <a:gd name="T4" fmla="*/ 28 w 60"/>
                  <a:gd name="T5" fmla="*/ 8 h 68"/>
                  <a:gd name="T6" fmla="*/ 0 w 60"/>
                  <a:gd name="T7" fmla="*/ 11 h 68"/>
                  <a:gd name="T8" fmla="*/ 0 w 60"/>
                  <a:gd name="T9" fmla="*/ 21 h 68"/>
                  <a:gd name="T10" fmla="*/ 7 w 60"/>
                  <a:gd name="T11" fmla="*/ 41 h 68"/>
                  <a:gd name="T12" fmla="*/ 21 w 60"/>
                  <a:gd name="T13" fmla="*/ 57 h 68"/>
                  <a:gd name="T14" fmla="*/ 50 w 60"/>
                  <a:gd name="T15" fmla="*/ 68 h 68"/>
                  <a:gd name="T16" fmla="*/ 60 w 60"/>
                  <a:gd name="T17" fmla="*/ 68 h 68"/>
                  <a:gd name="T18" fmla="*/ 60 w 60"/>
                  <a:gd name="T19" fmla="*/ 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8">
                    <a:moveTo>
                      <a:pt x="60" y="3"/>
                    </a:moveTo>
                    <a:cubicBezTo>
                      <a:pt x="56" y="2"/>
                      <a:pt x="50" y="0"/>
                      <a:pt x="50" y="0"/>
                    </a:cubicBezTo>
                    <a:cubicBezTo>
                      <a:pt x="50" y="0"/>
                      <a:pt x="45" y="6"/>
                      <a:pt x="28" y="8"/>
                    </a:cubicBezTo>
                    <a:cubicBezTo>
                      <a:pt x="10" y="10"/>
                      <a:pt x="0" y="11"/>
                      <a:pt x="0" y="11"/>
                    </a:cubicBezTo>
                    <a:cubicBezTo>
                      <a:pt x="0" y="11"/>
                      <a:pt x="0" y="16"/>
                      <a:pt x="0" y="21"/>
                    </a:cubicBezTo>
                    <a:cubicBezTo>
                      <a:pt x="0" y="25"/>
                      <a:pt x="2" y="36"/>
                      <a:pt x="7" y="41"/>
                    </a:cubicBezTo>
                    <a:cubicBezTo>
                      <a:pt x="11" y="45"/>
                      <a:pt x="13" y="53"/>
                      <a:pt x="21" y="57"/>
                    </a:cubicBezTo>
                    <a:cubicBezTo>
                      <a:pt x="29" y="61"/>
                      <a:pt x="43" y="68"/>
                      <a:pt x="50" y="68"/>
                    </a:cubicBezTo>
                    <a:cubicBezTo>
                      <a:pt x="54" y="68"/>
                      <a:pt x="57" y="68"/>
                      <a:pt x="60" y="68"/>
                    </a:cubicBezTo>
                    <a:cubicBezTo>
                      <a:pt x="38" y="32"/>
                      <a:pt x="52" y="12"/>
                      <a:pt x="60" y="3"/>
                    </a:cubicBezTo>
                    <a:close/>
                  </a:path>
                </a:pathLst>
              </a:custGeom>
              <a:solidFill>
                <a:srgbClr val="636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5" name="Freeform 38"/>
              <p:cNvSpPr>
                <a:spLocks/>
              </p:cNvSpPr>
              <p:nvPr/>
            </p:nvSpPr>
            <p:spPr bwMode="auto">
              <a:xfrm>
                <a:off x="3509963" y="1317625"/>
                <a:ext cx="1100138" cy="350838"/>
              </a:xfrm>
              <a:custGeom>
                <a:avLst/>
                <a:gdLst>
                  <a:gd name="T0" fmla="*/ 231 w 301"/>
                  <a:gd name="T1" fmla="*/ 9 h 96"/>
                  <a:gd name="T2" fmla="*/ 208 w 301"/>
                  <a:gd name="T3" fmla="*/ 3 h 96"/>
                  <a:gd name="T4" fmla="*/ 23 w 301"/>
                  <a:gd name="T5" fmla="*/ 14 h 96"/>
                  <a:gd name="T6" fmla="*/ 22 w 301"/>
                  <a:gd name="T7" fmla="*/ 14 h 96"/>
                  <a:gd name="T8" fmla="*/ 22 w 301"/>
                  <a:gd name="T9" fmla="*/ 79 h 96"/>
                  <a:gd name="T10" fmla="*/ 27 w 301"/>
                  <a:gd name="T11" fmla="*/ 79 h 96"/>
                  <a:gd name="T12" fmla="*/ 39 w 301"/>
                  <a:gd name="T13" fmla="*/ 92 h 96"/>
                  <a:gd name="T14" fmla="*/ 62 w 301"/>
                  <a:gd name="T15" fmla="*/ 95 h 96"/>
                  <a:gd name="T16" fmla="*/ 161 w 301"/>
                  <a:gd name="T17" fmla="*/ 95 h 96"/>
                  <a:gd name="T18" fmla="*/ 270 w 301"/>
                  <a:gd name="T19" fmla="*/ 78 h 96"/>
                  <a:gd name="T20" fmla="*/ 301 w 301"/>
                  <a:gd name="T21" fmla="*/ 25 h 96"/>
                  <a:gd name="T22" fmla="*/ 231 w 301"/>
                  <a:gd name="T23" fmla="*/ 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1" h="96">
                    <a:moveTo>
                      <a:pt x="231" y="9"/>
                    </a:moveTo>
                    <a:cubicBezTo>
                      <a:pt x="226" y="8"/>
                      <a:pt x="215" y="5"/>
                      <a:pt x="208" y="3"/>
                    </a:cubicBezTo>
                    <a:cubicBezTo>
                      <a:pt x="201" y="0"/>
                      <a:pt x="27" y="14"/>
                      <a:pt x="23" y="14"/>
                    </a:cubicBezTo>
                    <a:cubicBezTo>
                      <a:pt x="23" y="14"/>
                      <a:pt x="22" y="14"/>
                      <a:pt x="22" y="14"/>
                    </a:cubicBezTo>
                    <a:cubicBezTo>
                      <a:pt x="14" y="23"/>
                      <a:pt x="0" y="43"/>
                      <a:pt x="22" y="79"/>
                    </a:cubicBezTo>
                    <a:cubicBezTo>
                      <a:pt x="25" y="79"/>
                      <a:pt x="27" y="79"/>
                      <a:pt x="27" y="79"/>
                    </a:cubicBezTo>
                    <a:cubicBezTo>
                      <a:pt x="27" y="79"/>
                      <a:pt x="33" y="91"/>
                      <a:pt x="39" y="92"/>
                    </a:cubicBezTo>
                    <a:cubicBezTo>
                      <a:pt x="44" y="93"/>
                      <a:pt x="57" y="96"/>
                      <a:pt x="62" y="95"/>
                    </a:cubicBezTo>
                    <a:cubicBezTo>
                      <a:pt x="67" y="95"/>
                      <a:pt x="152" y="96"/>
                      <a:pt x="161" y="95"/>
                    </a:cubicBezTo>
                    <a:cubicBezTo>
                      <a:pt x="170" y="94"/>
                      <a:pt x="263" y="80"/>
                      <a:pt x="270" y="78"/>
                    </a:cubicBezTo>
                    <a:cubicBezTo>
                      <a:pt x="277" y="76"/>
                      <a:pt x="301" y="25"/>
                      <a:pt x="301" y="25"/>
                    </a:cubicBezTo>
                    <a:cubicBezTo>
                      <a:pt x="286" y="17"/>
                      <a:pt x="237" y="10"/>
                      <a:pt x="231" y="9"/>
                    </a:cubicBezTo>
                    <a:close/>
                  </a:path>
                </a:pathLst>
              </a:custGeom>
              <a:solidFill>
                <a:srgbClr val="B5B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6" name="Freeform 39"/>
              <p:cNvSpPr>
                <a:spLocks/>
              </p:cNvSpPr>
              <p:nvPr/>
            </p:nvSpPr>
            <p:spPr bwMode="auto">
              <a:xfrm>
                <a:off x="2744788" y="1731963"/>
                <a:ext cx="1404938" cy="920750"/>
              </a:xfrm>
              <a:custGeom>
                <a:avLst/>
                <a:gdLst>
                  <a:gd name="T0" fmla="*/ 296 w 384"/>
                  <a:gd name="T1" fmla="*/ 13 h 252"/>
                  <a:gd name="T2" fmla="*/ 293 w 384"/>
                  <a:gd name="T3" fmla="*/ 70 h 252"/>
                  <a:gd name="T4" fmla="*/ 312 w 384"/>
                  <a:gd name="T5" fmla="*/ 99 h 252"/>
                  <a:gd name="T6" fmla="*/ 340 w 384"/>
                  <a:gd name="T7" fmla="*/ 135 h 252"/>
                  <a:gd name="T8" fmla="*/ 365 w 384"/>
                  <a:gd name="T9" fmla="*/ 165 h 252"/>
                  <a:gd name="T10" fmla="*/ 383 w 384"/>
                  <a:gd name="T11" fmla="*/ 203 h 252"/>
                  <a:gd name="T12" fmla="*/ 383 w 384"/>
                  <a:gd name="T13" fmla="*/ 233 h 252"/>
                  <a:gd name="T14" fmla="*/ 372 w 384"/>
                  <a:gd name="T15" fmla="*/ 246 h 252"/>
                  <a:gd name="T16" fmla="*/ 351 w 384"/>
                  <a:gd name="T17" fmla="*/ 246 h 252"/>
                  <a:gd name="T18" fmla="*/ 316 w 384"/>
                  <a:gd name="T19" fmla="*/ 211 h 252"/>
                  <a:gd name="T20" fmla="*/ 304 w 384"/>
                  <a:gd name="T21" fmla="*/ 188 h 252"/>
                  <a:gd name="T22" fmla="*/ 295 w 384"/>
                  <a:gd name="T23" fmla="*/ 160 h 252"/>
                  <a:gd name="T24" fmla="*/ 246 w 384"/>
                  <a:gd name="T25" fmla="*/ 144 h 252"/>
                  <a:gd name="T26" fmla="*/ 176 w 384"/>
                  <a:gd name="T27" fmla="*/ 141 h 252"/>
                  <a:gd name="T28" fmla="*/ 142 w 384"/>
                  <a:gd name="T29" fmla="*/ 127 h 252"/>
                  <a:gd name="T30" fmla="*/ 116 w 384"/>
                  <a:gd name="T31" fmla="*/ 125 h 252"/>
                  <a:gd name="T32" fmla="*/ 103 w 384"/>
                  <a:gd name="T33" fmla="*/ 118 h 252"/>
                  <a:gd name="T34" fmla="*/ 74 w 384"/>
                  <a:gd name="T35" fmla="*/ 108 h 252"/>
                  <a:gd name="T36" fmla="*/ 38 w 384"/>
                  <a:gd name="T37" fmla="*/ 91 h 252"/>
                  <a:gd name="T38" fmla="*/ 12 w 384"/>
                  <a:gd name="T39" fmla="*/ 68 h 252"/>
                  <a:gd name="T40" fmla="*/ 0 w 384"/>
                  <a:gd name="T41" fmla="*/ 54 h 252"/>
                  <a:gd name="T42" fmla="*/ 11 w 384"/>
                  <a:gd name="T43" fmla="*/ 23 h 252"/>
                  <a:gd name="T44" fmla="*/ 46 w 384"/>
                  <a:gd name="T45" fmla="*/ 3 h 252"/>
                  <a:gd name="T46" fmla="*/ 85 w 384"/>
                  <a:gd name="T47" fmla="*/ 6 h 252"/>
                  <a:gd name="T48" fmla="*/ 121 w 384"/>
                  <a:gd name="T49" fmla="*/ 16 h 252"/>
                  <a:gd name="T50" fmla="*/ 143 w 384"/>
                  <a:gd name="T51" fmla="*/ 15 h 252"/>
                  <a:gd name="T52" fmla="*/ 181 w 384"/>
                  <a:gd name="T53" fmla="*/ 11 h 252"/>
                  <a:gd name="T54" fmla="*/ 209 w 384"/>
                  <a:gd name="T55" fmla="*/ 14 h 252"/>
                  <a:gd name="T56" fmla="*/ 247 w 384"/>
                  <a:gd name="T57" fmla="*/ 3 h 252"/>
                  <a:gd name="T58" fmla="*/ 279 w 384"/>
                  <a:gd name="T59" fmla="*/ 1 h 252"/>
                  <a:gd name="T60" fmla="*/ 296 w 384"/>
                  <a:gd name="T61" fmla="*/ 1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 h="252">
                    <a:moveTo>
                      <a:pt x="296" y="13"/>
                    </a:moveTo>
                    <a:cubicBezTo>
                      <a:pt x="295" y="32"/>
                      <a:pt x="289" y="58"/>
                      <a:pt x="293" y="70"/>
                    </a:cubicBezTo>
                    <a:cubicBezTo>
                      <a:pt x="297" y="82"/>
                      <a:pt x="301" y="86"/>
                      <a:pt x="312" y="99"/>
                    </a:cubicBezTo>
                    <a:cubicBezTo>
                      <a:pt x="322" y="113"/>
                      <a:pt x="334" y="129"/>
                      <a:pt x="340" y="135"/>
                    </a:cubicBezTo>
                    <a:cubicBezTo>
                      <a:pt x="346" y="142"/>
                      <a:pt x="358" y="156"/>
                      <a:pt x="365" y="165"/>
                    </a:cubicBezTo>
                    <a:cubicBezTo>
                      <a:pt x="371" y="174"/>
                      <a:pt x="381" y="197"/>
                      <a:pt x="383" y="203"/>
                    </a:cubicBezTo>
                    <a:cubicBezTo>
                      <a:pt x="384" y="208"/>
                      <a:pt x="382" y="230"/>
                      <a:pt x="383" y="233"/>
                    </a:cubicBezTo>
                    <a:cubicBezTo>
                      <a:pt x="383" y="236"/>
                      <a:pt x="378" y="245"/>
                      <a:pt x="372" y="246"/>
                    </a:cubicBezTo>
                    <a:cubicBezTo>
                      <a:pt x="366" y="247"/>
                      <a:pt x="356" y="252"/>
                      <a:pt x="351" y="246"/>
                    </a:cubicBezTo>
                    <a:cubicBezTo>
                      <a:pt x="347" y="241"/>
                      <a:pt x="318" y="214"/>
                      <a:pt x="316" y="211"/>
                    </a:cubicBezTo>
                    <a:cubicBezTo>
                      <a:pt x="314" y="208"/>
                      <a:pt x="306" y="197"/>
                      <a:pt x="304" y="188"/>
                    </a:cubicBezTo>
                    <a:cubicBezTo>
                      <a:pt x="301" y="179"/>
                      <a:pt x="302" y="166"/>
                      <a:pt x="295" y="160"/>
                    </a:cubicBezTo>
                    <a:cubicBezTo>
                      <a:pt x="288" y="154"/>
                      <a:pt x="263" y="145"/>
                      <a:pt x="246" y="144"/>
                    </a:cubicBezTo>
                    <a:cubicBezTo>
                      <a:pt x="228" y="143"/>
                      <a:pt x="188" y="143"/>
                      <a:pt x="176" y="141"/>
                    </a:cubicBezTo>
                    <a:cubicBezTo>
                      <a:pt x="164" y="139"/>
                      <a:pt x="145" y="128"/>
                      <a:pt x="142" y="127"/>
                    </a:cubicBezTo>
                    <a:cubicBezTo>
                      <a:pt x="140" y="126"/>
                      <a:pt x="124" y="127"/>
                      <a:pt x="116" y="125"/>
                    </a:cubicBezTo>
                    <a:cubicBezTo>
                      <a:pt x="108" y="122"/>
                      <a:pt x="112" y="123"/>
                      <a:pt x="103" y="118"/>
                    </a:cubicBezTo>
                    <a:cubicBezTo>
                      <a:pt x="95" y="114"/>
                      <a:pt x="90" y="115"/>
                      <a:pt x="74" y="108"/>
                    </a:cubicBezTo>
                    <a:cubicBezTo>
                      <a:pt x="58" y="102"/>
                      <a:pt x="51" y="101"/>
                      <a:pt x="38" y="91"/>
                    </a:cubicBezTo>
                    <a:cubicBezTo>
                      <a:pt x="26" y="81"/>
                      <a:pt x="20" y="73"/>
                      <a:pt x="12" y="68"/>
                    </a:cubicBezTo>
                    <a:cubicBezTo>
                      <a:pt x="4" y="63"/>
                      <a:pt x="0" y="59"/>
                      <a:pt x="0" y="54"/>
                    </a:cubicBezTo>
                    <a:cubicBezTo>
                      <a:pt x="1" y="49"/>
                      <a:pt x="1" y="31"/>
                      <a:pt x="11" y="23"/>
                    </a:cubicBezTo>
                    <a:cubicBezTo>
                      <a:pt x="21" y="15"/>
                      <a:pt x="35" y="3"/>
                      <a:pt x="46" y="3"/>
                    </a:cubicBezTo>
                    <a:cubicBezTo>
                      <a:pt x="57" y="3"/>
                      <a:pt x="76" y="3"/>
                      <a:pt x="85" y="6"/>
                    </a:cubicBezTo>
                    <a:cubicBezTo>
                      <a:pt x="95" y="9"/>
                      <a:pt x="111" y="15"/>
                      <a:pt x="121" y="16"/>
                    </a:cubicBezTo>
                    <a:cubicBezTo>
                      <a:pt x="130" y="17"/>
                      <a:pt x="127" y="17"/>
                      <a:pt x="143" y="15"/>
                    </a:cubicBezTo>
                    <a:cubicBezTo>
                      <a:pt x="159" y="13"/>
                      <a:pt x="171" y="11"/>
                      <a:pt x="181" y="11"/>
                    </a:cubicBezTo>
                    <a:cubicBezTo>
                      <a:pt x="190" y="12"/>
                      <a:pt x="201" y="14"/>
                      <a:pt x="209" y="14"/>
                    </a:cubicBezTo>
                    <a:cubicBezTo>
                      <a:pt x="218" y="14"/>
                      <a:pt x="235" y="5"/>
                      <a:pt x="247" y="3"/>
                    </a:cubicBezTo>
                    <a:cubicBezTo>
                      <a:pt x="258" y="1"/>
                      <a:pt x="274" y="0"/>
                      <a:pt x="279" y="1"/>
                    </a:cubicBezTo>
                    <a:cubicBezTo>
                      <a:pt x="284" y="3"/>
                      <a:pt x="296" y="13"/>
                      <a:pt x="296" y="13"/>
                    </a:cubicBezTo>
                    <a:close/>
                  </a:path>
                </a:pathLst>
              </a:custGeom>
              <a:solidFill>
                <a:srgbClr val="B5B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7" name="Freeform 40"/>
              <p:cNvSpPr>
                <a:spLocks/>
              </p:cNvSpPr>
              <p:nvPr/>
            </p:nvSpPr>
            <p:spPr bwMode="auto">
              <a:xfrm>
                <a:off x="5857876" y="5867400"/>
                <a:ext cx="563563" cy="611188"/>
              </a:xfrm>
              <a:custGeom>
                <a:avLst/>
                <a:gdLst>
                  <a:gd name="T0" fmla="*/ 143 w 154"/>
                  <a:gd name="T1" fmla="*/ 87 h 167"/>
                  <a:gd name="T2" fmla="*/ 154 w 154"/>
                  <a:gd name="T3" fmla="*/ 131 h 167"/>
                  <a:gd name="T4" fmla="*/ 67 w 154"/>
                  <a:gd name="T5" fmla="*/ 151 h 167"/>
                  <a:gd name="T6" fmla="*/ 67 w 154"/>
                  <a:gd name="T7" fmla="*/ 135 h 167"/>
                  <a:gd name="T8" fmla="*/ 20 w 154"/>
                  <a:gd name="T9" fmla="*/ 90 h 167"/>
                  <a:gd name="T10" fmla="*/ 8 w 154"/>
                  <a:gd name="T11" fmla="*/ 64 h 167"/>
                  <a:gd name="T12" fmla="*/ 2 w 154"/>
                  <a:gd name="T13" fmla="*/ 55 h 167"/>
                  <a:gd name="T14" fmla="*/ 2 w 154"/>
                  <a:gd name="T15" fmla="*/ 28 h 167"/>
                  <a:gd name="T16" fmla="*/ 7 w 154"/>
                  <a:gd name="T17" fmla="*/ 12 h 167"/>
                  <a:gd name="T18" fmla="*/ 42 w 154"/>
                  <a:gd name="T19" fmla="*/ 1 h 167"/>
                  <a:gd name="T20" fmla="*/ 95 w 154"/>
                  <a:gd name="T21" fmla="*/ 17 h 167"/>
                  <a:gd name="T22" fmla="*/ 143 w 154"/>
                  <a:gd name="T23" fmla="*/ 8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67">
                    <a:moveTo>
                      <a:pt x="143" y="87"/>
                    </a:moveTo>
                    <a:cubicBezTo>
                      <a:pt x="154" y="131"/>
                      <a:pt x="154" y="131"/>
                      <a:pt x="154" y="131"/>
                    </a:cubicBezTo>
                    <a:cubicBezTo>
                      <a:pt x="154" y="131"/>
                      <a:pt x="125" y="167"/>
                      <a:pt x="67" y="151"/>
                    </a:cubicBezTo>
                    <a:cubicBezTo>
                      <a:pt x="68" y="138"/>
                      <a:pt x="67" y="135"/>
                      <a:pt x="67" y="135"/>
                    </a:cubicBezTo>
                    <a:cubicBezTo>
                      <a:pt x="67" y="135"/>
                      <a:pt x="25" y="99"/>
                      <a:pt x="20" y="90"/>
                    </a:cubicBezTo>
                    <a:cubicBezTo>
                      <a:pt x="14" y="82"/>
                      <a:pt x="8" y="65"/>
                      <a:pt x="8" y="64"/>
                    </a:cubicBezTo>
                    <a:cubicBezTo>
                      <a:pt x="7" y="63"/>
                      <a:pt x="3" y="58"/>
                      <a:pt x="2" y="55"/>
                    </a:cubicBezTo>
                    <a:cubicBezTo>
                      <a:pt x="0" y="53"/>
                      <a:pt x="1" y="32"/>
                      <a:pt x="2" y="28"/>
                    </a:cubicBezTo>
                    <a:cubicBezTo>
                      <a:pt x="2" y="23"/>
                      <a:pt x="4" y="15"/>
                      <a:pt x="7" y="12"/>
                    </a:cubicBezTo>
                    <a:cubicBezTo>
                      <a:pt x="10" y="8"/>
                      <a:pt x="21" y="0"/>
                      <a:pt x="42" y="1"/>
                    </a:cubicBezTo>
                    <a:cubicBezTo>
                      <a:pt x="64" y="2"/>
                      <a:pt x="90" y="11"/>
                      <a:pt x="95" y="17"/>
                    </a:cubicBezTo>
                    <a:cubicBezTo>
                      <a:pt x="101" y="23"/>
                      <a:pt x="143" y="87"/>
                      <a:pt x="143" y="8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8" name="Freeform 41"/>
              <p:cNvSpPr>
                <a:spLocks/>
              </p:cNvSpPr>
              <p:nvPr/>
            </p:nvSpPr>
            <p:spPr bwMode="auto">
              <a:xfrm>
                <a:off x="3681413" y="5132388"/>
                <a:ext cx="706438" cy="504825"/>
              </a:xfrm>
              <a:custGeom>
                <a:avLst/>
                <a:gdLst>
                  <a:gd name="T0" fmla="*/ 65 w 193"/>
                  <a:gd name="T1" fmla="*/ 101 h 138"/>
                  <a:gd name="T2" fmla="*/ 103 w 193"/>
                  <a:gd name="T3" fmla="*/ 117 h 138"/>
                  <a:gd name="T4" fmla="*/ 114 w 193"/>
                  <a:gd name="T5" fmla="*/ 124 h 138"/>
                  <a:gd name="T6" fmla="*/ 145 w 193"/>
                  <a:gd name="T7" fmla="*/ 137 h 138"/>
                  <a:gd name="T8" fmla="*/ 178 w 193"/>
                  <a:gd name="T9" fmla="*/ 130 h 138"/>
                  <a:gd name="T10" fmla="*/ 193 w 193"/>
                  <a:gd name="T11" fmla="*/ 113 h 138"/>
                  <a:gd name="T12" fmla="*/ 190 w 193"/>
                  <a:gd name="T13" fmla="*/ 87 h 138"/>
                  <a:gd name="T14" fmla="*/ 76 w 193"/>
                  <a:gd name="T15" fmla="*/ 16 h 138"/>
                  <a:gd name="T16" fmla="*/ 18 w 193"/>
                  <a:gd name="T17" fmla="*/ 3 h 138"/>
                  <a:gd name="T18" fmla="*/ 1 w 193"/>
                  <a:gd name="T19" fmla="*/ 18 h 138"/>
                  <a:gd name="T20" fmla="*/ 1 w 193"/>
                  <a:gd name="T21" fmla="*/ 35 h 138"/>
                  <a:gd name="T22" fmla="*/ 31 w 193"/>
                  <a:gd name="T23" fmla="*/ 71 h 138"/>
                  <a:gd name="T24" fmla="*/ 65 w 193"/>
                  <a:gd name="T25" fmla="*/ 10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38">
                    <a:moveTo>
                      <a:pt x="65" y="101"/>
                    </a:moveTo>
                    <a:cubicBezTo>
                      <a:pt x="73" y="103"/>
                      <a:pt x="100" y="115"/>
                      <a:pt x="103" y="117"/>
                    </a:cubicBezTo>
                    <a:cubicBezTo>
                      <a:pt x="107" y="119"/>
                      <a:pt x="114" y="124"/>
                      <a:pt x="114" y="124"/>
                    </a:cubicBezTo>
                    <a:cubicBezTo>
                      <a:pt x="114" y="124"/>
                      <a:pt x="141" y="137"/>
                      <a:pt x="145" y="137"/>
                    </a:cubicBezTo>
                    <a:cubicBezTo>
                      <a:pt x="149" y="138"/>
                      <a:pt x="174" y="133"/>
                      <a:pt x="178" y="130"/>
                    </a:cubicBezTo>
                    <a:cubicBezTo>
                      <a:pt x="181" y="128"/>
                      <a:pt x="187" y="121"/>
                      <a:pt x="193" y="113"/>
                    </a:cubicBezTo>
                    <a:cubicBezTo>
                      <a:pt x="190" y="87"/>
                      <a:pt x="190" y="87"/>
                      <a:pt x="190" y="87"/>
                    </a:cubicBezTo>
                    <a:cubicBezTo>
                      <a:pt x="76" y="16"/>
                      <a:pt x="76" y="16"/>
                      <a:pt x="76" y="16"/>
                    </a:cubicBezTo>
                    <a:cubicBezTo>
                      <a:pt x="54" y="4"/>
                      <a:pt x="26" y="0"/>
                      <a:pt x="18" y="3"/>
                    </a:cubicBezTo>
                    <a:cubicBezTo>
                      <a:pt x="10" y="6"/>
                      <a:pt x="2" y="13"/>
                      <a:pt x="1" y="18"/>
                    </a:cubicBezTo>
                    <a:cubicBezTo>
                      <a:pt x="1" y="22"/>
                      <a:pt x="0" y="29"/>
                      <a:pt x="1" y="35"/>
                    </a:cubicBezTo>
                    <a:cubicBezTo>
                      <a:pt x="12" y="49"/>
                      <a:pt x="27" y="68"/>
                      <a:pt x="31" y="71"/>
                    </a:cubicBezTo>
                    <a:cubicBezTo>
                      <a:pt x="35" y="76"/>
                      <a:pt x="57" y="98"/>
                      <a:pt x="65" y="101"/>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9" name="Freeform 42"/>
              <p:cNvSpPr>
                <a:spLocks/>
              </p:cNvSpPr>
              <p:nvPr/>
            </p:nvSpPr>
            <p:spPr bwMode="auto">
              <a:xfrm>
                <a:off x="3684588" y="5259388"/>
                <a:ext cx="717550" cy="479425"/>
              </a:xfrm>
              <a:custGeom>
                <a:avLst/>
                <a:gdLst>
                  <a:gd name="T0" fmla="*/ 192 w 196"/>
                  <a:gd name="T1" fmla="*/ 78 h 131"/>
                  <a:gd name="T2" fmla="*/ 177 w 196"/>
                  <a:gd name="T3" fmla="*/ 95 h 131"/>
                  <a:gd name="T4" fmla="*/ 144 w 196"/>
                  <a:gd name="T5" fmla="*/ 102 h 131"/>
                  <a:gd name="T6" fmla="*/ 113 w 196"/>
                  <a:gd name="T7" fmla="*/ 89 h 131"/>
                  <a:gd name="T8" fmla="*/ 102 w 196"/>
                  <a:gd name="T9" fmla="*/ 82 h 131"/>
                  <a:gd name="T10" fmla="*/ 64 w 196"/>
                  <a:gd name="T11" fmla="*/ 66 h 131"/>
                  <a:gd name="T12" fmla="*/ 30 w 196"/>
                  <a:gd name="T13" fmla="*/ 36 h 131"/>
                  <a:gd name="T14" fmla="*/ 0 w 196"/>
                  <a:gd name="T15" fmla="*/ 0 h 131"/>
                  <a:gd name="T16" fmla="*/ 0 w 196"/>
                  <a:gd name="T17" fmla="*/ 3 h 131"/>
                  <a:gd name="T18" fmla="*/ 11 w 196"/>
                  <a:gd name="T19" fmla="*/ 28 h 131"/>
                  <a:gd name="T20" fmla="*/ 52 w 196"/>
                  <a:gd name="T21" fmla="*/ 70 h 131"/>
                  <a:gd name="T22" fmla="*/ 99 w 196"/>
                  <a:gd name="T23" fmla="*/ 94 h 131"/>
                  <a:gd name="T24" fmla="*/ 102 w 196"/>
                  <a:gd name="T25" fmla="*/ 110 h 131"/>
                  <a:gd name="T26" fmla="*/ 143 w 196"/>
                  <a:gd name="T27" fmla="*/ 131 h 131"/>
                  <a:gd name="T28" fmla="*/ 177 w 196"/>
                  <a:gd name="T29" fmla="*/ 120 h 131"/>
                  <a:gd name="T30" fmla="*/ 193 w 196"/>
                  <a:gd name="T31" fmla="*/ 82 h 131"/>
                  <a:gd name="T32" fmla="*/ 192 w 196"/>
                  <a:gd name="T33" fmla="*/ 7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31">
                    <a:moveTo>
                      <a:pt x="192" y="78"/>
                    </a:moveTo>
                    <a:cubicBezTo>
                      <a:pt x="186" y="86"/>
                      <a:pt x="180" y="93"/>
                      <a:pt x="177" y="95"/>
                    </a:cubicBezTo>
                    <a:cubicBezTo>
                      <a:pt x="173" y="98"/>
                      <a:pt x="148" y="103"/>
                      <a:pt x="144" y="102"/>
                    </a:cubicBezTo>
                    <a:cubicBezTo>
                      <a:pt x="140" y="102"/>
                      <a:pt x="113" y="89"/>
                      <a:pt x="113" y="89"/>
                    </a:cubicBezTo>
                    <a:cubicBezTo>
                      <a:pt x="113" y="89"/>
                      <a:pt x="106" y="84"/>
                      <a:pt x="102" y="82"/>
                    </a:cubicBezTo>
                    <a:cubicBezTo>
                      <a:pt x="99" y="80"/>
                      <a:pt x="72" y="68"/>
                      <a:pt x="64" y="66"/>
                    </a:cubicBezTo>
                    <a:cubicBezTo>
                      <a:pt x="56" y="63"/>
                      <a:pt x="34" y="41"/>
                      <a:pt x="30" y="36"/>
                    </a:cubicBezTo>
                    <a:cubicBezTo>
                      <a:pt x="26" y="33"/>
                      <a:pt x="11" y="14"/>
                      <a:pt x="0" y="0"/>
                    </a:cubicBezTo>
                    <a:cubicBezTo>
                      <a:pt x="0" y="1"/>
                      <a:pt x="0" y="2"/>
                      <a:pt x="0" y="3"/>
                    </a:cubicBezTo>
                    <a:cubicBezTo>
                      <a:pt x="2" y="8"/>
                      <a:pt x="8" y="23"/>
                      <a:pt x="11" y="28"/>
                    </a:cubicBezTo>
                    <a:cubicBezTo>
                      <a:pt x="15" y="32"/>
                      <a:pt x="44" y="65"/>
                      <a:pt x="52" y="70"/>
                    </a:cubicBezTo>
                    <a:cubicBezTo>
                      <a:pt x="60" y="74"/>
                      <a:pt x="97" y="90"/>
                      <a:pt x="99" y="94"/>
                    </a:cubicBezTo>
                    <a:cubicBezTo>
                      <a:pt x="102" y="97"/>
                      <a:pt x="102" y="110"/>
                      <a:pt x="102" y="110"/>
                    </a:cubicBezTo>
                    <a:cubicBezTo>
                      <a:pt x="102" y="110"/>
                      <a:pt x="130" y="131"/>
                      <a:pt x="143" y="131"/>
                    </a:cubicBezTo>
                    <a:cubicBezTo>
                      <a:pt x="155" y="131"/>
                      <a:pt x="174" y="123"/>
                      <a:pt x="177" y="120"/>
                    </a:cubicBezTo>
                    <a:cubicBezTo>
                      <a:pt x="180" y="117"/>
                      <a:pt x="196" y="111"/>
                      <a:pt x="193" y="82"/>
                    </a:cubicBezTo>
                    <a:cubicBezTo>
                      <a:pt x="193" y="80"/>
                      <a:pt x="192" y="79"/>
                      <a:pt x="192" y="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0" name="Freeform 43"/>
              <p:cNvSpPr>
                <a:spLocks/>
              </p:cNvSpPr>
              <p:nvPr/>
            </p:nvSpPr>
            <p:spPr bwMode="auto">
              <a:xfrm>
                <a:off x="3875088" y="2781300"/>
                <a:ext cx="2520950" cy="3624263"/>
              </a:xfrm>
              <a:custGeom>
                <a:avLst/>
                <a:gdLst>
                  <a:gd name="T0" fmla="*/ 680 w 689"/>
                  <a:gd name="T1" fmla="*/ 895 h 991"/>
                  <a:gd name="T2" fmla="*/ 663 w 689"/>
                  <a:gd name="T3" fmla="*/ 859 h 991"/>
                  <a:gd name="T4" fmla="*/ 649 w 689"/>
                  <a:gd name="T5" fmla="*/ 812 h 991"/>
                  <a:gd name="T6" fmla="*/ 641 w 689"/>
                  <a:gd name="T7" fmla="*/ 752 h 991"/>
                  <a:gd name="T8" fmla="*/ 627 w 689"/>
                  <a:gd name="T9" fmla="*/ 700 h 991"/>
                  <a:gd name="T10" fmla="*/ 592 w 689"/>
                  <a:gd name="T11" fmla="*/ 625 h 991"/>
                  <a:gd name="T12" fmla="*/ 558 w 689"/>
                  <a:gd name="T13" fmla="*/ 516 h 991"/>
                  <a:gd name="T14" fmla="*/ 534 w 689"/>
                  <a:gd name="T15" fmla="*/ 437 h 991"/>
                  <a:gd name="T16" fmla="*/ 514 w 689"/>
                  <a:gd name="T17" fmla="*/ 330 h 991"/>
                  <a:gd name="T18" fmla="*/ 504 w 689"/>
                  <a:gd name="T19" fmla="*/ 221 h 991"/>
                  <a:gd name="T20" fmla="*/ 488 w 689"/>
                  <a:gd name="T21" fmla="*/ 144 h 991"/>
                  <a:gd name="T22" fmla="*/ 425 w 689"/>
                  <a:gd name="T23" fmla="*/ 17 h 991"/>
                  <a:gd name="T24" fmla="*/ 412 w 689"/>
                  <a:gd name="T25" fmla="*/ 17 h 991"/>
                  <a:gd name="T26" fmla="*/ 407 w 689"/>
                  <a:gd name="T27" fmla="*/ 0 h 991"/>
                  <a:gd name="T28" fmla="*/ 297 w 689"/>
                  <a:gd name="T29" fmla="*/ 13 h 991"/>
                  <a:gd name="T30" fmla="*/ 203 w 689"/>
                  <a:gd name="T31" fmla="*/ 68 h 991"/>
                  <a:gd name="T32" fmla="*/ 157 w 689"/>
                  <a:gd name="T33" fmla="*/ 139 h 991"/>
                  <a:gd name="T34" fmla="*/ 155 w 689"/>
                  <a:gd name="T35" fmla="*/ 191 h 991"/>
                  <a:gd name="T36" fmla="*/ 130 w 689"/>
                  <a:gd name="T37" fmla="*/ 211 h 991"/>
                  <a:gd name="T38" fmla="*/ 83 w 689"/>
                  <a:gd name="T39" fmla="*/ 244 h 991"/>
                  <a:gd name="T40" fmla="*/ 54 w 689"/>
                  <a:gd name="T41" fmla="*/ 287 h 991"/>
                  <a:gd name="T42" fmla="*/ 21 w 689"/>
                  <a:gd name="T43" fmla="*/ 327 h 991"/>
                  <a:gd name="T44" fmla="*/ 8 w 689"/>
                  <a:gd name="T45" fmla="*/ 365 h 991"/>
                  <a:gd name="T46" fmla="*/ 0 w 689"/>
                  <a:gd name="T47" fmla="*/ 465 h 991"/>
                  <a:gd name="T48" fmla="*/ 5 w 689"/>
                  <a:gd name="T49" fmla="*/ 549 h 991"/>
                  <a:gd name="T50" fmla="*/ 8 w 689"/>
                  <a:gd name="T51" fmla="*/ 627 h 991"/>
                  <a:gd name="T52" fmla="*/ 22 w 689"/>
                  <a:gd name="T53" fmla="*/ 666 h 991"/>
                  <a:gd name="T54" fmla="*/ 44 w 689"/>
                  <a:gd name="T55" fmla="*/ 722 h 991"/>
                  <a:gd name="T56" fmla="*/ 53 w 689"/>
                  <a:gd name="T57" fmla="*/ 748 h 991"/>
                  <a:gd name="T58" fmla="*/ 86 w 689"/>
                  <a:gd name="T59" fmla="*/ 774 h 991"/>
                  <a:gd name="T60" fmla="*/ 123 w 689"/>
                  <a:gd name="T61" fmla="*/ 770 h 991"/>
                  <a:gd name="T62" fmla="*/ 139 w 689"/>
                  <a:gd name="T63" fmla="*/ 739 h 991"/>
                  <a:gd name="T64" fmla="*/ 148 w 689"/>
                  <a:gd name="T65" fmla="*/ 694 h 991"/>
                  <a:gd name="T66" fmla="*/ 147 w 689"/>
                  <a:gd name="T67" fmla="*/ 617 h 991"/>
                  <a:gd name="T68" fmla="*/ 141 w 689"/>
                  <a:gd name="T69" fmla="*/ 553 h 991"/>
                  <a:gd name="T70" fmla="*/ 146 w 689"/>
                  <a:gd name="T71" fmla="*/ 496 h 991"/>
                  <a:gd name="T72" fmla="*/ 139 w 689"/>
                  <a:gd name="T73" fmla="*/ 448 h 991"/>
                  <a:gd name="T74" fmla="*/ 155 w 689"/>
                  <a:gd name="T75" fmla="*/ 394 h 991"/>
                  <a:gd name="T76" fmla="*/ 208 w 689"/>
                  <a:gd name="T77" fmla="*/ 364 h 991"/>
                  <a:gd name="T78" fmla="*/ 261 w 689"/>
                  <a:gd name="T79" fmla="*/ 340 h 991"/>
                  <a:gd name="T80" fmla="*/ 317 w 689"/>
                  <a:gd name="T81" fmla="*/ 321 h 991"/>
                  <a:gd name="T82" fmla="*/ 331 w 689"/>
                  <a:gd name="T83" fmla="*/ 310 h 991"/>
                  <a:gd name="T84" fmla="*/ 366 w 689"/>
                  <a:gd name="T85" fmla="*/ 368 h 991"/>
                  <a:gd name="T86" fmla="*/ 433 w 689"/>
                  <a:gd name="T87" fmla="*/ 582 h 991"/>
                  <a:gd name="T88" fmla="*/ 494 w 689"/>
                  <a:gd name="T89" fmla="*/ 724 h 991"/>
                  <a:gd name="T90" fmla="*/ 518 w 689"/>
                  <a:gd name="T91" fmla="*/ 794 h 991"/>
                  <a:gd name="T92" fmla="*/ 545 w 689"/>
                  <a:gd name="T93" fmla="*/ 856 h 991"/>
                  <a:gd name="T94" fmla="*/ 562 w 689"/>
                  <a:gd name="T95" fmla="*/ 908 h 991"/>
                  <a:gd name="T96" fmla="*/ 613 w 689"/>
                  <a:gd name="T97" fmla="*/ 969 h 991"/>
                  <a:gd name="T98" fmla="*/ 689 w 689"/>
                  <a:gd name="T99" fmla="*/ 939 h 991"/>
                  <a:gd name="T100" fmla="*/ 680 w 689"/>
                  <a:gd name="T101" fmla="*/ 895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9" h="991">
                    <a:moveTo>
                      <a:pt x="680" y="895"/>
                    </a:moveTo>
                    <a:cubicBezTo>
                      <a:pt x="674" y="875"/>
                      <a:pt x="667" y="868"/>
                      <a:pt x="663" y="859"/>
                    </a:cubicBezTo>
                    <a:cubicBezTo>
                      <a:pt x="660" y="850"/>
                      <a:pt x="651" y="820"/>
                      <a:pt x="649" y="812"/>
                    </a:cubicBezTo>
                    <a:cubicBezTo>
                      <a:pt x="648" y="804"/>
                      <a:pt x="644" y="766"/>
                      <a:pt x="641" y="752"/>
                    </a:cubicBezTo>
                    <a:cubicBezTo>
                      <a:pt x="639" y="739"/>
                      <a:pt x="633" y="717"/>
                      <a:pt x="627" y="700"/>
                    </a:cubicBezTo>
                    <a:cubicBezTo>
                      <a:pt x="620" y="683"/>
                      <a:pt x="598" y="639"/>
                      <a:pt x="592" y="625"/>
                    </a:cubicBezTo>
                    <a:cubicBezTo>
                      <a:pt x="586" y="611"/>
                      <a:pt x="561" y="528"/>
                      <a:pt x="558" y="516"/>
                    </a:cubicBezTo>
                    <a:cubicBezTo>
                      <a:pt x="555" y="504"/>
                      <a:pt x="536" y="445"/>
                      <a:pt x="534" y="437"/>
                    </a:cubicBezTo>
                    <a:cubicBezTo>
                      <a:pt x="532" y="429"/>
                      <a:pt x="514" y="353"/>
                      <a:pt x="514" y="330"/>
                    </a:cubicBezTo>
                    <a:cubicBezTo>
                      <a:pt x="514" y="307"/>
                      <a:pt x="506" y="238"/>
                      <a:pt x="504" y="221"/>
                    </a:cubicBezTo>
                    <a:cubicBezTo>
                      <a:pt x="502" y="203"/>
                      <a:pt x="494" y="161"/>
                      <a:pt x="488" y="144"/>
                    </a:cubicBezTo>
                    <a:cubicBezTo>
                      <a:pt x="483" y="126"/>
                      <a:pt x="449" y="48"/>
                      <a:pt x="425" y="17"/>
                    </a:cubicBezTo>
                    <a:cubicBezTo>
                      <a:pt x="412" y="17"/>
                      <a:pt x="412" y="17"/>
                      <a:pt x="412" y="17"/>
                    </a:cubicBezTo>
                    <a:cubicBezTo>
                      <a:pt x="409" y="8"/>
                      <a:pt x="407" y="0"/>
                      <a:pt x="407" y="0"/>
                    </a:cubicBezTo>
                    <a:cubicBezTo>
                      <a:pt x="407" y="0"/>
                      <a:pt x="307" y="10"/>
                      <a:pt x="297" y="13"/>
                    </a:cubicBezTo>
                    <a:cubicBezTo>
                      <a:pt x="288" y="17"/>
                      <a:pt x="215" y="52"/>
                      <a:pt x="203" y="68"/>
                    </a:cubicBezTo>
                    <a:cubicBezTo>
                      <a:pt x="191" y="85"/>
                      <a:pt x="157" y="139"/>
                      <a:pt x="157" y="139"/>
                    </a:cubicBezTo>
                    <a:cubicBezTo>
                      <a:pt x="161" y="153"/>
                      <a:pt x="162" y="182"/>
                      <a:pt x="155" y="191"/>
                    </a:cubicBezTo>
                    <a:cubicBezTo>
                      <a:pt x="148" y="201"/>
                      <a:pt x="143" y="204"/>
                      <a:pt x="130" y="211"/>
                    </a:cubicBezTo>
                    <a:cubicBezTo>
                      <a:pt x="117" y="218"/>
                      <a:pt x="89" y="235"/>
                      <a:pt x="83" y="244"/>
                    </a:cubicBezTo>
                    <a:cubicBezTo>
                      <a:pt x="77" y="252"/>
                      <a:pt x="61" y="277"/>
                      <a:pt x="54" y="287"/>
                    </a:cubicBezTo>
                    <a:cubicBezTo>
                      <a:pt x="47" y="296"/>
                      <a:pt x="23" y="322"/>
                      <a:pt x="21" y="327"/>
                    </a:cubicBezTo>
                    <a:cubicBezTo>
                      <a:pt x="19" y="332"/>
                      <a:pt x="12" y="351"/>
                      <a:pt x="8" y="365"/>
                    </a:cubicBezTo>
                    <a:cubicBezTo>
                      <a:pt x="5" y="380"/>
                      <a:pt x="0" y="451"/>
                      <a:pt x="0" y="465"/>
                    </a:cubicBezTo>
                    <a:cubicBezTo>
                      <a:pt x="0" y="479"/>
                      <a:pt x="4" y="534"/>
                      <a:pt x="5" y="549"/>
                    </a:cubicBezTo>
                    <a:cubicBezTo>
                      <a:pt x="6" y="564"/>
                      <a:pt x="6" y="614"/>
                      <a:pt x="8" y="627"/>
                    </a:cubicBezTo>
                    <a:cubicBezTo>
                      <a:pt x="10" y="639"/>
                      <a:pt x="14" y="652"/>
                      <a:pt x="22" y="666"/>
                    </a:cubicBezTo>
                    <a:cubicBezTo>
                      <a:pt x="30" y="679"/>
                      <a:pt x="43" y="720"/>
                      <a:pt x="44" y="722"/>
                    </a:cubicBezTo>
                    <a:cubicBezTo>
                      <a:pt x="44" y="724"/>
                      <a:pt x="46" y="740"/>
                      <a:pt x="53" y="748"/>
                    </a:cubicBezTo>
                    <a:cubicBezTo>
                      <a:pt x="60" y="755"/>
                      <a:pt x="71" y="770"/>
                      <a:pt x="86" y="774"/>
                    </a:cubicBezTo>
                    <a:cubicBezTo>
                      <a:pt x="102" y="777"/>
                      <a:pt x="118" y="775"/>
                      <a:pt x="123" y="770"/>
                    </a:cubicBezTo>
                    <a:cubicBezTo>
                      <a:pt x="128" y="766"/>
                      <a:pt x="137" y="744"/>
                      <a:pt x="139" y="739"/>
                    </a:cubicBezTo>
                    <a:cubicBezTo>
                      <a:pt x="141" y="734"/>
                      <a:pt x="145" y="707"/>
                      <a:pt x="148" y="694"/>
                    </a:cubicBezTo>
                    <a:cubicBezTo>
                      <a:pt x="150" y="680"/>
                      <a:pt x="146" y="630"/>
                      <a:pt x="147" y="617"/>
                    </a:cubicBezTo>
                    <a:cubicBezTo>
                      <a:pt x="147" y="605"/>
                      <a:pt x="142" y="564"/>
                      <a:pt x="141" y="553"/>
                    </a:cubicBezTo>
                    <a:cubicBezTo>
                      <a:pt x="141" y="543"/>
                      <a:pt x="146" y="508"/>
                      <a:pt x="146" y="496"/>
                    </a:cubicBezTo>
                    <a:cubicBezTo>
                      <a:pt x="145" y="483"/>
                      <a:pt x="139" y="461"/>
                      <a:pt x="139" y="448"/>
                    </a:cubicBezTo>
                    <a:cubicBezTo>
                      <a:pt x="140" y="435"/>
                      <a:pt x="140" y="405"/>
                      <a:pt x="155" y="394"/>
                    </a:cubicBezTo>
                    <a:cubicBezTo>
                      <a:pt x="169" y="383"/>
                      <a:pt x="190" y="371"/>
                      <a:pt x="208" y="364"/>
                    </a:cubicBezTo>
                    <a:cubicBezTo>
                      <a:pt x="227" y="357"/>
                      <a:pt x="233" y="351"/>
                      <a:pt x="261" y="340"/>
                    </a:cubicBezTo>
                    <a:cubicBezTo>
                      <a:pt x="289" y="330"/>
                      <a:pt x="298" y="333"/>
                      <a:pt x="317" y="321"/>
                    </a:cubicBezTo>
                    <a:cubicBezTo>
                      <a:pt x="321" y="319"/>
                      <a:pt x="326" y="315"/>
                      <a:pt x="331" y="310"/>
                    </a:cubicBezTo>
                    <a:cubicBezTo>
                      <a:pt x="338" y="319"/>
                      <a:pt x="359" y="348"/>
                      <a:pt x="366" y="368"/>
                    </a:cubicBezTo>
                    <a:cubicBezTo>
                      <a:pt x="373" y="388"/>
                      <a:pt x="421" y="548"/>
                      <a:pt x="433" y="582"/>
                    </a:cubicBezTo>
                    <a:cubicBezTo>
                      <a:pt x="445" y="616"/>
                      <a:pt x="483" y="706"/>
                      <a:pt x="494" y="724"/>
                    </a:cubicBezTo>
                    <a:cubicBezTo>
                      <a:pt x="506" y="742"/>
                      <a:pt x="514" y="776"/>
                      <a:pt x="518" y="794"/>
                    </a:cubicBezTo>
                    <a:cubicBezTo>
                      <a:pt x="522" y="813"/>
                      <a:pt x="541" y="845"/>
                      <a:pt x="545" y="856"/>
                    </a:cubicBezTo>
                    <a:cubicBezTo>
                      <a:pt x="548" y="867"/>
                      <a:pt x="560" y="902"/>
                      <a:pt x="562" y="908"/>
                    </a:cubicBezTo>
                    <a:cubicBezTo>
                      <a:pt x="563" y="914"/>
                      <a:pt x="574" y="933"/>
                      <a:pt x="613" y="969"/>
                    </a:cubicBezTo>
                    <a:cubicBezTo>
                      <a:pt x="666" y="991"/>
                      <a:pt x="689" y="939"/>
                      <a:pt x="689" y="939"/>
                    </a:cubicBezTo>
                    <a:cubicBezTo>
                      <a:pt x="689" y="939"/>
                      <a:pt x="686" y="915"/>
                      <a:pt x="680" y="895"/>
                    </a:cubicBezTo>
                    <a:close/>
                  </a:path>
                </a:pathLst>
              </a:custGeom>
              <a:solidFill>
                <a:srgbClr val="3A3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1" name="Freeform 44"/>
              <p:cNvSpPr>
                <a:spLocks/>
              </p:cNvSpPr>
              <p:nvPr/>
            </p:nvSpPr>
            <p:spPr bwMode="auto">
              <a:xfrm>
                <a:off x="3802063" y="1384300"/>
                <a:ext cx="1744663" cy="1966913"/>
              </a:xfrm>
              <a:custGeom>
                <a:avLst/>
                <a:gdLst>
                  <a:gd name="T0" fmla="*/ 25 w 477"/>
                  <a:gd name="T1" fmla="*/ 303 h 538"/>
                  <a:gd name="T2" fmla="*/ 63 w 477"/>
                  <a:gd name="T3" fmla="*/ 359 h 538"/>
                  <a:gd name="T4" fmla="*/ 95 w 477"/>
                  <a:gd name="T5" fmla="*/ 389 h 538"/>
                  <a:gd name="T6" fmla="*/ 121 w 477"/>
                  <a:gd name="T7" fmla="*/ 414 h 538"/>
                  <a:gd name="T8" fmla="*/ 131 w 477"/>
                  <a:gd name="T9" fmla="*/ 439 h 538"/>
                  <a:gd name="T10" fmla="*/ 133 w 477"/>
                  <a:gd name="T11" fmla="*/ 472 h 538"/>
                  <a:gd name="T12" fmla="*/ 144 w 477"/>
                  <a:gd name="T13" fmla="*/ 503 h 538"/>
                  <a:gd name="T14" fmla="*/ 165 w 477"/>
                  <a:gd name="T15" fmla="*/ 534 h 538"/>
                  <a:gd name="T16" fmla="*/ 201 w 477"/>
                  <a:gd name="T17" fmla="*/ 529 h 538"/>
                  <a:gd name="T18" fmla="*/ 244 w 477"/>
                  <a:gd name="T19" fmla="*/ 507 h 538"/>
                  <a:gd name="T20" fmla="*/ 286 w 477"/>
                  <a:gd name="T21" fmla="*/ 468 h 538"/>
                  <a:gd name="T22" fmla="*/ 336 w 477"/>
                  <a:gd name="T23" fmla="*/ 436 h 538"/>
                  <a:gd name="T24" fmla="*/ 391 w 477"/>
                  <a:gd name="T25" fmla="*/ 426 h 538"/>
                  <a:gd name="T26" fmla="*/ 434 w 477"/>
                  <a:gd name="T27" fmla="*/ 419 h 538"/>
                  <a:gd name="T28" fmla="*/ 459 w 477"/>
                  <a:gd name="T29" fmla="*/ 408 h 538"/>
                  <a:gd name="T30" fmla="*/ 472 w 477"/>
                  <a:gd name="T31" fmla="*/ 379 h 538"/>
                  <a:gd name="T32" fmla="*/ 417 w 477"/>
                  <a:gd name="T33" fmla="*/ 333 h 538"/>
                  <a:gd name="T34" fmla="*/ 408 w 477"/>
                  <a:gd name="T35" fmla="*/ 313 h 538"/>
                  <a:gd name="T36" fmla="*/ 408 w 477"/>
                  <a:gd name="T37" fmla="*/ 210 h 538"/>
                  <a:gd name="T38" fmla="*/ 381 w 477"/>
                  <a:gd name="T39" fmla="*/ 155 h 538"/>
                  <a:gd name="T40" fmla="*/ 343 w 477"/>
                  <a:gd name="T41" fmla="*/ 99 h 538"/>
                  <a:gd name="T42" fmla="*/ 297 w 477"/>
                  <a:gd name="T43" fmla="*/ 49 h 538"/>
                  <a:gd name="T44" fmla="*/ 266 w 477"/>
                  <a:gd name="T45" fmla="*/ 35 h 538"/>
                  <a:gd name="T46" fmla="*/ 236 w 477"/>
                  <a:gd name="T47" fmla="*/ 19 h 538"/>
                  <a:gd name="T48" fmla="*/ 214 w 477"/>
                  <a:gd name="T49" fmla="*/ 3 h 538"/>
                  <a:gd name="T50" fmla="*/ 181 w 477"/>
                  <a:gd name="T51" fmla="*/ 3 h 538"/>
                  <a:gd name="T52" fmla="*/ 161 w 477"/>
                  <a:gd name="T53" fmla="*/ 13 h 538"/>
                  <a:gd name="T54" fmla="*/ 156 w 477"/>
                  <a:gd name="T55" fmla="*/ 20 h 538"/>
                  <a:gd name="T56" fmla="*/ 155 w 477"/>
                  <a:gd name="T57" fmla="*/ 31 h 538"/>
                  <a:gd name="T58" fmla="*/ 156 w 477"/>
                  <a:gd name="T59" fmla="*/ 36 h 538"/>
                  <a:gd name="T60" fmla="*/ 100 w 477"/>
                  <a:gd name="T61" fmla="*/ 59 h 538"/>
                  <a:gd name="T62" fmla="*/ 63 w 477"/>
                  <a:gd name="T63" fmla="*/ 78 h 538"/>
                  <a:gd name="T64" fmla="*/ 43 w 477"/>
                  <a:gd name="T65" fmla="*/ 94 h 538"/>
                  <a:gd name="T66" fmla="*/ 25 w 477"/>
                  <a:gd name="T67" fmla="*/ 106 h 538"/>
                  <a:gd name="T68" fmla="*/ 7 w 477"/>
                  <a:gd name="T69" fmla="*/ 108 h 538"/>
                  <a:gd name="T70" fmla="*/ 4 w 477"/>
                  <a:gd name="T71" fmla="*/ 165 h 538"/>
                  <a:gd name="T72" fmla="*/ 23 w 477"/>
                  <a:gd name="T73" fmla="*/ 194 h 538"/>
                  <a:gd name="T74" fmla="*/ 51 w 477"/>
                  <a:gd name="T75" fmla="*/ 230 h 538"/>
                  <a:gd name="T76" fmla="*/ 76 w 477"/>
                  <a:gd name="T77" fmla="*/ 260 h 538"/>
                  <a:gd name="T78" fmla="*/ 94 w 477"/>
                  <a:gd name="T79" fmla="*/ 298 h 538"/>
                  <a:gd name="T80" fmla="*/ 94 w 477"/>
                  <a:gd name="T81" fmla="*/ 328 h 538"/>
                  <a:gd name="T82" fmla="*/ 83 w 477"/>
                  <a:gd name="T83" fmla="*/ 341 h 538"/>
                  <a:gd name="T84" fmla="*/ 62 w 477"/>
                  <a:gd name="T85" fmla="*/ 341 h 538"/>
                  <a:gd name="T86" fmla="*/ 25 w 477"/>
                  <a:gd name="T87" fmla="*/ 30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7" h="538">
                    <a:moveTo>
                      <a:pt x="25" y="303"/>
                    </a:moveTo>
                    <a:cubicBezTo>
                      <a:pt x="41" y="335"/>
                      <a:pt x="53" y="346"/>
                      <a:pt x="63" y="359"/>
                    </a:cubicBezTo>
                    <a:cubicBezTo>
                      <a:pt x="73" y="372"/>
                      <a:pt x="83" y="381"/>
                      <a:pt x="95" y="389"/>
                    </a:cubicBezTo>
                    <a:cubicBezTo>
                      <a:pt x="106" y="398"/>
                      <a:pt x="117" y="408"/>
                      <a:pt x="121" y="414"/>
                    </a:cubicBezTo>
                    <a:cubicBezTo>
                      <a:pt x="125" y="421"/>
                      <a:pt x="130" y="430"/>
                      <a:pt x="131" y="439"/>
                    </a:cubicBezTo>
                    <a:cubicBezTo>
                      <a:pt x="132" y="449"/>
                      <a:pt x="129" y="461"/>
                      <a:pt x="133" y="472"/>
                    </a:cubicBezTo>
                    <a:cubicBezTo>
                      <a:pt x="136" y="483"/>
                      <a:pt x="137" y="492"/>
                      <a:pt x="144" y="503"/>
                    </a:cubicBezTo>
                    <a:cubicBezTo>
                      <a:pt x="150" y="514"/>
                      <a:pt x="159" y="530"/>
                      <a:pt x="165" y="534"/>
                    </a:cubicBezTo>
                    <a:cubicBezTo>
                      <a:pt x="172" y="538"/>
                      <a:pt x="192" y="533"/>
                      <a:pt x="201" y="529"/>
                    </a:cubicBezTo>
                    <a:cubicBezTo>
                      <a:pt x="209" y="524"/>
                      <a:pt x="234" y="514"/>
                      <a:pt x="244" y="507"/>
                    </a:cubicBezTo>
                    <a:cubicBezTo>
                      <a:pt x="254" y="500"/>
                      <a:pt x="272" y="479"/>
                      <a:pt x="286" y="468"/>
                    </a:cubicBezTo>
                    <a:cubicBezTo>
                      <a:pt x="300" y="457"/>
                      <a:pt x="315" y="443"/>
                      <a:pt x="336" y="436"/>
                    </a:cubicBezTo>
                    <a:cubicBezTo>
                      <a:pt x="357" y="430"/>
                      <a:pt x="375" y="429"/>
                      <a:pt x="391" y="426"/>
                    </a:cubicBezTo>
                    <a:cubicBezTo>
                      <a:pt x="408" y="423"/>
                      <a:pt x="421" y="423"/>
                      <a:pt x="434" y="419"/>
                    </a:cubicBezTo>
                    <a:cubicBezTo>
                      <a:pt x="447" y="415"/>
                      <a:pt x="449" y="421"/>
                      <a:pt x="459" y="408"/>
                    </a:cubicBezTo>
                    <a:cubicBezTo>
                      <a:pt x="469" y="396"/>
                      <a:pt x="477" y="386"/>
                      <a:pt x="472" y="379"/>
                    </a:cubicBezTo>
                    <a:cubicBezTo>
                      <a:pt x="466" y="372"/>
                      <a:pt x="424" y="339"/>
                      <a:pt x="417" y="333"/>
                    </a:cubicBezTo>
                    <a:cubicBezTo>
                      <a:pt x="409" y="327"/>
                      <a:pt x="406" y="327"/>
                      <a:pt x="408" y="313"/>
                    </a:cubicBezTo>
                    <a:cubicBezTo>
                      <a:pt x="411" y="299"/>
                      <a:pt x="411" y="221"/>
                      <a:pt x="408" y="210"/>
                    </a:cubicBezTo>
                    <a:cubicBezTo>
                      <a:pt x="404" y="198"/>
                      <a:pt x="390" y="169"/>
                      <a:pt x="381" y="155"/>
                    </a:cubicBezTo>
                    <a:cubicBezTo>
                      <a:pt x="371" y="141"/>
                      <a:pt x="349" y="107"/>
                      <a:pt x="343" y="99"/>
                    </a:cubicBezTo>
                    <a:cubicBezTo>
                      <a:pt x="337" y="92"/>
                      <a:pt x="302" y="54"/>
                      <a:pt x="297" y="49"/>
                    </a:cubicBezTo>
                    <a:cubicBezTo>
                      <a:pt x="292" y="45"/>
                      <a:pt x="276" y="39"/>
                      <a:pt x="266" y="35"/>
                    </a:cubicBezTo>
                    <a:cubicBezTo>
                      <a:pt x="256" y="31"/>
                      <a:pt x="249" y="27"/>
                      <a:pt x="236" y="19"/>
                    </a:cubicBezTo>
                    <a:cubicBezTo>
                      <a:pt x="224" y="11"/>
                      <a:pt x="223" y="6"/>
                      <a:pt x="214" y="3"/>
                    </a:cubicBezTo>
                    <a:cubicBezTo>
                      <a:pt x="204" y="0"/>
                      <a:pt x="186" y="2"/>
                      <a:pt x="181" y="3"/>
                    </a:cubicBezTo>
                    <a:cubicBezTo>
                      <a:pt x="176" y="4"/>
                      <a:pt x="164" y="11"/>
                      <a:pt x="161" y="13"/>
                    </a:cubicBezTo>
                    <a:cubicBezTo>
                      <a:pt x="159" y="15"/>
                      <a:pt x="157" y="17"/>
                      <a:pt x="156" y="20"/>
                    </a:cubicBezTo>
                    <a:cubicBezTo>
                      <a:pt x="155" y="24"/>
                      <a:pt x="155" y="29"/>
                      <a:pt x="155" y="31"/>
                    </a:cubicBezTo>
                    <a:cubicBezTo>
                      <a:pt x="155" y="33"/>
                      <a:pt x="156" y="36"/>
                      <a:pt x="156" y="36"/>
                    </a:cubicBezTo>
                    <a:cubicBezTo>
                      <a:pt x="156" y="36"/>
                      <a:pt x="109" y="56"/>
                      <a:pt x="100" y="59"/>
                    </a:cubicBezTo>
                    <a:cubicBezTo>
                      <a:pt x="91" y="62"/>
                      <a:pt x="67" y="75"/>
                      <a:pt x="63" y="78"/>
                    </a:cubicBezTo>
                    <a:cubicBezTo>
                      <a:pt x="59" y="80"/>
                      <a:pt x="47" y="89"/>
                      <a:pt x="43" y="94"/>
                    </a:cubicBezTo>
                    <a:cubicBezTo>
                      <a:pt x="40" y="98"/>
                      <a:pt x="32" y="105"/>
                      <a:pt x="25" y="106"/>
                    </a:cubicBezTo>
                    <a:cubicBezTo>
                      <a:pt x="18" y="107"/>
                      <a:pt x="7" y="108"/>
                      <a:pt x="7" y="108"/>
                    </a:cubicBezTo>
                    <a:cubicBezTo>
                      <a:pt x="6" y="127"/>
                      <a:pt x="0" y="153"/>
                      <a:pt x="4" y="165"/>
                    </a:cubicBezTo>
                    <a:cubicBezTo>
                      <a:pt x="8" y="177"/>
                      <a:pt x="12" y="181"/>
                      <a:pt x="23" y="194"/>
                    </a:cubicBezTo>
                    <a:cubicBezTo>
                      <a:pt x="33" y="208"/>
                      <a:pt x="45" y="224"/>
                      <a:pt x="51" y="230"/>
                    </a:cubicBezTo>
                    <a:cubicBezTo>
                      <a:pt x="57" y="237"/>
                      <a:pt x="69" y="251"/>
                      <a:pt x="76" y="260"/>
                    </a:cubicBezTo>
                    <a:cubicBezTo>
                      <a:pt x="82" y="269"/>
                      <a:pt x="92" y="292"/>
                      <a:pt x="94" y="298"/>
                    </a:cubicBezTo>
                    <a:cubicBezTo>
                      <a:pt x="95" y="303"/>
                      <a:pt x="93" y="325"/>
                      <a:pt x="94" y="328"/>
                    </a:cubicBezTo>
                    <a:cubicBezTo>
                      <a:pt x="94" y="331"/>
                      <a:pt x="89" y="340"/>
                      <a:pt x="83" y="341"/>
                    </a:cubicBezTo>
                    <a:cubicBezTo>
                      <a:pt x="77" y="342"/>
                      <a:pt x="67" y="347"/>
                      <a:pt x="62" y="341"/>
                    </a:cubicBezTo>
                    <a:cubicBezTo>
                      <a:pt x="58" y="336"/>
                      <a:pt x="27" y="306"/>
                      <a:pt x="25" y="303"/>
                    </a:cubicBezTo>
                    <a:close/>
                  </a:path>
                </a:pathLst>
              </a:custGeom>
              <a:solidFill>
                <a:srgbClr val="C4C3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2" name="Freeform 45"/>
              <p:cNvSpPr>
                <a:spLocks/>
              </p:cNvSpPr>
              <p:nvPr/>
            </p:nvSpPr>
            <p:spPr bwMode="auto">
              <a:xfrm>
                <a:off x="3889376" y="1508125"/>
                <a:ext cx="482600" cy="263525"/>
              </a:xfrm>
              <a:custGeom>
                <a:avLst/>
                <a:gdLst>
                  <a:gd name="T0" fmla="*/ 1 w 132"/>
                  <a:gd name="T1" fmla="*/ 72 h 72"/>
                  <a:gd name="T2" fmla="*/ 19 w 132"/>
                  <a:gd name="T3" fmla="*/ 60 h 72"/>
                  <a:gd name="T4" fmla="*/ 39 w 132"/>
                  <a:gd name="T5" fmla="*/ 44 h 72"/>
                  <a:gd name="T6" fmla="*/ 76 w 132"/>
                  <a:gd name="T7" fmla="*/ 25 h 72"/>
                  <a:gd name="T8" fmla="*/ 132 w 132"/>
                  <a:gd name="T9" fmla="*/ 2 h 72"/>
                  <a:gd name="T10" fmla="*/ 93 w 132"/>
                  <a:gd name="T11" fmla="*/ 0 h 72"/>
                  <a:gd name="T12" fmla="*/ 22 w 132"/>
                  <a:gd name="T13" fmla="*/ 36 h 72"/>
                  <a:gd name="T14" fmla="*/ 0 w 132"/>
                  <a:gd name="T15" fmla="*/ 72 h 72"/>
                  <a:gd name="T16" fmla="*/ 1 w 132"/>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72">
                    <a:moveTo>
                      <a:pt x="1" y="72"/>
                    </a:moveTo>
                    <a:cubicBezTo>
                      <a:pt x="8" y="71"/>
                      <a:pt x="16" y="64"/>
                      <a:pt x="19" y="60"/>
                    </a:cubicBezTo>
                    <a:cubicBezTo>
                      <a:pt x="23" y="55"/>
                      <a:pt x="35" y="46"/>
                      <a:pt x="39" y="44"/>
                    </a:cubicBezTo>
                    <a:cubicBezTo>
                      <a:pt x="43" y="41"/>
                      <a:pt x="67" y="28"/>
                      <a:pt x="76" y="25"/>
                    </a:cubicBezTo>
                    <a:cubicBezTo>
                      <a:pt x="85" y="22"/>
                      <a:pt x="132" y="2"/>
                      <a:pt x="132" y="2"/>
                    </a:cubicBezTo>
                    <a:cubicBezTo>
                      <a:pt x="93" y="0"/>
                      <a:pt x="93" y="0"/>
                      <a:pt x="93" y="0"/>
                    </a:cubicBezTo>
                    <a:cubicBezTo>
                      <a:pt x="93" y="0"/>
                      <a:pt x="55" y="8"/>
                      <a:pt x="22" y="36"/>
                    </a:cubicBezTo>
                    <a:cubicBezTo>
                      <a:pt x="9" y="48"/>
                      <a:pt x="2" y="65"/>
                      <a:pt x="0" y="72"/>
                    </a:cubicBezTo>
                    <a:cubicBezTo>
                      <a:pt x="0" y="72"/>
                      <a:pt x="0" y="72"/>
                      <a:pt x="1"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3" name="Freeform 46"/>
              <p:cNvSpPr>
                <a:spLocks/>
              </p:cNvSpPr>
              <p:nvPr/>
            </p:nvSpPr>
            <p:spPr bwMode="auto">
              <a:xfrm>
                <a:off x="3614738" y="901700"/>
                <a:ext cx="604838" cy="642938"/>
              </a:xfrm>
              <a:custGeom>
                <a:avLst/>
                <a:gdLst>
                  <a:gd name="T0" fmla="*/ 9 w 165"/>
                  <a:gd name="T1" fmla="*/ 118 h 176"/>
                  <a:gd name="T2" fmla="*/ 15 w 165"/>
                  <a:gd name="T3" fmla="*/ 135 h 176"/>
                  <a:gd name="T4" fmla="*/ 25 w 165"/>
                  <a:gd name="T5" fmla="*/ 167 h 176"/>
                  <a:gd name="T6" fmla="*/ 25 w 165"/>
                  <a:gd name="T7" fmla="*/ 145 h 176"/>
                  <a:gd name="T8" fmla="*/ 28 w 165"/>
                  <a:gd name="T9" fmla="*/ 133 h 176"/>
                  <a:gd name="T10" fmla="*/ 36 w 165"/>
                  <a:gd name="T11" fmla="*/ 130 h 176"/>
                  <a:gd name="T12" fmla="*/ 49 w 165"/>
                  <a:gd name="T13" fmla="*/ 139 h 176"/>
                  <a:gd name="T14" fmla="*/ 65 w 165"/>
                  <a:gd name="T15" fmla="*/ 156 h 176"/>
                  <a:gd name="T16" fmla="*/ 80 w 165"/>
                  <a:gd name="T17" fmla="*/ 171 h 176"/>
                  <a:gd name="T18" fmla="*/ 105 w 165"/>
                  <a:gd name="T19" fmla="*/ 175 h 176"/>
                  <a:gd name="T20" fmla="*/ 130 w 165"/>
                  <a:gd name="T21" fmla="*/ 170 h 176"/>
                  <a:gd name="T22" fmla="*/ 148 w 165"/>
                  <a:gd name="T23" fmla="*/ 163 h 176"/>
                  <a:gd name="T24" fmla="*/ 159 w 165"/>
                  <a:gd name="T25" fmla="*/ 155 h 176"/>
                  <a:gd name="T26" fmla="*/ 165 w 165"/>
                  <a:gd name="T27" fmla="*/ 149 h 176"/>
                  <a:gd name="T28" fmla="*/ 164 w 165"/>
                  <a:gd name="T29" fmla="*/ 119 h 176"/>
                  <a:gd name="T30" fmla="*/ 162 w 165"/>
                  <a:gd name="T31" fmla="*/ 82 h 176"/>
                  <a:gd name="T32" fmla="*/ 156 w 165"/>
                  <a:gd name="T33" fmla="*/ 52 h 176"/>
                  <a:gd name="T34" fmla="*/ 137 w 165"/>
                  <a:gd name="T35" fmla="*/ 20 h 176"/>
                  <a:gd name="T36" fmla="*/ 89 w 165"/>
                  <a:gd name="T37" fmla="*/ 2 h 176"/>
                  <a:gd name="T38" fmla="*/ 46 w 165"/>
                  <a:gd name="T39" fmla="*/ 8 h 176"/>
                  <a:gd name="T40" fmla="*/ 19 w 165"/>
                  <a:gd name="T41" fmla="*/ 27 h 176"/>
                  <a:gd name="T42" fmla="*/ 4 w 165"/>
                  <a:gd name="T43" fmla="*/ 62 h 176"/>
                  <a:gd name="T44" fmla="*/ 0 w 165"/>
                  <a:gd name="T45" fmla="*/ 83 h 176"/>
                  <a:gd name="T46" fmla="*/ 3 w 165"/>
                  <a:gd name="T47" fmla="*/ 102 h 176"/>
                  <a:gd name="T48" fmla="*/ 9 w 165"/>
                  <a:gd name="T49" fmla="*/ 1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76">
                    <a:moveTo>
                      <a:pt x="9" y="118"/>
                    </a:moveTo>
                    <a:cubicBezTo>
                      <a:pt x="10" y="120"/>
                      <a:pt x="15" y="133"/>
                      <a:pt x="15" y="135"/>
                    </a:cubicBezTo>
                    <a:cubicBezTo>
                      <a:pt x="16" y="136"/>
                      <a:pt x="24" y="164"/>
                      <a:pt x="25" y="167"/>
                    </a:cubicBezTo>
                    <a:cubicBezTo>
                      <a:pt x="25" y="169"/>
                      <a:pt x="24" y="148"/>
                      <a:pt x="25" y="145"/>
                    </a:cubicBezTo>
                    <a:cubicBezTo>
                      <a:pt x="26" y="141"/>
                      <a:pt x="26" y="136"/>
                      <a:pt x="28" y="133"/>
                    </a:cubicBezTo>
                    <a:cubicBezTo>
                      <a:pt x="30" y="131"/>
                      <a:pt x="34" y="129"/>
                      <a:pt x="36" y="130"/>
                    </a:cubicBezTo>
                    <a:cubicBezTo>
                      <a:pt x="38" y="131"/>
                      <a:pt x="46" y="136"/>
                      <a:pt x="49" y="139"/>
                    </a:cubicBezTo>
                    <a:cubicBezTo>
                      <a:pt x="52" y="142"/>
                      <a:pt x="62" y="152"/>
                      <a:pt x="65" y="156"/>
                    </a:cubicBezTo>
                    <a:cubicBezTo>
                      <a:pt x="68" y="159"/>
                      <a:pt x="77" y="170"/>
                      <a:pt x="80" y="171"/>
                    </a:cubicBezTo>
                    <a:cubicBezTo>
                      <a:pt x="84" y="173"/>
                      <a:pt x="99" y="176"/>
                      <a:pt x="105" y="175"/>
                    </a:cubicBezTo>
                    <a:cubicBezTo>
                      <a:pt x="110" y="175"/>
                      <a:pt x="128" y="171"/>
                      <a:pt x="130" y="170"/>
                    </a:cubicBezTo>
                    <a:cubicBezTo>
                      <a:pt x="133" y="169"/>
                      <a:pt x="146" y="164"/>
                      <a:pt x="148" y="163"/>
                    </a:cubicBezTo>
                    <a:cubicBezTo>
                      <a:pt x="151" y="162"/>
                      <a:pt x="158" y="156"/>
                      <a:pt x="159" y="155"/>
                    </a:cubicBezTo>
                    <a:cubicBezTo>
                      <a:pt x="160" y="154"/>
                      <a:pt x="163" y="151"/>
                      <a:pt x="165" y="149"/>
                    </a:cubicBezTo>
                    <a:cubicBezTo>
                      <a:pt x="164" y="137"/>
                      <a:pt x="164" y="123"/>
                      <a:pt x="164" y="119"/>
                    </a:cubicBezTo>
                    <a:cubicBezTo>
                      <a:pt x="164" y="114"/>
                      <a:pt x="162" y="86"/>
                      <a:pt x="162" y="82"/>
                    </a:cubicBezTo>
                    <a:cubicBezTo>
                      <a:pt x="161" y="77"/>
                      <a:pt x="158" y="58"/>
                      <a:pt x="156" y="52"/>
                    </a:cubicBezTo>
                    <a:cubicBezTo>
                      <a:pt x="155" y="47"/>
                      <a:pt x="142" y="27"/>
                      <a:pt x="137" y="20"/>
                    </a:cubicBezTo>
                    <a:cubicBezTo>
                      <a:pt x="132" y="14"/>
                      <a:pt x="101" y="4"/>
                      <a:pt x="89" y="2"/>
                    </a:cubicBezTo>
                    <a:cubicBezTo>
                      <a:pt x="78" y="0"/>
                      <a:pt x="56" y="5"/>
                      <a:pt x="46" y="8"/>
                    </a:cubicBezTo>
                    <a:cubicBezTo>
                      <a:pt x="37" y="11"/>
                      <a:pt x="26" y="20"/>
                      <a:pt x="19" y="27"/>
                    </a:cubicBezTo>
                    <a:cubicBezTo>
                      <a:pt x="12" y="35"/>
                      <a:pt x="6" y="51"/>
                      <a:pt x="4" y="62"/>
                    </a:cubicBezTo>
                    <a:cubicBezTo>
                      <a:pt x="3" y="66"/>
                      <a:pt x="1" y="74"/>
                      <a:pt x="0" y="83"/>
                    </a:cubicBezTo>
                    <a:cubicBezTo>
                      <a:pt x="1" y="92"/>
                      <a:pt x="3" y="100"/>
                      <a:pt x="3" y="102"/>
                    </a:cubicBezTo>
                    <a:cubicBezTo>
                      <a:pt x="5" y="106"/>
                      <a:pt x="8" y="115"/>
                      <a:pt x="9" y="1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4" name="Freeform 47"/>
              <p:cNvSpPr>
                <a:spLocks/>
              </p:cNvSpPr>
              <p:nvPr/>
            </p:nvSpPr>
            <p:spPr bwMode="auto">
              <a:xfrm>
                <a:off x="4208463" y="1230313"/>
                <a:ext cx="84138" cy="190500"/>
              </a:xfrm>
              <a:custGeom>
                <a:avLst/>
                <a:gdLst>
                  <a:gd name="T0" fmla="*/ 2 w 23"/>
                  <a:gd name="T1" fmla="*/ 29 h 52"/>
                  <a:gd name="T2" fmla="*/ 3 w 23"/>
                  <a:gd name="T3" fmla="*/ 52 h 52"/>
                  <a:gd name="T4" fmla="*/ 0 w 23"/>
                  <a:gd name="T5" fmla="*/ 0 h 52"/>
                  <a:gd name="T6" fmla="*/ 2 w 23"/>
                  <a:gd name="T7" fmla="*/ 29 h 52"/>
                </a:gdLst>
                <a:ahLst/>
                <a:cxnLst>
                  <a:cxn ang="0">
                    <a:pos x="T0" y="T1"/>
                  </a:cxn>
                  <a:cxn ang="0">
                    <a:pos x="T2" y="T3"/>
                  </a:cxn>
                  <a:cxn ang="0">
                    <a:pos x="T4" y="T5"/>
                  </a:cxn>
                  <a:cxn ang="0">
                    <a:pos x="T6" y="T7"/>
                  </a:cxn>
                </a:cxnLst>
                <a:rect l="0" t="0" r="r" b="b"/>
                <a:pathLst>
                  <a:path w="23" h="52">
                    <a:moveTo>
                      <a:pt x="2" y="29"/>
                    </a:moveTo>
                    <a:cubicBezTo>
                      <a:pt x="2" y="32"/>
                      <a:pt x="2" y="42"/>
                      <a:pt x="3" y="52"/>
                    </a:cubicBezTo>
                    <a:cubicBezTo>
                      <a:pt x="12" y="40"/>
                      <a:pt x="23" y="13"/>
                      <a:pt x="0" y="0"/>
                    </a:cubicBezTo>
                    <a:cubicBezTo>
                      <a:pt x="1" y="10"/>
                      <a:pt x="2" y="25"/>
                      <a:pt x="2" y="29"/>
                    </a:cubicBezTo>
                    <a:close/>
                  </a:path>
                </a:pathLst>
              </a:custGeom>
              <a:solidFill>
                <a:srgbClr val="E4A6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5" name="Freeform 48"/>
              <p:cNvSpPr>
                <a:spLocks/>
              </p:cNvSpPr>
              <p:nvPr/>
            </p:nvSpPr>
            <p:spPr bwMode="auto">
              <a:xfrm>
                <a:off x="2352676" y="1112838"/>
                <a:ext cx="465138" cy="728663"/>
              </a:xfrm>
              <a:custGeom>
                <a:avLst/>
                <a:gdLst>
                  <a:gd name="T0" fmla="*/ 79 w 127"/>
                  <a:gd name="T1" fmla="*/ 199 h 199"/>
                  <a:gd name="T2" fmla="*/ 51 w 127"/>
                  <a:gd name="T3" fmla="*/ 157 h 199"/>
                  <a:gd name="T4" fmla="*/ 33 w 127"/>
                  <a:gd name="T5" fmla="*/ 121 h 199"/>
                  <a:gd name="T6" fmla="*/ 10 w 127"/>
                  <a:gd name="T7" fmla="*/ 79 h 199"/>
                  <a:gd name="T8" fmla="*/ 1 w 127"/>
                  <a:gd name="T9" fmla="*/ 58 h 199"/>
                  <a:gd name="T10" fmla="*/ 8 w 127"/>
                  <a:gd name="T11" fmla="*/ 55 h 199"/>
                  <a:gd name="T12" fmla="*/ 34 w 127"/>
                  <a:gd name="T13" fmla="*/ 91 h 199"/>
                  <a:gd name="T14" fmla="*/ 41 w 127"/>
                  <a:gd name="T15" fmla="*/ 83 h 199"/>
                  <a:gd name="T16" fmla="*/ 11 w 127"/>
                  <a:gd name="T17" fmla="*/ 33 h 199"/>
                  <a:gd name="T18" fmla="*/ 11 w 127"/>
                  <a:gd name="T19" fmla="*/ 20 h 199"/>
                  <a:gd name="T20" fmla="*/ 18 w 127"/>
                  <a:gd name="T21" fmla="*/ 18 h 199"/>
                  <a:gd name="T22" fmla="*/ 28 w 127"/>
                  <a:gd name="T23" fmla="*/ 32 h 199"/>
                  <a:gd name="T24" fmla="*/ 41 w 127"/>
                  <a:gd name="T25" fmla="*/ 59 h 199"/>
                  <a:gd name="T26" fmla="*/ 52 w 127"/>
                  <a:gd name="T27" fmla="*/ 75 h 199"/>
                  <a:gd name="T28" fmla="*/ 46 w 127"/>
                  <a:gd name="T29" fmla="*/ 51 h 199"/>
                  <a:gd name="T30" fmla="*/ 28 w 127"/>
                  <a:gd name="T31" fmla="*/ 20 h 199"/>
                  <a:gd name="T32" fmla="*/ 24 w 127"/>
                  <a:gd name="T33" fmla="*/ 5 h 199"/>
                  <a:gd name="T34" fmla="*/ 33 w 127"/>
                  <a:gd name="T35" fmla="*/ 3 h 199"/>
                  <a:gd name="T36" fmla="*/ 48 w 127"/>
                  <a:gd name="T37" fmla="*/ 22 h 199"/>
                  <a:gd name="T38" fmla="*/ 53 w 127"/>
                  <a:gd name="T39" fmla="*/ 12 h 199"/>
                  <a:gd name="T40" fmla="*/ 80 w 127"/>
                  <a:gd name="T41" fmla="*/ 43 h 199"/>
                  <a:gd name="T42" fmla="*/ 99 w 127"/>
                  <a:gd name="T43" fmla="*/ 82 h 199"/>
                  <a:gd name="T44" fmla="*/ 105 w 127"/>
                  <a:gd name="T45" fmla="*/ 99 h 199"/>
                  <a:gd name="T46" fmla="*/ 110 w 127"/>
                  <a:gd name="T47" fmla="*/ 108 h 199"/>
                  <a:gd name="T48" fmla="*/ 118 w 127"/>
                  <a:gd name="T49" fmla="*/ 130 h 199"/>
                  <a:gd name="T50" fmla="*/ 120 w 127"/>
                  <a:gd name="T51" fmla="*/ 143 h 199"/>
                  <a:gd name="T52" fmla="*/ 125 w 127"/>
                  <a:gd name="T53" fmla="*/ 166 h 199"/>
                  <a:gd name="T54" fmla="*/ 127 w 127"/>
                  <a:gd name="T55" fmla="*/ 173 h 199"/>
                  <a:gd name="T56" fmla="*/ 84 w 127"/>
                  <a:gd name="T57" fmla="*/ 199 h 199"/>
                  <a:gd name="T58" fmla="*/ 79 w 127"/>
                  <a:gd name="T59" fmla="*/ 19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199">
                    <a:moveTo>
                      <a:pt x="79" y="199"/>
                    </a:moveTo>
                    <a:cubicBezTo>
                      <a:pt x="67" y="179"/>
                      <a:pt x="56" y="164"/>
                      <a:pt x="51" y="157"/>
                    </a:cubicBezTo>
                    <a:cubicBezTo>
                      <a:pt x="46" y="150"/>
                      <a:pt x="39" y="133"/>
                      <a:pt x="33" y="121"/>
                    </a:cubicBezTo>
                    <a:cubicBezTo>
                      <a:pt x="28" y="109"/>
                      <a:pt x="17" y="88"/>
                      <a:pt x="10" y="79"/>
                    </a:cubicBezTo>
                    <a:cubicBezTo>
                      <a:pt x="4" y="70"/>
                      <a:pt x="0" y="62"/>
                      <a:pt x="1" y="58"/>
                    </a:cubicBezTo>
                    <a:cubicBezTo>
                      <a:pt x="2" y="55"/>
                      <a:pt x="5" y="53"/>
                      <a:pt x="8" y="55"/>
                    </a:cubicBezTo>
                    <a:cubicBezTo>
                      <a:pt x="11" y="57"/>
                      <a:pt x="32" y="89"/>
                      <a:pt x="34" y="91"/>
                    </a:cubicBezTo>
                    <a:cubicBezTo>
                      <a:pt x="37" y="93"/>
                      <a:pt x="46" y="93"/>
                      <a:pt x="41" y="83"/>
                    </a:cubicBezTo>
                    <a:cubicBezTo>
                      <a:pt x="36" y="74"/>
                      <a:pt x="13" y="37"/>
                      <a:pt x="11" y="33"/>
                    </a:cubicBezTo>
                    <a:cubicBezTo>
                      <a:pt x="10" y="28"/>
                      <a:pt x="11" y="22"/>
                      <a:pt x="11" y="20"/>
                    </a:cubicBezTo>
                    <a:cubicBezTo>
                      <a:pt x="12" y="19"/>
                      <a:pt x="15" y="16"/>
                      <a:pt x="18" y="18"/>
                    </a:cubicBezTo>
                    <a:cubicBezTo>
                      <a:pt x="22" y="20"/>
                      <a:pt x="26" y="29"/>
                      <a:pt x="28" y="32"/>
                    </a:cubicBezTo>
                    <a:cubicBezTo>
                      <a:pt x="29" y="35"/>
                      <a:pt x="39" y="56"/>
                      <a:pt x="41" y="59"/>
                    </a:cubicBezTo>
                    <a:cubicBezTo>
                      <a:pt x="42" y="63"/>
                      <a:pt x="50" y="75"/>
                      <a:pt x="52" y="75"/>
                    </a:cubicBezTo>
                    <a:cubicBezTo>
                      <a:pt x="53" y="75"/>
                      <a:pt x="48" y="58"/>
                      <a:pt x="46" y="51"/>
                    </a:cubicBezTo>
                    <a:cubicBezTo>
                      <a:pt x="44" y="45"/>
                      <a:pt x="30" y="25"/>
                      <a:pt x="28" y="20"/>
                    </a:cubicBezTo>
                    <a:cubicBezTo>
                      <a:pt x="25" y="16"/>
                      <a:pt x="23" y="7"/>
                      <a:pt x="24" y="5"/>
                    </a:cubicBezTo>
                    <a:cubicBezTo>
                      <a:pt x="25" y="4"/>
                      <a:pt x="30" y="0"/>
                      <a:pt x="33" y="3"/>
                    </a:cubicBezTo>
                    <a:cubicBezTo>
                      <a:pt x="35" y="5"/>
                      <a:pt x="48" y="22"/>
                      <a:pt x="48" y="22"/>
                    </a:cubicBezTo>
                    <a:cubicBezTo>
                      <a:pt x="48" y="22"/>
                      <a:pt x="46" y="6"/>
                      <a:pt x="53" y="12"/>
                    </a:cubicBezTo>
                    <a:cubicBezTo>
                      <a:pt x="60" y="18"/>
                      <a:pt x="75" y="36"/>
                      <a:pt x="80" y="43"/>
                    </a:cubicBezTo>
                    <a:cubicBezTo>
                      <a:pt x="84" y="49"/>
                      <a:pt x="97" y="78"/>
                      <a:pt x="99" y="82"/>
                    </a:cubicBezTo>
                    <a:cubicBezTo>
                      <a:pt x="101" y="86"/>
                      <a:pt x="104" y="96"/>
                      <a:pt x="105" y="99"/>
                    </a:cubicBezTo>
                    <a:cubicBezTo>
                      <a:pt x="106" y="102"/>
                      <a:pt x="108" y="104"/>
                      <a:pt x="110" y="108"/>
                    </a:cubicBezTo>
                    <a:cubicBezTo>
                      <a:pt x="112" y="112"/>
                      <a:pt x="118" y="127"/>
                      <a:pt x="118" y="130"/>
                    </a:cubicBezTo>
                    <a:cubicBezTo>
                      <a:pt x="119" y="133"/>
                      <a:pt x="120" y="139"/>
                      <a:pt x="120" y="143"/>
                    </a:cubicBezTo>
                    <a:cubicBezTo>
                      <a:pt x="120" y="147"/>
                      <a:pt x="125" y="163"/>
                      <a:pt x="125" y="166"/>
                    </a:cubicBezTo>
                    <a:cubicBezTo>
                      <a:pt x="126" y="168"/>
                      <a:pt x="127" y="173"/>
                      <a:pt x="127" y="173"/>
                    </a:cubicBezTo>
                    <a:cubicBezTo>
                      <a:pt x="84" y="199"/>
                      <a:pt x="84" y="199"/>
                      <a:pt x="84" y="199"/>
                    </a:cubicBezTo>
                    <a:lnTo>
                      <a:pt x="79" y="199"/>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6" name="Freeform 49"/>
              <p:cNvSpPr>
                <a:spLocks/>
              </p:cNvSpPr>
              <p:nvPr/>
            </p:nvSpPr>
            <p:spPr bwMode="auto">
              <a:xfrm>
                <a:off x="2635251" y="1727200"/>
                <a:ext cx="252413" cy="215900"/>
              </a:xfrm>
              <a:custGeom>
                <a:avLst/>
                <a:gdLst>
                  <a:gd name="T0" fmla="*/ 30 w 69"/>
                  <a:gd name="T1" fmla="*/ 55 h 59"/>
                  <a:gd name="T2" fmla="*/ 41 w 69"/>
                  <a:gd name="T3" fmla="*/ 24 h 59"/>
                  <a:gd name="T4" fmla="*/ 69 w 69"/>
                  <a:gd name="T5" fmla="*/ 5 h 59"/>
                  <a:gd name="T6" fmla="*/ 43 w 69"/>
                  <a:gd name="T7" fmla="*/ 0 h 59"/>
                  <a:gd name="T8" fmla="*/ 0 w 69"/>
                  <a:gd name="T9" fmla="*/ 34 h 59"/>
                  <a:gd name="T10" fmla="*/ 30 w 69"/>
                  <a:gd name="T11" fmla="*/ 59 h 59"/>
                  <a:gd name="T12" fmla="*/ 31 w 69"/>
                  <a:gd name="T13" fmla="*/ 59 h 59"/>
                  <a:gd name="T14" fmla="*/ 30 w 69"/>
                  <a:gd name="T15" fmla="*/ 55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9">
                    <a:moveTo>
                      <a:pt x="30" y="55"/>
                    </a:moveTo>
                    <a:cubicBezTo>
                      <a:pt x="31" y="50"/>
                      <a:pt x="31" y="32"/>
                      <a:pt x="41" y="24"/>
                    </a:cubicBezTo>
                    <a:cubicBezTo>
                      <a:pt x="49" y="17"/>
                      <a:pt x="59" y="9"/>
                      <a:pt x="69" y="5"/>
                    </a:cubicBezTo>
                    <a:cubicBezTo>
                      <a:pt x="62" y="3"/>
                      <a:pt x="53" y="1"/>
                      <a:pt x="43" y="0"/>
                    </a:cubicBezTo>
                    <a:cubicBezTo>
                      <a:pt x="22" y="1"/>
                      <a:pt x="0" y="32"/>
                      <a:pt x="0" y="34"/>
                    </a:cubicBezTo>
                    <a:cubicBezTo>
                      <a:pt x="1" y="36"/>
                      <a:pt x="30" y="59"/>
                      <a:pt x="30" y="59"/>
                    </a:cubicBezTo>
                    <a:cubicBezTo>
                      <a:pt x="31" y="59"/>
                      <a:pt x="31" y="59"/>
                      <a:pt x="31" y="59"/>
                    </a:cubicBezTo>
                    <a:cubicBezTo>
                      <a:pt x="31" y="58"/>
                      <a:pt x="30" y="56"/>
                      <a:pt x="30" y="55"/>
                    </a:cubicBezTo>
                    <a:close/>
                  </a:path>
                </a:pathLst>
              </a:custGeom>
              <a:solidFill>
                <a:srgbClr val="6360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7" name="Freeform 50"/>
              <p:cNvSpPr>
                <a:spLocks/>
              </p:cNvSpPr>
              <p:nvPr/>
            </p:nvSpPr>
            <p:spPr bwMode="auto">
              <a:xfrm>
                <a:off x="3603626" y="1204913"/>
                <a:ext cx="627063" cy="552450"/>
              </a:xfrm>
              <a:custGeom>
                <a:avLst/>
                <a:gdLst>
                  <a:gd name="T0" fmla="*/ 100 w 171"/>
                  <a:gd name="T1" fmla="*/ 119 h 151"/>
                  <a:gd name="T2" fmla="*/ 171 w 171"/>
                  <a:gd name="T3" fmla="*/ 83 h 151"/>
                  <a:gd name="T4" fmla="*/ 168 w 171"/>
                  <a:gd name="T5" fmla="*/ 66 h 151"/>
                  <a:gd name="T6" fmla="*/ 162 w 171"/>
                  <a:gd name="T7" fmla="*/ 72 h 151"/>
                  <a:gd name="T8" fmla="*/ 151 w 171"/>
                  <a:gd name="T9" fmla="*/ 80 h 151"/>
                  <a:gd name="T10" fmla="*/ 133 w 171"/>
                  <a:gd name="T11" fmla="*/ 87 h 151"/>
                  <a:gd name="T12" fmla="*/ 108 w 171"/>
                  <a:gd name="T13" fmla="*/ 92 h 151"/>
                  <a:gd name="T14" fmla="*/ 83 w 171"/>
                  <a:gd name="T15" fmla="*/ 88 h 151"/>
                  <a:gd name="T16" fmla="*/ 68 w 171"/>
                  <a:gd name="T17" fmla="*/ 73 h 151"/>
                  <a:gd name="T18" fmla="*/ 52 w 171"/>
                  <a:gd name="T19" fmla="*/ 56 h 151"/>
                  <a:gd name="T20" fmla="*/ 39 w 171"/>
                  <a:gd name="T21" fmla="*/ 47 h 151"/>
                  <a:gd name="T22" fmla="*/ 31 w 171"/>
                  <a:gd name="T23" fmla="*/ 50 h 151"/>
                  <a:gd name="T24" fmla="*/ 28 w 171"/>
                  <a:gd name="T25" fmla="*/ 62 h 151"/>
                  <a:gd name="T26" fmla="*/ 28 w 171"/>
                  <a:gd name="T27" fmla="*/ 84 h 151"/>
                  <a:gd name="T28" fmla="*/ 18 w 171"/>
                  <a:gd name="T29" fmla="*/ 52 h 151"/>
                  <a:gd name="T30" fmla="*/ 12 w 171"/>
                  <a:gd name="T31" fmla="*/ 35 h 151"/>
                  <a:gd name="T32" fmla="*/ 6 w 171"/>
                  <a:gd name="T33" fmla="*/ 19 h 151"/>
                  <a:gd name="T34" fmla="*/ 3 w 171"/>
                  <a:gd name="T35" fmla="*/ 0 h 151"/>
                  <a:gd name="T36" fmla="*/ 1 w 171"/>
                  <a:gd name="T37" fmla="*/ 36 h 151"/>
                  <a:gd name="T38" fmla="*/ 12 w 171"/>
                  <a:gd name="T39" fmla="*/ 55 h 151"/>
                  <a:gd name="T40" fmla="*/ 12 w 171"/>
                  <a:gd name="T41" fmla="*/ 74 h 151"/>
                  <a:gd name="T42" fmla="*/ 20 w 171"/>
                  <a:gd name="T43" fmla="*/ 95 h 151"/>
                  <a:gd name="T44" fmla="*/ 41 w 171"/>
                  <a:gd name="T45" fmla="*/ 126 h 151"/>
                  <a:gd name="T46" fmla="*/ 57 w 171"/>
                  <a:gd name="T47" fmla="*/ 149 h 151"/>
                  <a:gd name="T48" fmla="*/ 79 w 171"/>
                  <a:gd name="T49" fmla="*/ 151 h 151"/>
                  <a:gd name="T50" fmla="*/ 100 w 171"/>
                  <a:gd name="T51" fmla="*/ 11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1" h="151">
                    <a:moveTo>
                      <a:pt x="100" y="119"/>
                    </a:moveTo>
                    <a:cubicBezTo>
                      <a:pt x="133" y="91"/>
                      <a:pt x="171" y="83"/>
                      <a:pt x="171" y="83"/>
                    </a:cubicBezTo>
                    <a:cubicBezTo>
                      <a:pt x="169" y="80"/>
                      <a:pt x="169" y="73"/>
                      <a:pt x="168" y="66"/>
                    </a:cubicBezTo>
                    <a:cubicBezTo>
                      <a:pt x="166" y="68"/>
                      <a:pt x="163" y="71"/>
                      <a:pt x="162" y="72"/>
                    </a:cubicBezTo>
                    <a:cubicBezTo>
                      <a:pt x="161" y="73"/>
                      <a:pt x="154" y="79"/>
                      <a:pt x="151" y="80"/>
                    </a:cubicBezTo>
                    <a:cubicBezTo>
                      <a:pt x="149" y="81"/>
                      <a:pt x="136" y="86"/>
                      <a:pt x="133" y="87"/>
                    </a:cubicBezTo>
                    <a:cubicBezTo>
                      <a:pt x="131" y="88"/>
                      <a:pt x="113" y="92"/>
                      <a:pt x="108" y="92"/>
                    </a:cubicBezTo>
                    <a:cubicBezTo>
                      <a:pt x="102" y="93"/>
                      <a:pt x="87" y="90"/>
                      <a:pt x="83" y="88"/>
                    </a:cubicBezTo>
                    <a:cubicBezTo>
                      <a:pt x="80" y="87"/>
                      <a:pt x="71" y="76"/>
                      <a:pt x="68" y="73"/>
                    </a:cubicBezTo>
                    <a:cubicBezTo>
                      <a:pt x="65" y="69"/>
                      <a:pt x="55" y="59"/>
                      <a:pt x="52" y="56"/>
                    </a:cubicBezTo>
                    <a:cubicBezTo>
                      <a:pt x="49" y="53"/>
                      <a:pt x="41" y="48"/>
                      <a:pt x="39" y="47"/>
                    </a:cubicBezTo>
                    <a:cubicBezTo>
                      <a:pt x="37" y="46"/>
                      <a:pt x="33" y="48"/>
                      <a:pt x="31" y="50"/>
                    </a:cubicBezTo>
                    <a:cubicBezTo>
                      <a:pt x="29" y="53"/>
                      <a:pt x="29" y="58"/>
                      <a:pt x="28" y="62"/>
                    </a:cubicBezTo>
                    <a:cubicBezTo>
                      <a:pt x="27" y="65"/>
                      <a:pt x="28" y="86"/>
                      <a:pt x="28" y="84"/>
                    </a:cubicBezTo>
                    <a:cubicBezTo>
                      <a:pt x="27" y="81"/>
                      <a:pt x="19" y="53"/>
                      <a:pt x="18" y="52"/>
                    </a:cubicBezTo>
                    <a:cubicBezTo>
                      <a:pt x="18" y="50"/>
                      <a:pt x="13" y="37"/>
                      <a:pt x="12" y="35"/>
                    </a:cubicBezTo>
                    <a:cubicBezTo>
                      <a:pt x="11" y="32"/>
                      <a:pt x="8" y="23"/>
                      <a:pt x="6" y="19"/>
                    </a:cubicBezTo>
                    <a:cubicBezTo>
                      <a:pt x="6" y="17"/>
                      <a:pt x="4" y="9"/>
                      <a:pt x="3" y="0"/>
                    </a:cubicBezTo>
                    <a:cubicBezTo>
                      <a:pt x="1" y="14"/>
                      <a:pt x="0" y="30"/>
                      <a:pt x="1" y="36"/>
                    </a:cubicBezTo>
                    <a:cubicBezTo>
                      <a:pt x="4" y="46"/>
                      <a:pt x="9" y="49"/>
                      <a:pt x="12" y="55"/>
                    </a:cubicBezTo>
                    <a:cubicBezTo>
                      <a:pt x="15" y="61"/>
                      <a:pt x="12" y="67"/>
                      <a:pt x="12" y="74"/>
                    </a:cubicBezTo>
                    <a:cubicBezTo>
                      <a:pt x="12" y="81"/>
                      <a:pt x="17" y="90"/>
                      <a:pt x="20" y="95"/>
                    </a:cubicBezTo>
                    <a:cubicBezTo>
                      <a:pt x="24" y="101"/>
                      <a:pt x="38" y="121"/>
                      <a:pt x="41" y="126"/>
                    </a:cubicBezTo>
                    <a:cubicBezTo>
                      <a:pt x="44" y="130"/>
                      <a:pt x="53" y="147"/>
                      <a:pt x="57" y="149"/>
                    </a:cubicBezTo>
                    <a:cubicBezTo>
                      <a:pt x="59" y="151"/>
                      <a:pt x="73" y="151"/>
                      <a:pt x="79" y="151"/>
                    </a:cubicBezTo>
                    <a:cubicBezTo>
                      <a:pt x="83" y="143"/>
                      <a:pt x="89" y="129"/>
                      <a:pt x="100" y="11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sp>
        <p:nvSpPr>
          <p:cNvPr id="7" name="Text Placeholder 6"/>
          <p:cNvSpPr>
            <a:spLocks noGrp="1"/>
          </p:cNvSpPr>
          <p:nvPr>
            <p:ph type="body" sz="quarter" idx="10"/>
          </p:nvPr>
        </p:nvSpPr>
        <p:spPr>
          <a:xfrm>
            <a:off x="132917" y="220408"/>
            <a:ext cx="3774929" cy="1519238"/>
          </a:xfrm>
        </p:spPr>
        <p:txBody>
          <a:bodyPr/>
          <a:lstStyle/>
          <a:p>
            <a:pPr algn="ctr"/>
            <a:r>
              <a:rPr lang="pt-BR" sz="1500" dirty="0">
                <a:latin typeface="Aharoni" panose="02010803020104030203" pitchFamily="2" charset="-79"/>
                <a:cs typeface="Aharoni" panose="02010803020104030203" pitchFamily="2" charset="-79"/>
              </a:rPr>
              <a:t>Art. 5º Na aplicação desta Lei, </a:t>
            </a:r>
            <a:r>
              <a:rPr lang="pt-BR" sz="1500" b="1" dirty="0">
                <a:solidFill>
                  <a:srgbClr val="00B0F0"/>
                </a:solidFill>
                <a:latin typeface="Aharoni" panose="02010803020104030203" pitchFamily="2" charset="-79"/>
                <a:cs typeface="Aharoni" panose="02010803020104030203" pitchFamily="2" charset="-79"/>
              </a:rPr>
              <a:t>SERÃO</a:t>
            </a:r>
            <a:r>
              <a:rPr lang="pt-BR" sz="1500" dirty="0">
                <a:latin typeface="Aharoni" panose="02010803020104030203" pitchFamily="2" charset="-79"/>
                <a:cs typeface="Aharoni" panose="02010803020104030203" pitchFamily="2" charset="-79"/>
              </a:rPr>
              <a:t> observados os </a:t>
            </a:r>
            <a:r>
              <a:rPr lang="pt-BR" sz="1500" b="1" dirty="0">
                <a:solidFill>
                  <a:srgbClr val="00B0F0"/>
                </a:solidFill>
                <a:latin typeface="Aharoni" panose="02010803020104030203" pitchFamily="2" charset="-79"/>
                <a:cs typeface="Aharoni" panose="02010803020104030203" pitchFamily="2" charset="-79"/>
              </a:rPr>
              <a:t>PRINCÍPIOS</a:t>
            </a:r>
            <a:r>
              <a:rPr lang="pt-BR" sz="1500" dirty="0">
                <a:latin typeface="Aharoni" panose="02010803020104030203" pitchFamily="2" charset="-79"/>
                <a:cs typeface="Aharoni" panose="02010803020104030203" pitchFamily="2" charset="-79"/>
              </a:rPr>
              <a:t> da </a:t>
            </a:r>
            <a:r>
              <a:rPr lang="pt-BR" sz="1500" dirty="0">
                <a:solidFill>
                  <a:srgbClr val="00B050"/>
                </a:solidFill>
                <a:latin typeface="Aharoni" panose="02010803020104030203" pitchFamily="2" charset="-79"/>
                <a:cs typeface="Aharoni" panose="02010803020104030203" pitchFamily="2" charset="-79"/>
              </a:rPr>
              <a:t>legalidade, da impessoalidade, da moralidade, da publicidade, da eficiência, do interesse público, da probidade administrativa, da igualdade, do </a:t>
            </a:r>
            <a:r>
              <a:rPr lang="pt-BR" sz="1500" b="1" dirty="0">
                <a:solidFill>
                  <a:srgbClr val="00B0F0"/>
                </a:solidFill>
                <a:latin typeface="Aharoni" panose="02010803020104030203" pitchFamily="2" charset="-79"/>
                <a:cs typeface="Aharoni" panose="02010803020104030203" pitchFamily="2" charset="-79"/>
              </a:rPr>
              <a:t>PLANEJAMENTO</a:t>
            </a:r>
            <a:r>
              <a:rPr lang="pt-BR" sz="1500" dirty="0">
                <a:latin typeface="Aharoni" panose="02010803020104030203" pitchFamily="2" charset="-79"/>
                <a:cs typeface="Aharoni" panose="02010803020104030203" pitchFamily="2" charset="-79"/>
              </a:rPr>
              <a:t>, da </a:t>
            </a:r>
            <a:r>
              <a:rPr lang="pt-BR" sz="1500" dirty="0">
                <a:solidFill>
                  <a:srgbClr val="00B050"/>
                </a:solidFill>
                <a:latin typeface="Aharoni" panose="02010803020104030203" pitchFamily="2" charset="-79"/>
                <a:cs typeface="Aharoni" panose="02010803020104030203" pitchFamily="2" charset="-79"/>
              </a:rPr>
              <a:t>transparência, da eficácia, da segregação de funções, da motivação, da vinculação ao edital, do julgamento objetivo, da segurança jurídica, da razoabilidade, da competitividade, da proporcionalidade, da celeridade, da economicidade e do desenvolvimento nacional sustentável</a:t>
            </a:r>
            <a:r>
              <a:rPr lang="pt-BR" sz="1500" dirty="0">
                <a:latin typeface="Aharoni" panose="02010803020104030203" pitchFamily="2" charset="-79"/>
                <a:cs typeface="Aharoni" panose="02010803020104030203" pitchFamily="2" charset="-79"/>
              </a:rPr>
              <a:t>;</a:t>
            </a:r>
          </a:p>
          <a:p>
            <a:pPr algn="ctr"/>
            <a:endParaRPr lang="ru-RU" sz="1500" dirty="0"/>
          </a:p>
        </p:txBody>
      </p:sp>
    </p:spTree>
    <p:extLst>
      <p:ext uri="{BB962C8B-B14F-4D97-AF65-F5344CB8AC3E}">
        <p14:creationId xmlns:p14="http://schemas.microsoft.com/office/powerpoint/2010/main" val="315953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5E-6 -1.48148E-6 L -0.07643 -0.08403 " pathEditMode="relative" rAng="0" ptsTypes="AA">
                                      <p:cBhvr>
                                        <p:cTn id="8" dur="1500" fill="hold"/>
                                        <p:tgtEl>
                                          <p:spTgt spid="2"/>
                                        </p:tgtEl>
                                        <p:attrNameLst>
                                          <p:attrName>ppt_x</p:attrName>
                                          <p:attrName>ppt_y</p:attrName>
                                        </p:attrNameLst>
                                      </p:cBhvr>
                                      <p:rCtr x="-3828" y="-4213"/>
                                    </p:animMotion>
                                  </p:childTnLst>
                                </p:cTn>
                              </p:par>
                              <p:par>
                                <p:cTn id="9" presetID="1" presetClass="entr" presetSubtype="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childTnLst>
                                </p:cTn>
                              </p:par>
                              <p:par>
                                <p:cTn id="11" presetID="42" presetClass="path" presetSubtype="0" accel="50000" decel="50000" fill="hold" nodeType="withEffect">
                                  <p:stCondLst>
                                    <p:cond delay="250"/>
                                  </p:stCondLst>
                                  <p:childTnLst>
                                    <p:animMotion origin="layout" path="M 0 -4.81481E-6 L 0.09935 0.14399 " pathEditMode="relative" rAng="0" ptsTypes="AA">
                                      <p:cBhvr>
                                        <p:cTn id="12" dur="1500" fill="hold"/>
                                        <p:tgtEl>
                                          <p:spTgt spid="3"/>
                                        </p:tgtEl>
                                        <p:attrNameLst>
                                          <p:attrName>ppt_x</p:attrName>
                                          <p:attrName>ppt_y</p:attrName>
                                        </p:attrNameLst>
                                      </p:cBhvr>
                                      <p:rCtr x="4961" y="7199"/>
                                    </p:animMotion>
                                  </p:childTnLst>
                                </p:cTn>
                              </p:par>
                              <p:par>
                                <p:cTn id="13" presetID="1" presetClass="entr" presetSubtype="0" fill="hold" nodeType="withEffect">
                                  <p:stCondLst>
                                    <p:cond delay="500"/>
                                  </p:stCondLst>
                                  <p:childTnLst>
                                    <p:set>
                                      <p:cBhvr>
                                        <p:cTn id="14" dur="1" fill="hold">
                                          <p:stCondLst>
                                            <p:cond delay="0"/>
                                          </p:stCondLst>
                                        </p:cTn>
                                        <p:tgtEl>
                                          <p:spTgt spid="4"/>
                                        </p:tgtEl>
                                        <p:attrNameLst>
                                          <p:attrName>style.visibility</p:attrName>
                                        </p:attrNameLst>
                                      </p:cBhvr>
                                      <p:to>
                                        <p:strVal val="visible"/>
                                      </p:to>
                                    </p:set>
                                  </p:childTnLst>
                                </p:cTn>
                              </p:par>
                              <p:par>
                                <p:cTn id="15" presetID="42" presetClass="path" presetSubtype="0" accel="50000" decel="50000" fill="hold" nodeType="withEffect">
                                  <p:stCondLst>
                                    <p:cond delay="500"/>
                                  </p:stCondLst>
                                  <p:childTnLst>
                                    <p:animMotion origin="layout" path="M 4.58333E-6 4.07407E-6 L -0.08946 0.16458 " pathEditMode="relative" rAng="0" ptsTypes="AA">
                                      <p:cBhvr>
                                        <p:cTn id="16" dur="1500" fill="hold"/>
                                        <p:tgtEl>
                                          <p:spTgt spid="4"/>
                                        </p:tgtEl>
                                        <p:attrNameLst>
                                          <p:attrName>ppt_x</p:attrName>
                                          <p:attrName>ppt_y</p:attrName>
                                        </p:attrNameLst>
                                      </p:cBhvr>
                                      <p:rCtr x="-4479" y="8218"/>
                                    </p:animMotion>
                                  </p:childTnLst>
                                </p:cTn>
                              </p:par>
                              <p:par>
                                <p:cTn id="17" presetID="1" presetClass="entr" presetSubtype="0"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childTnLst>
                                </p:cTn>
                              </p:par>
                              <p:par>
                                <p:cTn id="19" presetID="42" presetClass="path" presetSubtype="0" accel="50000" decel="50000" fill="hold" nodeType="withEffect">
                                  <p:stCondLst>
                                    <p:cond delay="750"/>
                                  </p:stCondLst>
                                  <p:childTnLst>
                                    <p:animMotion origin="layout" path="M 4.58333E-6 -7.40741E-7 L 0.09036 -0.09167 " pathEditMode="relative" rAng="0" ptsTypes="AA">
                                      <p:cBhvr>
                                        <p:cTn id="20" dur="1500" fill="hold"/>
                                        <p:tgtEl>
                                          <p:spTgt spid="5"/>
                                        </p:tgtEl>
                                        <p:attrNameLst>
                                          <p:attrName>ppt_x</p:attrName>
                                          <p:attrName>ppt_y</p:attrName>
                                        </p:attrNameLst>
                                      </p:cBhvr>
                                      <p:rCtr x="4518" y="-4583"/>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 name="Group 277"/>
          <p:cNvGrpSpPr/>
          <p:nvPr/>
        </p:nvGrpSpPr>
        <p:grpSpPr>
          <a:xfrm>
            <a:off x="4516003" y="497385"/>
            <a:ext cx="1158452" cy="1491062"/>
            <a:chOff x="804863" y="1539875"/>
            <a:chExt cx="3721100" cy="4789488"/>
          </a:xfrm>
        </p:grpSpPr>
        <p:sp>
          <p:nvSpPr>
            <p:cNvPr id="279" name="Freeform 236"/>
            <p:cNvSpPr>
              <a:spLocks/>
            </p:cNvSpPr>
            <p:nvPr/>
          </p:nvSpPr>
          <p:spPr bwMode="auto">
            <a:xfrm>
              <a:off x="1539876" y="3987800"/>
              <a:ext cx="2192338" cy="2341563"/>
            </a:xfrm>
            <a:custGeom>
              <a:avLst/>
              <a:gdLst>
                <a:gd name="T0" fmla="*/ 748 w 748"/>
                <a:gd name="T1" fmla="*/ 0 h 800"/>
                <a:gd name="T2" fmla="*/ 374 w 748"/>
                <a:gd name="T3" fmla="*/ 43 h 800"/>
                <a:gd name="T4" fmla="*/ 0 w 748"/>
                <a:gd name="T5" fmla="*/ 0 h 800"/>
                <a:gd name="T6" fmla="*/ 77 w 748"/>
                <a:gd name="T7" fmla="*/ 616 h 800"/>
                <a:gd name="T8" fmla="*/ 78 w 748"/>
                <a:gd name="T9" fmla="*/ 616 h 800"/>
                <a:gd name="T10" fmla="*/ 165 w 748"/>
                <a:gd name="T11" fmla="*/ 733 h 800"/>
                <a:gd name="T12" fmla="*/ 583 w 748"/>
                <a:gd name="T13" fmla="*/ 733 h 800"/>
                <a:gd name="T14" fmla="*/ 669 w 748"/>
                <a:gd name="T15" fmla="*/ 616 h 800"/>
                <a:gd name="T16" fmla="*/ 670 w 748"/>
                <a:gd name="T17" fmla="*/ 616 h 800"/>
                <a:gd name="T18" fmla="*/ 748 w 748"/>
                <a:gd name="T19"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8" h="800">
                  <a:moveTo>
                    <a:pt x="748" y="0"/>
                  </a:moveTo>
                  <a:cubicBezTo>
                    <a:pt x="374" y="43"/>
                    <a:pt x="374" y="43"/>
                    <a:pt x="374" y="43"/>
                  </a:cubicBezTo>
                  <a:cubicBezTo>
                    <a:pt x="0" y="0"/>
                    <a:pt x="0" y="0"/>
                    <a:pt x="0" y="0"/>
                  </a:cubicBezTo>
                  <a:cubicBezTo>
                    <a:pt x="35" y="242"/>
                    <a:pt x="77" y="414"/>
                    <a:pt x="77" y="616"/>
                  </a:cubicBezTo>
                  <a:cubicBezTo>
                    <a:pt x="78" y="616"/>
                    <a:pt x="78" y="616"/>
                    <a:pt x="78" y="616"/>
                  </a:cubicBezTo>
                  <a:cubicBezTo>
                    <a:pt x="80" y="659"/>
                    <a:pt x="109" y="701"/>
                    <a:pt x="165" y="733"/>
                  </a:cubicBezTo>
                  <a:cubicBezTo>
                    <a:pt x="281" y="800"/>
                    <a:pt x="468" y="800"/>
                    <a:pt x="583" y="733"/>
                  </a:cubicBezTo>
                  <a:cubicBezTo>
                    <a:pt x="639" y="701"/>
                    <a:pt x="668" y="659"/>
                    <a:pt x="669" y="616"/>
                  </a:cubicBezTo>
                  <a:cubicBezTo>
                    <a:pt x="670" y="616"/>
                    <a:pt x="670" y="616"/>
                    <a:pt x="670" y="616"/>
                  </a:cubicBezTo>
                  <a:cubicBezTo>
                    <a:pt x="670" y="414"/>
                    <a:pt x="712" y="242"/>
                    <a:pt x="748" y="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0" name="Freeform 237"/>
            <p:cNvSpPr>
              <a:spLocks/>
            </p:cNvSpPr>
            <p:nvPr/>
          </p:nvSpPr>
          <p:spPr bwMode="auto">
            <a:xfrm>
              <a:off x="1431926" y="3281363"/>
              <a:ext cx="2408238" cy="1393825"/>
            </a:xfrm>
            <a:custGeom>
              <a:avLst/>
              <a:gdLst>
                <a:gd name="T0" fmla="*/ 674 w 822"/>
                <a:gd name="T1" fmla="*/ 85 h 476"/>
                <a:gd name="T2" fmla="*/ 676 w 822"/>
                <a:gd name="T3" fmla="*/ 391 h 476"/>
                <a:gd name="T4" fmla="*/ 147 w 822"/>
                <a:gd name="T5" fmla="*/ 391 h 476"/>
                <a:gd name="T6" fmla="*/ 145 w 822"/>
                <a:gd name="T7" fmla="*/ 85 h 476"/>
                <a:gd name="T8" fmla="*/ 674 w 822"/>
                <a:gd name="T9" fmla="*/ 85 h 476"/>
              </a:gdLst>
              <a:ahLst/>
              <a:cxnLst>
                <a:cxn ang="0">
                  <a:pos x="T0" y="T1"/>
                </a:cxn>
                <a:cxn ang="0">
                  <a:pos x="T2" y="T3"/>
                </a:cxn>
                <a:cxn ang="0">
                  <a:pos x="T4" y="T5"/>
                </a:cxn>
                <a:cxn ang="0">
                  <a:pos x="T6" y="T7"/>
                </a:cxn>
                <a:cxn ang="0">
                  <a:pos x="T8" y="T9"/>
                </a:cxn>
              </a:cxnLst>
              <a:rect l="0" t="0" r="r" b="b"/>
              <a:pathLst>
                <a:path w="822" h="476">
                  <a:moveTo>
                    <a:pt x="674" y="85"/>
                  </a:moveTo>
                  <a:cubicBezTo>
                    <a:pt x="821" y="169"/>
                    <a:pt x="822" y="306"/>
                    <a:pt x="676" y="391"/>
                  </a:cubicBezTo>
                  <a:cubicBezTo>
                    <a:pt x="530" y="476"/>
                    <a:pt x="294" y="476"/>
                    <a:pt x="147" y="391"/>
                  </a:cubicBezTo>
                  <a:cubicBezTo>
                    <a:pt x="1" y="306"/>
                    <a:pt x="0" y="169"/>
                    <a:pt x="145" y="85"/>
                  </a:cubicBezTo>
                  <a:cubicBezTo>
                    <a:pt x="291" y="0"/>
                    <a:pt x="528" y="0"/>
                    <a:pt x="674" y="85"/>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1" name="Freeform 238"/>
            <p:cNvSpPr>
              <a:spLocks noEditPoints="1"/>
            </p:cNvSpPr>
            <p:nvPr/>
          </p:nvSpPr>
          <p:spPr bwMode="auto">
            <a:xfrm>
              <a:off x="1431926" y="3281363"/>
              <a:ext cx="2408238" cy="1393825"/>
            </a:xfrm>
            <a:custGeom>
              <a:avLst/>
              <a:gdLst>
                <a:gd name="T0" fmla="*/ 674 w 822"/>
                <a:gd name="T1" fmla="*/ 85 h 476"/>
                <a:gd name="T2" fmla="*/ 145 w 822"/>
                <a:gd name="T3" fmla="*/ 85 h 476"/>
                <a:gd name="T4" fmla="*/ 147 w 822"/>
                <a:gd name="T5" fmla="*/ 391 h 476"/>
                <a:gd name="T6" fmla="*/ 676 w 822"/>
                <a:gd name="T7" fmla="*/ 391 h 476"/>
                <a:gd name="T8" fmla="*/ 674 w 822"/>
                <a:gd name="T9" fmla="*/ 85 h 476"/>
                <a:gd name="T10" fmla="*/ 665 w 822"/>
                <a:gd name="T11" fmla="*/ 371 h 476"/>
                <a:gd name="T12" fmla="*/ 412 w 822"/>
                <a:gd name="T13" fmla="*/ 432 h 476"/>
                <a:gd name="T14" fmla="*/ 159 w 822"/>
                <a:gd name="T15" fmla="*/ 371 h 476"/>
                <a:gd name="T16" fmla="*/ 60 w 822"/>
                <a:gd name="T17" fmla="*/ 237 h 476"/>
                <a:gd name="T18" fmla="*/ 157 w 822"/>
                <a:gd name="T19" fmla="*/ 104 h 476"/>
                <a:gd name="T20" fmla="*/ 410 w 822"/>
                <a:gd name="T21" fmla="*/ 44 h 476"/>
                <a:gd name="T22" fmla="*/ 663 w 822"/>
                <a:gd name="T23" fmla="*/ 104 h 476"/>
                <a:gd name="T24" fmla="*/ 762 w 822"/>
                <a:gd name="T25" fmla="*/ 238 h 476"/>
                <a:gd name="T26" fmla="*/ 665 w 822"/>
                <a:gd name="T27" fmla="*/ 37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2" h="476">
                  <a:moveTo>
                    <a:pt x="674" y="85"/>
                  </a:moveTo>
                  <a:cubicBezTo>
                    <a:pt x="528" y="0"/>
                    <a:pt x="291" y="0"/>
                    <a:pt x="145" y="85"/>
                  </a:cubicBezTo>
                  <a:cubicBezTo>
                    <a:pt x="0" y="169"/>
                    <a:pt x="1" y="306"/>
                    <a:pt x="147" y="391"/>
                  </a:cubicBezTo>
                  <a:cubicBezTo>
                    <a:pt x="294" y="476"/>
                    <a:pt x="530" y="476"/>
                    <a:pt x="676" y="391"/>
                  </a:cubicBezTo>
                  <a:cubicBezTo>
                    <a:pt x="822" y="306"/>
                    <a:pt x="821" y="169"/>
                    <a:pt x="674" y="85"/>
                  </a:cubicBezTo>
                  <a:moveTo>
                    <a:pt x="665" y="371"/>
                  </a:moveTo>
                  <a:cubicBezTo>
                    <a:pt x="598" y="410"/>
                    <a:pt x="508" y="432"/>
                    <a:pt x="412" y="432"/>
                  </a:cubicBezTo>
                  <a:cubicBezTo>
                    <a:pt x="316" y="432"/>
                    <a:pt x="226" y="410"/>
                    <a:pt x="159" y="371"/>
                  </a:cubicBezTo>
                  <a:cubicBezTo>
                    <a:pt x="95" y="334"/>
                    <a:pt x="60" y="287"/>
                    <a:pt x="60" y="237"/>
                  </a:cubicBezTo>
                  <a:cubicBezTo>
                    <a:pt x="59" y="188"/>
                    <a:pt x="94" y="141"/>
                    <a:pt x="157" y="104"/>
                  </a:cubicBezTo>
                  <a:cubicBezTo>
                    <a:pt x="224" y="65"/>
                    <a:pt x="314" y="44"/>
                    <a:pt x="410" y="44"/>
                  </a:cubicBezTo>
                  <a:cubicBezTo>
                    <a:pt x="505" y="44"/>
                    <a:pt x="595" y="65"/>
                    <a:pt x="663" y="104"/>
                  </a:cubicBezTo>
                  <a:cubicBezTo>
                    <a:pt x="727" y="141"/>
                    <a:pt x="762" y="189"/>
                    <a:pt x="762" y="238"/>
                  </a:cubicBezTo>
                  <a:cubicBezTo>
                    <a:pt x="762" y="288"/>
                    <a:pt x="727" y="335"/>
                    <a:pt x="665" y="371"/>
                  </a:cubicBezTo>
                </a:path>
              </a:pathLst>
            </a:custGeom>
            <a:solidFill>
              <a:srgbClr val="096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2" name="Freeform 239"/>
            <p:cNvSpPr>
              <a:spLocks/>
            </p:cNvSpPr>
            <p:nvPr/>
          </p:nvSpPr>
          <p:spPr bwMode="auto">
            <a:xfrm>
              <a:off x="1549401" y="2163763"/>
              <a:ext cx="804863" cy="1460500"/>
            </a:xfrm>
            <a:custGeom>
              <a:avLst/>
              <a:gdLst>
                <a:gd name="T0" fmla="*/ 249 w 275"/>
                <a:gd name="T1" fmla="*/ 244 h 499"/>
                <a:gd name="T2" fmla="*/ 206 w 275"/>
                <a:gd name="T3" fmla="*/ 499 h 499"/>
                <a:gd name="T4" fmla="*/ 59 w 275"/>
                <a:gd name="T5" fmla="*/ 253 h 499"/>
                <a:gd name="T6" fmla="*/ 0 w 275"/>
                <a:gd name="T7" fmla="*/ 0 h 499"/>
                <a:gd name="T8" fmla="*/ 249 w 275"/>
                <a:gd name="T9" fmla="*/ 244 h 499"/>
              </a:gdLst>
              <a:ahLst/>
              <a:cxnLst>
                <a:cxn ang="0">
                  <a:pos x="T0" y="T1"/>
                </a:cxn>
                <a:cxn ang="0">
                  <a:pos x="T2" y="T3"/>
                </a:cxn>
                <a:cxn ang="0">
                  <a:pos x="T4" y="T5"/>
                </a:cxn>
                <a:cxn ang="0">
                  <a:pos x="T6" y="T7"/>
                </a:cxn>
                <a:cxn ang="0">
                  <a:pos x="T8" y="T9"/>
                </a:cxn>
              </a:cxnLst>
              <a:rect l="0" t="0" r="r" b="b"/>
              <a:pathLst>
                <a:path w="275" h="499">
                  <a:moveTo>
                    <a:pt x="249" y="244"/>
                  </a:moveTo>
                  <a:cubicBezTo>
                    <a:pt x="275" y="390"/>
                    <a:pt x="206" y="499"/>
                    <a:pt x="206" y="499"/>
                  </a:cubicBezTo>
                  <a:cubicBezTo>
                    <a:pt x="206" y="499"/>
                    <a:pt x="101" y="481"/>
                    <a:pt x="59" y="253"/>
                  </a:cubicBezTo>
                  <a:cubicBezTo>
                    <a:pt x="39" y="141"/>
                    <a:pt x="0" y="0"/>
                    <a:pt x="0" y="0"/>
                  </a:cubicBezTo>
                  <a:cubicBezTo>
                    <a:pt x="0" y="0"/>
                    <a:pt x="222" y="98"/>
                    <a:pt x="249" y="244"/>
                  </a:cubicBezTo>
                </a:path>
              </a:pathLst>
            </a:custGeom>
            <a:solidFill>
              <a:srgbClr val="01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3" name="Freeform 240"/>
            <p:cNvSpPr>
              <a:spLocks/>
            </p:cNvSpPr>
            <p:nvPr/>
          </p:nvSpPr>
          <p:spPr bwMode="auto">
            <a:xfrm>
              <a:off x="1549401" y="2163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4" name="Freeform 241"/>
            <p:cNvSpPr>
              <a:spLocks/>
            </p:cNvSpPr>
            <p:nvPr/>
          </p:nvSpPr>
          <p:spPr bwMode="auto">
            <a:xfrm>
              <a:off x="1549401" y="2163763"/>
              <a:ext cx="401638" cy="573088"/>
            </a:xfrm>
            <a:custGeom>
              <a:avLst/>
              <a:gdLst>
                <a:gd name="T0" fmla="*/ 0 w 137"/>
                <a:gd name="T1" fmla="*/ 0 h 196"/>
                <a:gd name="T2" fmla="*/ 0 w 137"/>
                <a:gd name="T3" fmla="*/ 0 h 196"/>
                <a:gd name="T4" fmla="*/ 15 w 137"/>
                <a:gd name="T5" fmla="*/ 19 h 196"/>
                <a:gd name="T6" fmla="*/ 33 w 137"/>
                <a:gd name="T7" fmla="*/ 40 h 196"/>
                <a:gd name="T8" fmla="*/ 54 w 137"/>
                <a:gd name="T9" fmla="*/ 68 h 196"/>
                <a:gd name="T10" fmla="*/ 78 w 137"/>
                <a:gd name="T11" fmla="*/ 102 h 196"/>
                <a:gd name="T12" fmla="*/ 90 w 137"/>
                <a:gd name="T13" fmla="*/ 121 h 196"/>
                <a:gd name="T14" fmla="*/ 102 w 137"/>
                <a:gd name="T15" fmla="*/ 141 h 196"/>
                <a:gd name="T16" fmla="*/ 125 w 137"/>
                <a:gd name="T17" fmla="*/ 185 h 196"/>
                <a:gd name="T18" fmla="*/ 126 w 137"/>
                <a:gd name="T19" fmla="*/ 188 h 196"/>
                <a:gd name="T20" fmla="*/ 137 w 137"/>
                <a:gd name="T21" fmla="*/ 196 h 196"/>
                <a:gd name="T22" fmla="*/ 136 w 137"/>
                <a:gd name="T23" fmla="*/ 179 h 196"/>
                <a:gd name="T24" fmla="*/ 112 w 137"/>
                <a:gd name="T25" fmla="*/ 135 h 196"/>
                <a:gd name="T26" fmla="*/ 99 w 137"/>
                <a:gd name="T27" fmla="*/ 115 h 196"/>
                <a:gd name="T28" fmla="*/ 86 w 137"/>
                <a:gd name="T29" fmla="*/ 96 h 196"/>
                <a:gd name="T30" fmla="*/ 60 w 137"/>
                <a:gd name="T31" fmla="*/ 63 h 196"/>
                <a:gd name="T32" fmla="*/ 36 w 137"/>
                <a:gd name="T33" fmla="*/ 36 h 196"/>
                <a:gd name="T34" fmla="*/ 17 w 137"/>
                <a:gd name="T35" fmla="*/ 17 h 196"/>
                <a:gd name="T36" fmla="*/ 0 w 137"/>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96">
                  <a:moveTo>
                    <a:pt x="0" y="0"/>
                  </a:moveTo>
                  <a:cubicBezTo>
                    <a:pt x="0" y="0"/>
                    <a:pt x="0" y="0"/>
                    <a:pt x="0" y="0"/>
                  </a:cubicBezTo>
                  <a:cubicBezTo>
                    <a:pt x="0" y="0"/>
                    <a:pt x="6" y="7"/>
                    <a:pt x="15" y="19"/>
                  </a:cubicBezTo>
                  <a:cubicBezTo>
                    <a:pt x="20" y="24"/>
                    <a:pt x="26" y="31"/>
                    <a:pt x="33" y="40"/>
                  </a:cubicBezTo>
                  <a:cubicBezTo>
                    <a:pt x="39" y="48"/>
                    <a:pt x="46" y="57"/>
                    <a:pt x="54" y="68"/>
                  </a:cubicBezTo>
                  <a:cubicBezTo>
                    <a:pt x="61" y="78"/>
                    <a:pt x="70" y="89"/>
                    <a:pt x="78" y="102"/>
                  </a:cubicBezTo>
                  <a:cubicBezTo>
                    <a:pt x="82" y="108"/>
                    <a:pt x="86" y="114"/>
                    <a:pt x="90" y="121"/>
                  </a:cubicBezTo>
                  <a:cubicBezTo>
                    <a:pt x="94" y="128"/>
                    <a:pt x="98" y="134"/>
                    <a:pt x="102" y="141"/>
                  </a:cubicBezTo>
                  <a:cubicBezTo>
                    <a:pt x="110" y="155"/>
                    <a:pt x="117" y="170"/>
                    <a:pt x="125" y="185"/>
                  </a:cubicBezTo>
                  <a:cubicBezTo>
                    <a:pt x="125" y="186"/>
                    <a:pt x="126" y="187"/>
                    <a:pt x="126" y="188"/>
                  </a:cubicBezTo>
                  <a:cubicBezTo>
                    <a:pt x="130" y="191"/>
                    <a:pt x="133" y="194"/>
                    <a:pt x="137" y="196"/>
                  </a:cubicBezTo>
                  <a:cubicBezTo>
                    <a:pt x="136" y="191"/>
                    <a:pt x="136" y="185"/>
                    <a:pt x="136" y="179"/>
                  </a:cubicBezTo>
                  <a:cubicBezTo>
                    <a:pt x="128" y="164"/>
                    <a:pt x="120" y="149"/>
                    <a:pt x="112" y="135"/>
                  </a:cubicBezTo>
                  <a:cubicBezTo>
                    <a:pt x="107" y="129"/>
                    <a:pt x="103" y="122"/>
                    <a:pt x="99" y="115"/>
                  </a:cubicBezTo>
                  <a:cubicBezTo>
                    <a:pt x="94" y="109"/>
                    <a:pt x="90" y="102"/>
                    <a:pt x="86" y="96"/>
                  </a:cubicBezTo>
                  <a:cubicBezTo>
                    <a:pt x="77" y="84"/>
                    <a:pt x="68" y="73"/>
                    <a:pt x="60" y="63"/>
                  </a:cubicBezTo>
                  <a:cubicBezTo>
                    <a:pt x="52" y="53"/>
                    <a:pt x="43" y="44"/>
                    <a:pt x="36" y="36"/>
                  </a:cubicBezTo>
                  <a:cubicBezTo>
                    <a:pt x="29" y="29"/>
                    <a:pt x="23" y="22"/>
                    <a:pt x="17" y="17"/>
                  </a:cubicBezTo>
                  <a:cubicBezTo>
                    <a:pt x="7" y="6"/>
                    <a:pt x="0" y="0"/>
                    <a:pt x="0" y="0"/>
                  </a:cubicBezTo>
                </a:path>
              </a:pathLst>
            </a:custGeom>
            <a:solidFill>
              <a:srgbClr val="018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5" name="Freeform 242"/>
            <p:cNvSpPr>
              <a:spLocks/>
            </p:cNvSpPr>
            <p:nvPr/>
          </p:nvSpPr>
          <p:spPr bwMode="auto">
            <a:xfrm>
              <a:off x="1103313" y="2295525"/>
              <a:ext cx="1477963" cy="1976438"/>
            </a:xfrm>
            <a:custGeom>
              <a:avLst/>
              <a:gdLst>
                <a:gd name="T0" fmla="*/ 395 w 504"/>
                <a:gd name="T1" fmla="*/ 273 h 675"/>
                <a:gd name="T2" fmla="*/ 462 w 504"/>
                <a:gd name="T3" fmla="*/ 649 h 675"/>
                <a:gd name="T4" fmla="*/ 136 w 504"/>
                <a:gd name="T5" fmla="*/ 379 h 675"/>
                <a:gd name="T6" fmla="*/ 0 w 504"/>
                <a:gd name="T7" fmla="*/ 0 h 675"/>
                <a:gd name="T8" fmla="*/ 395 w 504"/>
                <a:gd name="T9" fmla="*/ 273 h 675"/>
              </a:gdLst>
              <a:ahLst/>
              <a:cxnLst>
                <a:cxn ang="0">
                  <a:pos x="T0" y="T1"/>
                </a:cxn>
                <a:cxn ang="0">
                  <a:pos x="T2" y="T3"/>
                </a:cxn>
                <a:cxn ang="0">
                  <a:pos x="T4" y="T5"/>
                </a:cxn>
                <a:cxn ang="0">
                  <a:pos x="T6" y="T7"/>
                </a:cxn>
                <a:cxn ang="0">
                  <a:pos x="T8" y="T9"/>
                </a:cxn>
              </a:cxnLst>
              <a:rect l="0" t="0" r="r" b="b"/>
              <a:pathLst>
                <a:path w="504" h="675">
                  <a:moveTo>
                    <a:pt x="395" y="273"/>
                  </a:moveTo>
                  <a:cubicBezTo>
                    <a:pt x="504" y="462"/>
                    <a:pt x="462" y="649"/>
                    <a:pt x="462" y="649"/>
                  </a:cubicBezTo>
                  <a:cubicBezTo>
                    <a:pt x="462" y="649"/>
                    <a:pt x="307" y="675"/>
                    <a:pt x="136" y="379"/>
                  </a:cubicBezTo>
                  <a:cubicBezTo>
                    <a:pt x="53" y="234"/>
                    <a:pt x="0" y="0"/>
                    <a:pt x="0" y="0"/>
                  </a:cubicBezTo>
                  <a:cubicBezTo>
                    <a:pt x="0" y="0"/>
                    <a:pt x="286" y="83"/>
                    <a:pt x="395" y="273"/>
                  </a:cubicBezTo>
                </a:path>
              </a:pathLst>
            </a:custGeom>
            <a:solidFill>
              <a:srgbClr val="85D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6" name="Freeform 243"/>
            <p:cNvSpPr>
              <a:spLocks/>
            </p:cNvSpPr>
            <p:nvPr/>
          </p:nvSpPr>
          <p:spPr bwMode="auto">
            <a:xfrm>
              <a:off x="1103313" y="2295525"/>
              <a:ext cx="938213" cy="1074738"/>
            </a:xfrm>
            <a:custGeom>
              <a:avLst/>
              <a:gdLst>
                <a:gd name="T0" fmla="*/ 0 w 320"/>
                <a:gd name="T1" fmla="*/ 0 h 367"/>
                <a:gd name="T2" fmla="*/ 25 w 320"/>
                <a:gd name="T3" fmla="*/ 24 h 367"/>
                <a:gd name="T4" fmla="*/ 53 w 320"/>
                <a:gd name="T5" fmla="*/ 52 h 367"/>
                <a:gd name="T6" fmla="*/ 89 w 320"/>
                <a:gd name="T7" fmla="*/ 88 h 367"/>
                <a:gd name="T8" fmla="*/ 130 w 320"/>
                <a:gd name="T9" fmla="*/ 133 h 367"/>
                <a:gd name="T10" fmla="*/ 173 w 320"/>
                <a:gd name="T11" fmla="*/ 185 h 367"/>
                <a:gd name="T12" fmla="*/ 217 w 320"/>
                <a:gd name="T13" fmla="*/ 242 h 367"/>
                <a:gd name="T14" fmla="*/ 261 w 320"/>
                <a:gd name="T15" fmla="*/ 302 h 367"/>
                <a:gd name="T16" fmla="*/ 296 w 320"/>
                <a:gd name="T17" fmla="*/ 354 h 367"/>
                <a:gd name="T18" fmla="*/ 320 w 320"/>
                <a:gd name="T19" fmla="*/ 367 h 367"/>
                <a:gd name="T20" fmla="*/ 317 w 320"/>
                <a:gd name="T21" fmla="*/ 352 h 367"/>
                <a:gd name="T22" fmla="*/ 277 w 320"/>
                <a:gd name="T23" fmla="*/ 291 h 367"/>
                <a:gd name="T24" fmla="*/ 233 w 320"/>
                <a:gd name="T25" fmla="*/ 230 h 367"/>
                <a:gd name="T26" fmla="*/ 186 w 320"/>
                <a:gd name="T27" fmla="*/ 174 h 367"/>
                <a:gd name="T28" fmla="*/ 140 w 320"/>
                <a:gd name="T29" fmla="*/ 123 h 367"/>
                <a:gd name="T30" fmla="*/ 97 w 320"/>
                <a:gd name="T31" fmla="*/ 81 h 367"/>
                <a:gd name="T32" fmla="*/ 77 w 320"/>
                <a:gd name="T33" fmla="*/ 62 h 367"/>
                <a:gd name="T34" fmla="*/ 58 w 320"/>
                <a:gd name="T35" fmla="*/ 46 h 367"/>
                <a:gd name="T36" fmla="*/ 28 w 320"/>
                <a:gd name="T37" fmla="*/ 21 h 367"/>
                <a:gd name="T38" fmla="*/ 0 w 320"/>
                <a:gd name="T3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67">
                  <a:moveTo>
                    <a:pt x="0" y="0"/>
                  </a:moveTo>
                  <a:cubicBezTo>
                    <a:pt x="0" y="0"/>
                    <a:pt x="9" y="9"/>
                    <a:pt x="25" y="24"/>
                  </a:cubicBezTo>
                  <a:cubicBezTo>
                    <a:pt x="33" y="31"/>
                    <a:pt x="43" y="41"/>
                    <a:pt x="53" y="52"/>
                  </a:cubicBezTo>
                  <a:cubicBezTo>
                    <a:pt x="64" y="62"/>
                    <a:pt x="76" y="75"/>
                    <a:pt x="89" y="88"/>
                  </a:cubicBezTo>
                  <a:cubicBezTo>
                    <a:pt x="102" y="102"/>
                    <a:pt x="116" y="117"/>
                    <a:pt x="130" y="133"/>
                  </a:cubicBezTo>
                  <a:cubicBezTo>
                    <a:pt x="144" y="149"/>
                    <a:pt x="158" y="167"/>
                    <a:pt x="173" y="185"/>
                  </a:cubicBezTo>
                  <a:cubicBezTo>
                    <a:pt x="188" y="203"/>
                    <a:pt x="203" y="222"/>
                    <a:pt x="217" y="242"/>
                  </a:cubicBezTo>
                  <a:cubicBezTo>
                    <a:pt x="232" y="261"/>
                    <a:pt x="246" y="282"/>
                    <a:pt x="261" y="302"/>
                  </a:cubicBezTo>
                  <a:cubicBezTo>
                    <a:pt x="273" y="320"/>
                    <a:pt x="285" y="337"/>
                    <a:pt x="296" y="354"/>
                  </a:cubicBezTo>
                  <a:cubicBezTo>
                    <a:pt x="304" y="358"/>
                    <a:pt x="312" y="362"/>
                    <a:pt x="320" y="367"/>
                  </a:cubicBezTo>
                  <a:cubicBezTo>
                    <a:pt x="319" y="362"/>
                    <a:pt x="318" y="357"/>
                    <a:pt x="317" y="352"/>
                  </a:cubicBezTo>
                  <a:cubicBezTo>
                    <a:pt x="304" y="331"/>
                    <a:pt x="291" y="311"/>
                    <a:pt x="277" y="291"/>
                  </a:cubicBezTo>
                  <a:cubicBezTo>
                    <a:pt x="262" y="271"/>
                    <a:pt x="248" y="250"/>
                    <a:pt x="233" y="230"/>
                  </a:cubicBezTo>
                  <a:cubicBezTo>
                    <a:pt x="218" y="210"/>
                    <a:pt x="202" y="192"/>
                    <a:pt x="186" y="174"/>
                  </a:cubicBezTo>
                  <a:cubicBezTo>
                    <a:pt x="171" y="156"/>
                    <a:pt x="156" y="139"/>
                    <a:pt x="140" y="123"/>
                  </a:cubicBezTo>
                  <a:cubicBezTo>
                    <a:pt x="125" y="108"/>
                    <a:pt x="111" y="93"/>
                    <a:pt x="97" y="81"/>
                  </a:cubicBezTo>
                  <a:cubicBezTo>
                    <a:pt x="90" y="74"/>
                    <a:pt x="83" y="68"/>
                    <a:pt x="77" y="62"/>
                  </a:cubicBezTo>
                  <a:cubicBezTo>
                    <a:pt x="70" y="56"/>
                    <a:pt x="64" y="51"/>
                    <a:pt x="58" y="46"/>
                  </a:cubicBezTo>
                  <a:cubicBezTo>
                    <a:pt x="47" y="36"/>
                    <a:pt x="36" y="28"/>
                    <a:pt x="28" y="21"/>
                  </a:cubicBezTo>
                  <a:cubicBezTo>
                    <a:pt x="10" y="8"/>
                    <a:pt x="0" y="0"/>
                    <a:pt x="0" y="0"/>
                  </a:cubicBezTo>
                </a:path>
              </a:pathLst>
            </a:custGeom>
            <a:solidFill>
              <a:srgbClr val="63A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7" name="Freeform 244"/>
            <p:cNvSpPr>
              <a:spLocks/>
            </p:cNvSpPr>
            <p:nvPr/>
          </p:nvSpPr>
          <p:spPr bwMode="auto">
            <a:xfrm>
              <a:off x="1895476" y="1539875"/>
              <a:ext cx="1139825" cy="2717800"/>
            </a:xfrm>
            <a:custGeom>
              <a:avLst/>
              <a:gdLst>
                <a:gd name="T0" fmla="*/ 358 w 389"/>
                <a:gd name="T1" fmla="*/ 484 h 928"/>
                <a:gd name="T2" fmla="*/ 255 w 389"/>
                <a:gd name="T3" fmla="*/ 928 h 928"/>
                <a:gd name="T4" fmla="*/ 24 w 389"/>
                <a:gd name="T5" fmla="*/ 479 h 928"/>
                <a:gd name="T6" fmla="*/ 52 w 389"/>
                <a:gd name="T7" fmla="*/ 0 h 928"/>
                <a:gd name="T8" fmla="*/ 358 w 389"/>
                <a:gd name="T9" fmla="*/ 484 h 928"/>
              </a:gdLst>
              <a:ahLst/>
              <a:cxnLst>
                <a:cxn ang="0">
                  <a:pos x="T0" y="T1"/>
                </a:cxn>
                <a:cxn ang="0">
                  <a:pos x="T2" y="T3"/>
                </a:cxn>
                <a:cxn ang="0">
                  <a:pos x="T4" y="T5"/>
                </a:cxn>
                <a:cxn ang="0">
                  <a:pos x="T6" y="T7"/>
                </a:cxn>
                <a:cxn ang="0">
                  <a:pos x="T8" y="T9"/>
                </a:cxn>
              </a:cxnLst>
              <a:rect l="0" t="0" r="r" b="b"/>
              <a:pathLst>
                <a:path w="389" h="928">
                  <a:moveTo>
                    <a:pt x="358" y="484"/>
                  </a:moveTo>
                  <a:cubicBezTo>
                    <a:pt x="389" y="743"/>
                    <a:pt x="255" y="928"/>
                    <a:pt x="255" y="928"/>
                  </a:cubicBezTo>
                  <a:cubicBezTo>
                    <a:pt x="255" y="928"/>
                    <a:pt x="72" y="884"/>
                    <a:pt x="24" y="479"/>
                  </a:cubicBezTo>
                  <a:cubicBezTo>
                    <a:pt x="0" y="281"/>
                    <a:pt x="52" y="0"/>
                    <a:pt x="52" y="0"/>
                  </a:cubicBezTo>
                  <a:cubicBezTo>
                    <a:pt x="52" y="0"/>
                    <a:pt x="327" y="225"/>
                    <a:pt x="358" y="484"/>
                  </a:cubicBezTo>
                </a:path>
              </a:pathLst>
            </a:custGeom>
            <a:solidFill>
              <a:srgbClr val="01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8" name="Freeform 245"/>
            <p:cNvSpPr>
              <a:spLocks/>
            </p:cNvSpPr>
            <p:nvPr/>
          </p:nvSpPr>
          <p:spPr bwMode="auto">
            <a:xfrm>
              <a:off x="2047876" y="1539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9" name="Freeform 246"/>
            <p:cNvSpPr>
              <a:spLocks noEditPoints="1"/>
            </p:cNvSpPr>
            <p:nvPr/>
          </p:nvSpPr>
          <p:spPr bwMode="auto">
            <a:xfrm>
              <a:off x="2047876" y="1539875"/>
              <a:ext cx="593725" cy="2717800"/>
            </a:xfrm>
            <a:custGeom>
              <a:avLst/>
              <a:gdLst>
                <a:gd name="T0" fmla="*/ 203 w 203"/>
                <a:gd name="T1" fmla="*/ 924 h 928"/>
                <a:gd name="T2" fmla="*/ 203 w 203"/>
                <a:gd name="T3" fmla="*/ 928 h 928"/>
                <a:gd name="T4" fmla="*/ 203 w 203"/>
                <a:gd name="T5" fmla="*/ 924 h 928"/>
                <a:gd name="T6" fmla="*/ 203 w 203"/>
                <a:gd name="T7" fmla="*/ 924 h 928"/>
                <a:gd name="T8" fmla="*/ 0 w 203"/>
                <a:gd name="T9" fmla="*/ 0 h 928"/>
                <a:gd name="T10" fmla="*/ 16 w 203"/>
                <a:gd name="T11" fmla="*/ 38 h 928"/>
                <a:gd name="T12" fmla="*/ 34 w 203"/>
                <a:gd name="T13" fmla="*/ 81 h 928"/>
                <a:gd name="T14" fmla="*/ 56 w 203"/>
                <a:gd name="T15" fmla="*/ 139 h 928"/>
                <a:gd name="T16" fmla="*/ 80 w 203"/>
                <a:gd name="T17" fmla="*/ 207 h 928"/>
                <a:gd name="T18" fmla="*/ 103 w 203"/>
                <a:gd name="T19" fmla="*/ 284 h 928"/>
                <a:gd name="T20" fmla="*/ 115 w 203"/>
                <a:gd name="T21" fmla="*/ 325 h 928"/>
                <a:gd name="T22" fmla="*/ 125 w 203"/>
                <a:gd name="T23" fmla="*/ 367 h 928"/>
                <a:gd name="T24" fmla="*/ 140 w 203"/>
                <a:gd name="T25" fmla="*/ 432 h 928"/>
                <a:gd name="T26" fmla="*/ 154 w 203"/>
                <a:gd name="T27" fmla="*/ 390 h 928"/>
                <a:gd name="T28" fmla="*/ 147 w 203"/>
                <a:gd name="T29" fmla="*/ 361 h 928"/>
                <a:gd name="T30" fmla="*/ 123 w 203"/>
                <a:gd name="T31" fmla="*/ 278 h 928"/>
                <a:gd name="T32" fmla="*/ 96 w 203"/>
                <a:gd name="T33" fmla="*/ 201 h 928"/>
                <a:gd name="T34" fmla="*/ 69 w 203"/>
                <a:gd name="T35" fmla="*/ 133 h 928"/>
                <a:gd name="T36" fmla="*/ 55 w 203"/>
                <a:gd name="T37" fmla="*/ 104 h 928"/>
                <a:gd name="T38" fmla="*/ 42 w 203"/>
                <a:gd name="T39" fmla="*/ 78 h 928"/>
                <a:gd name="T40" fmla="*/ 20 w 203"/>
                <a:gd name="T41" fmla="*/ 36 h 928"/>
                <a:gd name="T42" fmla="*/ 0 w 203"/>
                <a:gd name="T43" fmla="*/ 0 h 928"/>
                <a:gd name="T44" fmla="*/ 0 w 203"/>
                <a:gd name="T45"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928">
                  <a:moveTo>
                    <a:pt x="203" y="924"/>
                  </a:moveTo>
                  <a:cubicBezTo>
                    <a:pt x="203" y="926"/>
                    <a:pt x="203" y="928"/>
                    <a:pt x="203" y="928"/>
                  </a:cubicBezTo>
                  <a:cubicBezTo>
                    <a:pt x="203" y="928"/>
                    <a:pt x="203" y="926"/>
                    <a:pt x="203" y="924"/>
                  </a:cubicBezTo>
                  <a:cubicBezTo>
                    <a:pt x="203" y="924"/>
                    <a:pt x="203" y="924"/>
                    <a:pt x="203" y="924"/>
                  </a:cubicBezTo>
                  <a:moveTo>
                    <a:pt x="0" y="0"/>
                  </a:moveTo>
                  <a:cubicBezTo>
                    <a:pt x="0" y="0"/>
                    <a:pt x="6" y="14"/>
                    <a:pt x="16" y="38"/>
                  </a:cubicBezTo>
                  <a:cubicBezTo>
                    <a:pt x="22" y="50"/>
                    <a:pt x="27" y="65"/>
                    <a:pt x="34" y="81"/>
                  </a:cubicBezTo>
                  <a:cubicBezTo>
                    <a:pt x="41" y="98"/>
                    <a:pt x="48" y="118"/>
                    <a:pt x="56" y="139"/>
                  </a:cubicBezTo>
                  <a:cubicBezTo>
                    <a:pt x="64" y="159"/>
                    <a:pt x="71" y="183"/>
                    <a:pt x="80" y="207"/>
                  </a:cubicBezTo>
                  <a:cubicBezTo>
                    <a:pt x="88" y="231"/>
                    <a:pt x="95" y="257"/>
                    <a:pt x="103" y="284"/>
                  </a:cubicBezTo>
                  <a:cubicBezTo>
                    <a:pt x="107" y="297"/>
                    <a:pt x="111" y="311"/>
                    <a:pt x="115" y="325"/>
                  </a:cubicBezTo>
                  <a:cubicBezTo>
                    <a:pt x="118" y="339"/>
                    <a:pt x="122" y="353"/>
                    <a:pt x="125" y="367"/>
                  </a:cubicBezTo>
                  <a:cubicBezTo>
                    <a:pt x="131" y="388"/>
                    <a:pt x="135" y="410"/>
                    <a:pt x="140" y="432"/>
                  </a:cubicBezTo>
                  <a:cubicBezTo>
                    <a:pt x="144" y="418"/>
                    <a:pt x="149" y="404"/>
                    <a:pt x="154" y="390"/>
                  </a:cubicBezTo>
                  <a:cubicBezTo>
                    <a:pt x="152" y="380"/>
                    <a:pt x="150" y="371"/>
                    <a:pt x="147" y="361"/>
                  </a:cubicBezTo>
                  <a:cubicBezTo>
                    <a:pt x="140" y="333"/>
                    <a:pt x="131" y="305"/>
                    <a:pt x="123" y="278"/>
                  </a:cubicBezTo>
                  <a:cubicBezTo>
                    <a:pt x="115" y="251"/>
                    <a:pt x="106" y="225"/>
                    <a:pt x="96" y="201"/>
                  </a:cubicBezTo>
                  <a:cubicBezTo>
                    <a:pt x="87" y="177"/>
                    <a:pt x="78" y="154"/>
                    <a:pt x="69" y="133"/>
                  </a:cubicBezTo>
                  <a:cubicBezTo>
                    <a:pt x="64" y="123"/>
                    <a:pt x="60" y="113"/>
                    <a:pt x="55" y="104"/>
                  </a:cubicBezTo>
                  <a:cubicBezTo>
                    <a:pt x="51" y="95"/>
                    <a:pt x="46" y="86"/>
                    <a:pt x="42" y="78"/>
                  </a:cubicBezTo>
                  <a:cubicBezTo>
                    <a:pt x="34" y="61"/>
                    <a:pt x="27" y="47"/>
                    <a:pt x="20" y="36"/>
                  </a:cubicBezTo>
                  <a:cubicBezTo>
                    <a:pt x="7" y="13"/>
                    <a:pt x="0" y="0"/>
                    <a:pt x="0" y="0"/>
                  </a:cubicBezTo>
                  <a:cubicBezTo>
                    <a:pt x="0" y="0"/>
                    <a:pt x="0" y="0"/>
                    <a:pt x="0" y="0"/>
                  </a:cubicBezTo>
                </a:path>
              </a:pathLst>
            </a:custGeom>
            <a:solidFill>
              <a:srgbClr val="019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0" name="Freeform 289"/>
            <p:cNvSpPr>
              <a:spLocks/>
            </p:cNvSpPr>
            <p:nvPr/>
          </p:nvSpPr>
          <p:spPr bwMode="auto">
            <a:xfrm>
              <a:off x="804863" y="3076575"/>
              <a:ext cx="1836738" cy="1373188"/>
            </a:xfrm>
            <a:custGeom>
              <a:avLst/>
              <a:gdLst>
                <a:gd name="T0" fmla="*/ 447 w 627"/>
                <a:gd name="T1" fmla="*/ 116 h 469"/>
                <a:gd name="T2" fmla="*/ 627 w 627"/>
                <a:gd name="T3" fmla="*/ 396 h 469"/>
                <a:gd name="T4" fmla="*/ 274 w 627"/>
                <a:gd name="T5" fmla="*/ 288 h 469"/>
                <a:gd name="T6" fmla="*/ 0 w 627"/>
                <a:gd name="T7" fmla="*/ 99 h 469"/>
                <a:gd name="T8" fmla="*/ 447 w 627"/>
                <a:gd name="T9" fmla="*/ 116 h 469"/>
              </a:gdLst>
              <a:ahLst/>
              <a:cxnLst>
                <a:cxn ang="0">
                  <a:pos x="T0" y="T1"/>
                </a:cxn>
                <a:cxn ang="0">
                  <a:pos x="T2" y="T3"/>
                </a:cxn>
                <a:cxn ang="0">
                  <a:pos x="T4" y="T5"/>
                </a:cxn>
                <a:cxn ang="0">
                  <a:pos x="T6" y="T7"/>
                </a:cxn>
                <a:cxn ang="0">
                  <a:pos x="T8" y="T9"/>
                </a:cxn>
              </a:cxnLst>
              <a:rect l="0" t="0" r="r" b="b"/>
              <a:pathLst>
                <a:path w="627" h="469">
                  <a:moveTo>
                    <a:pt x="447" y="116"/>
                  </a:moveTo>
                  <a:cubicBezTo>
                    <a:pt x="598" y="232"/>
                    <a:pt x="627" y="396"/>
                    <a:pt x="627" y="396"/>
                  </a:cubicBezTo>
                  <a:cubicBezTo>
                    <a:pt x="627" y="396"/>
                    <a:pt x="511" y="469"/>
                    <a:pt x="274" y="288"/>
                  </a:cubicBezTo>
                  <a:cubicBezTo>
                    <a:pt x="159" y="200"/>
                    <a:pt x="0" y="99"/>
                    <a:pt x="0" y="99"/>
                  </a:cubicBezTo>
                  <a:cubicBezTo>
                    <a:pt x="0" y="99"/>
                    <a:pt x="296" y="0"/>
                    <a:pt x="447" y="116"/>
                  </a:cubicBezTo>
                </a:path>
              </a:pathLst>
            </a:custGeom>
            <a:solidFill>
              <a:srgbClr val="00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1" name="Freeform 290"/>
            <p:cNvSpPr>
              <a:spLocks/>
            </p:cNvSpPr>
            <p:nvPr/>
          </p:nvSpPr>
          <p:spPr bwMode="auto">
            <a:xfrm>
              <a:off x="804863" y="3367088"/>
              <a:ext cx="1825625" cy="860425"/>
            </a:xfrm>
            <a:custGeom>
              <a:avLst/>
              <a:gdLst>
                <a:gd name="T0" fmla="*/ 0 w 623"/>
                <a:gd name="T1" fmla="*/ 0 h 294"/>
                <a:gd name="T2" fmla="*/ 30 w 623"/>
                <a:gd name="T3" fmla="*/ 4 h 294"/>
                <a:gd name="T4" fmla="*/ 65 w 623"/>
                <a:gd name="T5" fmla="*/ 9 h 294"/>
                <a:gd name="T6" fmla="*/ 109 w 623"/>
                <a:gd name="T7" fmla="*/ 18 h 294"/>
                <a:gd name="T8" fmla="*/ 161 w 623"/>
                <a:gd name="T9" fmla="*/ 30 h 294"/>
                <a:gd name="T10" fmla="*/ 190 w 623"/>
                <a:gd name="T11" fmla="*/ 37 h 294"/>
                <a:gd name="T12" fmla="*/ 219 w 623"/>
                <a:gd name="T13" fmla="*/ 46 h 294"/>
                <a:gd name="T14" fmla="*/ 248 w 623"/>
                <a:gd name="T15" fmla="*/ 57 h 294"/>
                <a:gd name="T16" fmla="*/ 278 w 623"/>
                <a:gd name="T17" fmla="*/ 68 h 294"/>
                <a:gd name="T18" fmla="*/ 308 w 623"/>
                <a:gd name="T19" fmla="*/ 81 h 294"/>
                <a:gd name="T20" fmla="*/ 338 w 623"/>
                <a:gd name="T21" fmla="*/ 95 h 294"/>
                <a:gd name="T22" fmla="*/ 367 w 623"/>
                <a:gd name="T23" fmla="*/ 110 h 294"/>
                <a:gd name="T24" fmla="*/ 396 w 623"/>
                <a:gd name="T25" fmla="*/ 126 h 294"/>
                <a:gd name="T26" fmla="*/ 424 w 623"/>
                <a:gd name="T27" fmla="*/ 142 h 294"/>
                <a:gd name="T28" fmla="*/ 450 w 623"/>
                <a:gd name="T29" fmla="*/ 159 h 294"/>
                <a:gd name="T30" fmla="*/ 499 w 623"/>
                <a:gd name="T31" fmla="*/ 194 h 294"/>
                <a:gd name="T32" fmla="*/ 541 w 623"/>
                <a:gd name="T33" fmla="*/ 226 h 294"/>
                <a:gd name="T34" fmla="*/ 603 w 623"/>
                <a:gd name="T35" fmla="*/ 277 h 294"/>
                <a:gd name="T36" fmla="*/ 623 w 623"/>
                <a:gd name="T37" fmla="*/ 294 h 294"/>
                <a:gd name="T38" fmla="*/ 622 w 623"/>
                <a:gd name="T39" fmla="*/ 292 h 294"/>
                <a:gd name="T40" fmla="*/ 606 w 623"/>
                <a:gd name="T41" fmla="*/ 275 h 294"/>
                <a:gd name="T42" fmla="*/ 581 w 623"/>
                <a:gd name="T43" fmla="*/ 250 h 294"/>
                <a:gd name="T44" fmla="*/ 547 w 623"/>
                <a:gd name="T45" fmla="*/ 219 h 294"/>
                <a:gd name="T46" fmla="*/ 506 w 623"/>
                <a:gd name="T47" fmla="*/ 184 h 294"/>
                <a:gd name="T48" fmla="*/ 458 w 623"/>
                <a:gd name="T49" fmla="*/ 147 h 294"/>
                <a:gd name="T50" fmla="*/ 432 w 623"/>
                <a:gd name="T51" fmla="*/ 129 h 294"/>
                <a:gd name="T52" fmla="*/ 404 w 623"/>
                <a:gd name="T53" fmla="*/ 112 h 294"/>
                <a:gd name="T54" fmla="*/ 375 w 623"/>
                <a:gd name="T55" fmla="*/ 95 h 294"/>
                <a:gd name="T56" fmla="*/ 346 w 623"/>
                <a:gd name="T57" fmla="*/ 80 h 294"/>
                <a:gd name="T58" fmla="*/ 315 w 623"/>
                <a:gd name="T59" fmla="*/ 65 h 294"/>
                <a:gd name="T60" fmla="*/ 284 w 623"/>
                <a:gd name="T61" fmla="*/ 53 h 294"/>
                <a:gd name="T62" fmla="*/ 254 w 623"/>
                <a:gd name="T63" fmla="*/ 42 h 294"/>
                <a:gd name="T64" fmla="*/ 223 w 623"/>
                <a:gd name="T65" fmla="*/ 32 h 294"/>
                <a:gd name="T66" fmla="*/ 193 w 623"/>
                <a:gd name="T67" fmla="*/ 24 h 294"/>
                <a:gd name="T68" fmla="*/ 164 w 623"/>
                <a:gd name="T69" fmla="*/ 17 h 294"/>
                <a:gd name="T70" fmla="*/ 111 w 623"/>
                <a:gd name="T71" fmla="*/ 8 h 294"/>
                <a:gd name="T72" fmla="*/ 66 w 623"/>
                <a:gd name="T73" fmla="*/ 3 h 294"/>
                <a:gd name="T74" fmla="*/ 31 w 623"/>
                <a:gd name="T75" fmla="*/ 1 h 294"/>
                <a:gd name="T76" fmla="*/ 0 w 623"/>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 h="294">
                  <a:moveTo>
                    <a:pt x="0" y="0"/>
                  </a:moveTo>
                  <a:cubicBezTo>
                    <a:pt x="0" y="0"/>
                    <a:pt x="11" y="1"/>
                    <a:pt x="30" y="4"/>
                  </a:cubicBezTo>
                  <a:cubicBezTo>
                    <a:pt x="40" y="5"/>
                    <a:pt x="52" y="7"/>
                    <a:pt x="65" y="9"/>
                  </a:cubicBezTo>
                  <a:cubicBezTo>
                    <a:pt x="78" y="12"/>
                    <a:pt x="93" y="14"/>
                    <a:pt x="109" y="18"/>
                  </a:cubicBezTo>
                  <a:cubicBezTo>
                    <a:pt x="126" y="21"/>
                    <a:pt x="143" y="24"/>
                    <a:pt x="161" y="30"/>
                  </a:cubicBezTo>
                  <a:cubicBezTo>
                    <a:pt x="171" y="32"/>
                    <a:pt x="180" y="35"/>
                    <a:pt x="190" y="37"/>
                  </a:cubicBezTo>
                  <a:cubicBezTo>
                    <a:pt x="199" y="40"/>
                    <a:pt x="209" y="43"/>
                    <a:pt x="219" y="46"/>
                  </a:cubicBezTo>
                  <a:cubicBezTo>
                    <a:pt x="228" y="49"/>
                    <a:pt x="238" y="53"/>
                    <a:pt x="248" y="57"/>
                  </a:cubicBezTo>
                  <a:cubicBezTo>
                    <a:pt x="258" y="60"/>
                    <a:pt x="268" y="64"/>
                    <a:pt x="278" y="68"/>
                  </a:cubicBezTo>
                  <a:cubicBezTo>
                    <a:pt x="288" y="72"/>
                    <a:pt x="298" y="76"/>
                    <a:pt x="308" y="81"/>
                  </a:cubicBezTo>
                  <a:cubicBezTo>
                    <a:pt x="318" y="85"/>
                    <a:pt x="328" y="90"/>
                    <a:pt x="338" y="95"/>
                  </a:cubicBezTo>
                  <a:cubicBezTo>
                    <a:pt x="348" y="99"/>
                    <a:pt x="358" y="105"/>
                    <a:pt x="367" y="110"/>
                  </a:cubicBezTo>
                  <a:cubicBezTo>
                    <a:pt x="377" y="115"/>
                    <a:pt x="387" y="120"/>
                    <a:pt x="396" y="126"/>
                  </a:cubicBezTo>
                  <a:cubicBezTo>
                    <a:pt x="405" y="131"/>
                    <a:pt x="414" y="137"/>
                    <a:pt x="424" y="142"/>
                  </a:cubicBezTo>
                  <a:cubicBezTo>
                    <a:pt x="432" y="148"/>
                    <a:pt x="441" y="154"/>
                    <a:pt x="450" y="159"/>
                  </a:cubicBezTo>
                  <a:cubicBezTo>
                    <a:pt x="467" y="171"/>
                    <a:pt x="483" y="182"/>
                    <a:pt x="499" y="194"/>
                  </a:cubicBezTo>
                  <a:cubicBezTo>
                    <a:pt x="514" y="205"/>
                    <a:pt x="528" y="216"/>
                    <a:pt x="541" y="226"/>
                  </a:cubicBezTo>
                  <a:cubicBezTo>
                    <a:pt x="567" y="247"/>
                    <a:pt x="589" y="264"/>
                    <a:pt x="603" y="277"/>
                  </a:cubicBezTo>
                  <a:cubicBezTo>
                    <a:pt x="613" y="285"/>
                    <a:pt x="619" y="291"/>
                    <a:pt x="623" y="294"/>
                  </a:cubicBezTo>
                  <a:cubicBezTo>
                    <a:pt x="623" y="293"/>
                    <a:pt x="623" y="293"/>
                    <a:pt x="622" y="292"/>
                  </a:cubicBezTo>
                  <a:cubicBezTo>
                    <a:pt x="619" y="288"/>
                    <a:pt x="613" y="282"/>
                    <a:pt x="606" y="275"/>
                  </a:cubicBezTo>
                  <a:cubicBezTo>
                    <a:pt x="599" y="268"/>
                    <a:pt x="591" y="259"/>
                    <a:pt x="581" y="250"/>
                  </a:cubicBezTo>
                  <a:cubicBezTo>
                    <a:pt x="571" y="240"/>
                    <a:pt x="560" y="230"/>
                    <a:pt x="547" y="219"/>
                  </a:cubicBezTo>
                  <a:cubicBezTo>
                    <a:pt x="535" y="207"/>
                    <a:pt x="521" y="196"/>
                    <a:pt x="506" y="184"/>
                  </a:cubicBezTo>
                  <a:cubicBezTo>
                    <a:pt x="492" y="172"/>
                    <a:pt x="476" y="159"/>
                    <a:pt x="458" y="147"/>
                  </a:cubicBezTo>
                  <a:cubicBezTo>
                    <a:pt x="450" y="141"/>
                    <a:pt x="441" y="135"/>
                    <a:pt x="432" y="129"/>
                  </a:cubicBezTo>
                  <a:cubicBezTo>
                    <a:pt x="423" y="123"/>
                    <a:pt x="414" y="117"/>
                    <a:pt x="404" y="112"/>
                  </a:cubicBezTo>
                  <a:cubicBezTo>
                    <a:pt x="395" y="106"/>
                    <a:pt x="385" y="101"/>
                    <a:pt x="375" y="95"/>
                  </a:cubicBezTo>
                  <a:cubicBezTo>
                    <a:pt x="366" y="90"/>
                    <a:pt x="356" y="84"/>
                    <a:pt x="346" y="80"/>
                  </a:cubicBezTo>
                  <a:cubicBezTo>
                    <a:pt x="335" y="75"/>
                    <a:pt x="325" y="70"/>
                    <a:pt x="315" y="65"/>
                  </a:cubicBezTo>
                  <a:cubicBezTo>
                    <a:pt x="305" y="61"/>
                    <a:pt x="295" y="57"/>
                    <a:pt x="284" y="53"/>
                  </a:cubicBezTo>
                  <a:cubicBezTo>
                    <a:pt x="274" y="48"/>
                    <a:pt x="264" y="45"/>
                    <a:pt x="254" y="42"/>
                  </a:cubicBezTo>
                  <a:cubicBezTo>
                    <a:pt x="243" y="38"/>
                    <a:pt x="233" y="35"/>
                    <a:pt x="223" y="32"/>
                  </a:cubicBezTo>
                  <a:cubicBezTo>
                    <a:pt x="213" y="29"/>
                    <a:pt x="203" y="26"/>
                    <a:pt x="193" y="24"/>
                  </a:cubicBezTo>
                  <a:cubicBezTo>
                    <a:pt x="183" y="22"/>
                    <a:pt x="174" y="19"/>
                    <a:pt x="164" y="17"/>
                  </a:cubicBezTo>
                  <a:cubicBezTo>
                    <a:pt x="146" y="13"/>
                    <a:pt x="128" y="11"/>
                    <a:pt x="111" y="8"/>
                  </a:cubicBezTo>
                  <a:cubicBezTo>
                    <a:pt x="95" y="5"/>
                    <a:pt x="79" y="4"/>
                    <a:pt x="66" y="3"/>
                  </a:cubicBezTo>
                  <a:cubicBezTo>
                    <a:pt x="52" y="2"/>
                    <a:pt x="40" y="1"/>
                    <a:pt x="31" y="1"/>
                  </a:cubicBezTo>
                  <a:cubicBezTo>
                    <a:pt x="11" y="0"/>
                    <a:pt x="0" y="0"/>
                    <a:pt x="0"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2" name="Freeform 291"/>
            <p:cNvSpPr>
              <a:spLocks/>
            </p:cNvSpPr>
            <p:nvPr/>
          </p:nvSpPr>
          <p:spPr bwMode="auto">
            <a:xfrm>
              <a:off x="3049588" y="2166938"/>
              <a:ext cx="884238" cy="1412875"/>
            </a:xfrm>
            <a:custGeom>
              <a:avLst/>
              <a:gdLst>
                <a:gd name="T0" fmla="*/ 37 w 302"/>
                <a:gd name="T1" fmla="*/ 225 h 483"/>
                <a:gd name="T2" fmla="*/ 61 w 302"/>
                <a:gd name="T3" fmla="*/ 483 h 483"/>
                <a:gd name="T4" fmla="*/ 225 w 302"/>
                <a:gd name="T5" fmla="*/ 248 h 483"/>
                <a:gd name="T6" fmla="*/ 302 w 302"/>
                <a:gd name="T7" fmla="*/ 0 h 483"/>
                <a:gd name="T8" fmla="*/ 37 w 302"/>
                <a:gd name="T9" fmla="*/ 225 h 483"/>
              </a:gdLst>
              <a:ahLst/>
              <a:cxnLst>
                <a:cxn ang="0">
                  <a:pos x="T0" y="T1"/>
                </a:cxn>
                <a:cxn ang="0">
                  <a:pos x="T2" y="T3"/>
                </a:cxn>
                <a:cxn ang="0">
                  <a:pos x="T4" y="T5"/>
                </a:cxn>
                <a:cxn ang="0">
                  <a:pos x="T6" y="T7"/>
                </a:cxn>
                <a:cxn ang="0">
                  <a:pos x="T8" y="T9"/>
                </a:cxn>
              </a:cxnLst>
              <a:rect l="0" t="0" r="r" b="b"/>
              <a:pathLst>
                <a:path w="302" h="483">
                  <a:moveTo>
                    <a:pt x="37" y="225"/>
                  </a:moveTo>
                  <a:cubicBezTo>
                    <a:pt x="0" y="369"/>
                    <a:pt x="61" y="483"/>
                    <a:pt x="61" y="483"/>
                  </a:cubicBezTo>
                  <a:cubicBezTo>
                    <a:pt x="61" y="483"/>
                    <a:pt x="167" y="472"/>
                    <a:pt x="225" y="248"/>
                  </a:cubicBezTo>
                  <a:cubicBezTo>
                    <a:pt x="254" y="138"/>
                    <a:pt x="302" y="0"/>
                    <a:pt x="302" y="0"/>
                  </a:cubicBezTo>
                  <a:cubicBezTo>
                    <a:pt x="302" y="0"/>
                    <a:pt x="74" y="82"/>
                    <a:pt x="37" y="225"/>
                  </a:cubicBezTo>
                </a:path>
              </a:pathLst>
            </a:custGeom>
            <a:solidFill>
              <a:srgbClr val="01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3" name="Rectangle 292"/>
            <p:cNvSpPr>
              <a:spLocks noChangeArrowheads="1"/>
            </p:cNvSpPr>
            <p:nvPr/>
          </p:nvSpPr>
          <p:spPr bwMode="auto">
            <a:xfrm>
              <a:off x="3933826" y="2166938"/>
              <a:ext cx="1588" cy="1588"/>
            </a:xfrm>
            <a:prstGeom prst="rect">
              <a:avLst/>
            </a:prstGeom>
            <a:solidFill>
              <a:srgbClr val="BEC6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4" name="Freeform 293"/>
            <p:cNvSpPr>
              <a:spLocks/>
            </p:cNvSpPr>
            <p:nvPr/>
          </p:nvSpPr>
          <p:spPr bwMode="auto">
            <a:xfrm>
              <a:off x="3933826" y="21669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5" name="Freeform 294"/>
            <p:cNvSpPr>
              <a:spLocks/>
            </p:cNvSpPr>
            <p:nvPr/>
          </p:nvSpPr>
          <p:spPr bwMode="auto">
            <a:xfrm>
              <a:off x="3455988" y="2166938"/>
              <a:ext cx="477838" cy="569913"/>
            </a:xfrm>
            <a:custGeom>
              <a:avLst/>
              <a:gdLst>
                <a:gd name="T0" fmla="*/ 163 w 163"/>
                <a:gd name="T1" fmla="*/ 0 h 195"/>
                <a:gd name="T2" fmla="*/ 163 w 163"/>
                <a:gd name="T3" fmla="*/ 0 h 195"/>
                <a:gd name="T4" fmla="*/ 145 w 163"/>
                <a:gd name="T5" fmla="*/ 15 h 195"/>
                <a:gd name="T6" fmla="*/ 125 w 163"/>
                <a:gd name="T7" fmla="*/ 33 h 195"/>
                <a:gd name="T8" fmla="*/ 99 w 163"/>
                <a:gd name="T9" fmla="*/ 58 h 195"/>
                <a:gd name="T10" fmla="*/ 71 w 163"/>
                <a:gd name="T11" fmla="*/ 90 h 195"/>
                <a:gd name="T12" fmla="*/ 56 w 163"/>
                <a:gd name="T13" fmla="*/ 107 h 195"/>
                <a:gd name="T14" fmla="*/ 42 w 163"/>
                <a:gd name="T15" fmla="*/ 127 h 195"/>
                <a:gd name="T16" fmla="*/ 15 w 163"/>
                <a:gd name="T17" fmla="*/ 169 h 195"/>
                <a:gd name="T18" fmla="*/ 0 w 163"/>
                <a:gd name="T19" fmla="*/ 195 h 195"/>
                <a:gd name="T20" fmla="*/ 24 w 163"/>
                <a:gd name="T21" fmla="*/ 178 h 195"/>
                <a:gd name="T22" fmla="*/ 26 w 163"/>
                <a:gd name="T23" fmla="*/ 175 h 195"/>
                <a:gd name="T24" fmla="*/ 52 w 163"/>
                <a:gd name="T25" fmla="*/ 133 h 195"/>
                <a:gd name="T26" fmla="*/ 65 w 163"/>
                <a:gd name="T27" fmla="*/ 114 h 195"/>
                <a:gd name="T28" fmla="*/ 79 w 163"/>
                <a:gd name="T29" fmla="*/ 96 h 195"/>
                <a:gd name="T30" fmla="*/ 105 w 163"/>
                <a:gd name="T31" fmla="*/ 63 h 195"/>
                <a:gd name="T32" fmla="*/ 128 w 163"/>
                <a:gd name="T33" fmla="*/ 37 h 195"/>
                <a:gd name="T34" fmla="*/ 147 w 163"/>
                <a:gd name="T35" fmla="*/ 17 h 195"/>
                <a:gd name="T36" fmla="*/ 163 w 163"/>
                <a:gd name="T3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5">
                  <a:moveTo>
                    <a:pt x="163" y="0"/>
                  </a:moveTo>
                  <a:cubicBezTo>
                    <a:pt x="163" y="0"/>
                    <a:pt x="163" y="0"/>
                    <a:pt x="163" y="0"/>
                  </a:cubicBezTo>
                  <a:cubicBezTo>
                    <a:pt x="163" y="0"/>
                    <a:pt x="156" y="5"/>
                    <a:pt x="145" y="15"/>
                  </a:cubicBezTo>
                  <a:cubicBezTo>
                    <a:pt x="139" y="20"/>
                    <a:pt x="132" y="26"/>
                    <a:pt x="125" y="33"/>
                  </a:cubicBezTo>
                  <a:cubicBezTo>
                    <a:pt x="117" y="41"/>
                    <a:pt x="108" y="49"/>
                    <a:pt x="99" y="58"/>
                  </a:cubicBezTo>
                  <a:cubicBezTo>
                    <a:pt x="91" y="68"/>
                    <a:pt x="80" y="78"/>
                    <a:pt x="71" y="90"/>
                  </a:cubicBezTo>
                  <a:cubicBezTo>
                    <a:pt x="66" y="95"/>
                    <a:pt x="61" y="101"/>
                    <a:pt x="56" y="107"/>
                  </a:cubicBezTo>
                  <a:cubicBezTo>
                    <a:pt x="52" y="113"/>
                    <a:pt x="47" y="120"/>
                    <a:pt x="42" y="127"/>
                  </a:cubicBezTo>
                  <a:cubicBezTo>
                    <a:pt x="33" y="140"/>
                    <a:pt x="24" y="154"/>
                    <a:pt x="15" y="169"/>
                  </a:cubicBezTo>
                  <a:cubicBezTo>
                    <a:pt x="10" y="177"/>
                    <a:pt x="5" y="186"/>
                    <a:pt x="0" y="195"/>
                  </a:cubicBezTo>
                  <a:cubicBezTo>
                    <a:pt x="8" y="189"/>
                    <a:pt x="16" y="184"/>
                    <a:pt x="24" y="178"/>
                  </a:cubicBezTo>
                  <a:cubicBezTo>
                    <a:pt x="24" y="177"/>
                    <a:pt x="25" y="176"/>
                    <a:pt x="26" y="175"/>
                  </a:cubicBezTo>
                  <a:cubicBezTo>
                    <a:pt x="34" y="161"/>
                    <a:pt x="42" y="146"/>
                    <a:pt x="52" y="133"/>
                  </a:cubicBezTo>
                  <a:cubicBezTo>
                    <a:pt x="56" y="127"/>
                    <a:pt x="61" y="120"/>
                    <a:pt x="65" y="114"/>
                  </a:cubicBezTo>
                  <a:cubicBezTo>
                    <a:pt x="70" y="108"/>
                    <a:pt x="74" y="102"/>
                    <a:pt x="79" y="96"/>
                  </a:cubicBezTo>
                  <a:cubicBezTo>
                    <a:pt x="87" y="84"/>
                    <a:pt x="97" y="73"/>
                    <a:pt x="105" y="63"/>
                  </a:cubicBezTo>
                  <a:cubicBezTo>
                    <a:pt x="113" y="53"/>
                    <a:pt x="121" y="45"/>
                    <a:pt x="128" y="37"/>
                  </a:cubicBezTo>
                  <a:cubicBezTo>
                    <a:pt x="135" y="29"/>
                    <a:pt x="141" y="22"/>
                    <a:pt x="147" y="17"/>
                  </a:cubicBezTo>
                  <a:cubicBezTo>
                    <a:pt x="157" y="6"/>
                    <a:pt x="163" y="0"/>
                    <a:pt x="163" y="0"/>
                  </a:cubicBezTo>
                </a:path>
              </a:pathLst>
            </a:custGeom>
            <a:solidFill>
              <a:srgbClr val="016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6" name="Freeform 295"/>
            <p:cNvSpPr>
              <a:spLocks/>
            </p:cNvSpPr>
            <p:nvPr/>
          </p:nvSpPr>
          <p:spPr bwMode="auto">
            <a:xfrm>
              <a:off x="2800351" y="2330450"/>
              <a:ext cx="1570038" cy="1906588"/>
            </a:xfrm>
            <a:custGeom>
              <a:avLst/>
              <a:gdLst>
                <a:gd name="T0" fmla="*/ 122 w 536"/>
                <a:gd name="T1" fmla="*/ 243 h 651"/>
                <a:gd name="T2" fmla="*/ 29 w 536"/>
                <a:gd name="T3" fmla="*/ 613 h 651"/>
                <a:gd name="T4" fmla="*/ 373 w 536"/>
                <a:gd name="T5" fmla="*/ 367 h 651"/>
                <a:gd name="T6" fmla="*/ 536 w 536"/>
                <a:gd name="T7" fmla="*/ 0 h 651"/>
                <a:gd name="T8" fmla="*/ 122 w 536"/>
                <a:gd name="T9" fmla="*/ 243 h 651"/>
              </a:gdLst>
              <a:ahLst/>
              <a:cxnLst>
                <a:cxn ang="0">
                  <a:pos x="T0" y="T1"/>
                </a:cxn>
                <a:cxn ang="0">
                  <a:pos x="T2" y="T3"/>
                </a:cxn>
                <a:cxn ang="0">
                  <a:pos x="T4" y="T5"/>
                </a:cxn>
                <a:cxn ang="0">
                  <a:pos x="T6" y="T7"/>
                </a:cxn>
                <a:cxn ang="0">
                  <a:pos x="T8" y="T9"/>
                </a:cxn>
              </a:cxnLst>
              <a:rect l="0" t="0" r="r" b="b"/>
              <a:pathLst>
                <a:path w="536" h="651">
                  <a:moveTo>
                    <a:pt x="122" y="243"/>
                  </a:moveTo>
                  <a:cubicBezTo>
                    <a:pt x="0" y="424"/>
                    <a:pt x="29" y="613"/>
                    <a:pt x="29" y="613"/>
                  </a:cubicBezTo>
                  <a:cubicBezTo>
                    <a:pt x="29" y="613"/>
                    <a:pt x="181" y="651"/>
                    <a:pt x="373" y="367"/>
                  </a:cubicBezTo>
                  <a:cubicBezTo>
                    <a:pt x="466" y="229"/>
                    <a:pt x="536" y="0"/>
                    <a:pt x="536" y="0"/>
                  </a:cubicBezTo>
                  <a:cubicBezTo>
                    <a:pt x="536" y="0"/>
                    <a:pt x="245" y="62"/>
                    <a:pt x="122" y="243"/>
                  </a:cubicBezTo>
                </a:path>
              </a:pathLst>
            </a:custGeom>
            <a:solidFill>
              <a:srgbClr val="01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7" name="Freeform 296"/>
            <p:cNvSpPr>
              <a:spLocks/>
            </p:cNvSpPr>
            <p:nvPr/>
          </p:nvSpPr>
          <p:spPr bwMode="auto">
            <a:xfrm>
              <a:off x="4370388" y="23304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8" name="Freeform 255"/>
            <p:cNvSpPr>
              <a:spLocks/>
            </p:cNvSpPr>
            <p:nvPr/>
          </p:nvSpPr>
          <p:spPr bwMode="auto">
            <a:xfrm>
              <a:off x="3289301" y="2330450"/>
              <a:ext cx="1081088" cy="1085850"/>
            </a:xfrm>
            <a:custGeom>
              <a:avLst/>
              <a:gdLst>
                <a:gd name="T0" fmla="*/ 369 w 369"/>
                <a:gd name="T1" fmla="*/ 0 h 371"/>
                <a:gd name="T2" fmla="*/ 340 w 369"/>
                <a:gd name="T3" fmla="*/ 18 h 371"/>
                <a:gd name="T4" fmla="*/ 307 w 369"/>
                <a:gd name="T5" fmla="*/ 41 h 371"/>
                <a:gd name="T6" fmla="*/ 288 w 369"/>
                <a:gd name="T7" fmla="*/ 56 h 371"/>
                <a:gd name="T8" fmla="*/ 266 w 369"/>
                <a:gd name="T9" fmla="*/ 73 h 371"/>
                <a:gd name="T10" fmla="*/ 220 w 369"/>
                <a:gd name="T11" fmla="*/ 112 h 371"/>
                <a:gd name="T12" fmla="*/ 170 w 369"/>
                <a:gd name="T13" fmla="*/ 159 h 371"/>
                <a:gd name="T14" fmla="*/ 120 w 369"/>
                <a:gd name="T15" fmla="*/ 212 h 371"/>
                <a:gd name="T16" fmla="*/ 72 w 369"/>
                <a:gd name="T17" fmla="*/ 270 h 371"/>
                <a:gd name="T18" fmla="*/ 26 w 369"/>
                <a:gd name="T19" fmla="*/ 330 h 371"/>
                <a:gd name="T20" fmla="*/ 4 w 369"/>
                <a:gd name="T21" fmla="*/ 361 h 371"/>
                <a:gd name="T22" fmla="*/ 0 w 369"/>
                <a:gd name="T23" fmla="*/ 371 h 371"/>
                <a:gd name="T24" fmla="*/ 27 w 369"/>
                <a:gd name="T25" fmla="*/ 361 h 371"/>
                <a:gd name="T26" fmla="*/ 41 w 369"/>
                <a:gd name="T27" fmla="*/ 341 h 371"/>
                <a:gd name="T28" fmla="*/ 87 w 369"/>
                <a:gd name="T29" fmla="*/ 282 h 371"/>
                <a:gd name="T30" fmla="*/ 135 w 369"/>
                <a:gd name="T31" fmla="*/ 225 h 371"/>
                <a:gd name="T32" fmla="*/ 183 w 369"/>
                <a:gd name="T33" fmla="*/ 171 h 371"/>
                <a:gd name="T34" fmla="*/ 230 w 369"/>
                <a:gd name="T35" fmla="*/ 123 h 371"/>
                <a:gd name="T36" fmla="*/ 274 w 369"/>
                <a:gd name="T37" fmla="*/ 81 h 371"/>
                <a:gd name="T38" fmla="*/ 312 w 369"/>
                <a:gd name="T39" fmla="*/ 47 h 371"/>
                <a:gd name="T40" fmla="*/ 342 w 369"/>
                <a:gd name="T41" fmla="*/ 22 h 371"/>
                <a:gd name="T42" fmla="*/ 369 w 369"/>
                <a:gd name="T43" fmla="*/ 0 h 371"/>
                <a:gd name="T44" fmla="*/ 369 w 369"/>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71">
                  <a:moveTo>
                    <a:pt x="369" y="0"/>
                  </a:moveTo>
                  <a:cubicBezTo>
                    <a:pt x="369" y="0"/>
                    <a:pt x="358" y="6"/>
                    <a:pt x="340" y="18"/>
                  </a:cubicBezTo>
                  <a:cubicBezTo>
                    <a:pt x="331" y="24"/>
                    <a:pt x="320" y="32"/>
                    <a:pt x="307" y="41"/>
                  </a:cubicBezTo>
                  <a:cubicBezTo>
                    <a:pt x="301" y="46"/>
                    <a:pt x="294" y="51"/>
                    <a:pt x="288" y="56"/>
                  </a:cubicBezTo>
                  <a:cubicBezTo>
                    <a:pt x="281" y="61"/>
                    <a:pt x="274" y="67"/>
                    <a:pt x="266" y="73"/>
                  </a:cubicBezTo>
                  <a:cubicBezTo>
                    <a:pt x="252" y="84"/>
                    <a:pt x="236" y="98"/>
                    <a:pt x="220" y="112"/>
                  </a:cubicBezTo>
                  <a:cubicBezTo>
                    <a:pt x="204" y="127"/>
                    <a:pt x="187" y="142"/>
                    <a:pt x="170" y="159"/>
                  </a:cubicBezTo>
                  <a:cubicBezTo>
                    <a:pt x="154" y="176"/>
                    <a:pt x="137" y="194"/>
                    <a:pt x="120" y="212"/>
                  </a:cubicBezTo>
                  <a:cubicBezTo>
                    <a:pt x="104" y="231"/>
                    <a:pt x="88" y="250"/>
                    <a:pt x="72" y="270"/>
                  </a:cubicBezTo>
                  <a:cubicBezTo>
                    <a:pt x="56" y="290"/>
                    <a:pt x="40" y="310"/>
                    <a:pt x="26" y="330"/>
                  </a:cubicBezTo>
                  <a:cubicBezTo>
                    <a:pt x="18" y="340"/>
                    <a:pt x="11" y="351"/>
                    <a:pt x="4" y="361"/>
                  </a:cubicBezTo>
                  <a:cubicBezTo>
                    <a:pt x="3" y="365"/>
                    <a:pt x="2" y="368"/>
                    <a:pt x="0" y="371"/>
                  </a:cubicBezTo>
                  <a:cubicBezTo>
                    <a:pt x="9" y="367"/>
                    <a:pt x="18" y="364"/>
                    <a:pt x="27" y="361"/>
                  </a:cubicBezTo>
                  <a:cubicBezTo>
                    <a:pt x="32" y="354"/>
                    <a:pt x="36" y="348"/>
                    <a:pt x="41" y="341"/>
                  </a:cubicBezTo>
                  <a:cubicBezTo>
                    <a:pt x="56" y="321"/>
                    <a:pt x="71" y="302"/>
                    <a:pt x="87" y="282"/>
                  </a:cubicBezTo>
                  <a:cubicBezTo>
                    <a:pt x="103" y="263"/>
                    <a:pt x="118" y="243"/>
                    <a:pt x="135" y="225"/>
                  </a:cubicBezTo>
                  <a:cubicBezTo>
                    <a:pt x="151" y="206"/>
                    <a:pt x="167" y="188"/>
                    <a:pt x="183" y="171"/>
                  </a:cubicBezTo>
                  <a:cubicBezTo>
                    <a:pt x="199" y="154"/>
                    <a:pt x="215" y="138"/>
                    <a:pt x="230" y="123"/>
                  </a:cubicBezTo>
                  <a:cubicBezTo>
                    <a:pt x="245" y="108"/>
                    <a:pt x="260" y="94"/>
                    <a:pt x="274" y="81"/>
                  </a:cubicBezTo>
                  <a:cubicBezTo>
                    <a:pt x="287" y="68"/>
                    <a:pt x="300" y="57"/>
                    <a:pt x="312" y="47"/>
                  </a:cubicBezTo>
                  <a:cubicBezTo>
                    <a:pt x="323" y="37"/>
                    <a:pt x="333" y="28"/>
                    <a:pt x="342" y="22"/>
                  </a:cubicBezTo>
                  <a:cubicBezTo>
                    <a:pt x="359" y="8"/>
                    <a:pt x="369" y="0"/>
                    <a:pt x="369" y="0"/>
                  </a:cubicBezTo>
                  <a:cubicBezTo>
                    <a:pt x="369" y="0"/>
                    <a:pt x="369" y="0"/>
                    <a:pt x="369" y="0"/>
                  </a:cubicBezTo>
                </a:path>
              </a:pathLst>
            </a:custGeom>
            <a:solidFill>
              <a:srgbClr val="019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9" name="Freeform 256"/>
            <p:cNvSpPr>
              <a:spLocks/>
            </p:cNvSpPr>
            <p:nvPr/>
          </p:nvSpPr>
          <p:spPr bwMode="auto">
            <a:xfrm>
              <a:off x="2284413" y="1568450"/>
              <a:ext cx="1233488" cy="2668588"/>
            </a:xfrm>
            <a:custGeom>
              <a:avLst/>
              <a:gdLst>
                <a:gd name="T0" fmla="*/ 50 w 421"/>
                <a:gd name="T1" fmla="*/ 461 h 911"/>
                <a:gd name="T2" fmla="*/ 120 w 421"/>
                <a:gd name="T3" fmla="*/ 911 h 911"/>
                <a:gd name="T4" fmla="*/ 383 w 421"/>
                <a:gd name="T5" fmla="*/ 480 h 911"/>
                <a:gd name="T6" fmla="*/ 390 w 421"/>
                <a:gd name="T7" fmla="*/ 0 h 911"/>
                <a:gd name="T8" fmla="*/ 50 w 421"/>
                <a:gd name="T9" fmla="*/ 461 h 911"/>
              </a:gdLst>
              <a:ahLst/>
              <a:cxnLst>
                <a:cxn ang="0">
                  <a:pos x="T0" y="T1"/>
                </a:cxn>
                <a:cxn ang="0">
                  <a:pos x="T2" y="T3"/>
                </a:cxn>
                <a:cxn ang="0">
                  <a:pos x="T4" y="T5"/>
                </a:cxn>
                <a:cxn ang="0">
                  <a:pos x="T6" y="T7"/>
                </a:cxn>
                <a:cxn ang="0">
                  <a:pos x="T8" y="T9"/>
                </a:cxn>
              </a:cxnLst>
              <a:rect l="0" t="0" r="r" b="b"/>
              <a:pathLst>
                <a:path w="421" h="911">
                  <a:moveTo>
                    <a:pt x="50" y="461"/>
                  </a:moveTo>
                  <a:cubicBezTo>
                    <a:pt x="0" y="718"/>
                    <a:pt x="120" y="911"/>
                    <a:pt x="120" y="911"/>
                  </a:cubicBezTo>
                  <a:cubicBezTo>
                    <a:pt x="120" y="911"/>
                    <a:pt x="305" y="881"/>
                    <a:pt x="383" y="480"/>
                  </a:cubicBezTo>
                  <a:cubicBezTo>
                    <a:pt x="421" y="284"/>
                    <a:pt x="390" y="0"/>
                    <a:pt x="390" y="0"/>
                  </a:cubicBezTo>
                  <a:cubicBezTo>
                    <a:pt x="390" y="0"/>
                    <a:pt x="99" y="205"/>
                    <a:pt x="50" y="461"/>
                  </a:cubicBezTo>
                </a:path>
              </a:pathLst>
            </a:custGeom>
            <a:solidFill>
              <a:srgbClr val="85D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0" name="Freeform 257"/>
            <p:cNvSpPr>
              <a:spLocks/>
            </p:cNvSpPr>
            <p:nvPr/>
          </p:nvSpPr>
          <p:spPr bwMode="auto">
            <a:xfrm>
              <a:off x="3427413" y="15684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1" name="Freeform 258"/>
            <p:cNvSpPr>
              <a:spLocks/>
            </p:cNvSpPr>
            <p:nvPr/>
          </p:nvSpPr>
          <p:spPr bwMode="auto">
            <a:xfrm>
              <a:off x="2636838" y="1568450"/>
              <a:ext cx="790575" cy="2652713"/>
            </a:xfrm>
            <a:custGeom>
              <a:avLst/>
              <a:gdLst>
                <a:gd name="T0" fmla="*/ 270 w 270"/>
                <a:gd name="T1" fmla="*/ 0 h 906"/>
                <a:gd name="T2" fmla="*/ 247 w 270"/>
                <a:gd name="T3" fmla="*/ 35 h 906"/>
                <a:gd name="T4" fmla="*/ 222 w 270"/>
                <a:gd name="T5" fmla="*/ 75 h 906"/>
                <a:gd name="T6" fmla="*/ 207 w 270"/>
                <a:gd name="T7" fmla="*/ 100 h 906"/>
                <a:gd name="T8" fmla="*/ 191 w 270"/>
                <a:gd name="T9" fmla="*/ 129 h 906"/>
                <a:gd name="T10" fmla="*/ 159 w 270"/>
                <a:gd name="T11" fmla="*/ 194 h 906"/>
                <a:gd name="T12" fmla="*/ 126 w 270"/>
                <a:gd name="T13" fmla="*/ 269 h 906"/>
                <a:gd name="T14" fmla="*/ 96 w 270"/>
                <a:gd name="T15" fmla="*/ 350 h 906"/>
                <a:gd name="T16" fmla="*/ 70 w 270"/>
                <a:gd name="T17" fmla="*/ 436 h 906"/>
                <a:gd name="T18" fmla="*/ 48 w 270"/>
                <a:gd name="T19" fmla="*/ 523 h 906"/>
                <a:gd name="T20" fmla="*/ 30 w 270"/>
                <a:gd name="T21" fmla="*/ 609 h 906"/>
                <a:gd name="T22" fmla="*/ 18 w 270"/>
                <a:gd name="T23" fmla="*/ 689 h 906"/>
                <a:gd name="T24" fmla="*/ 13 w 270"/>
                <a:gd name="T25" fmla="*/ 726 h 906"/>
                <a:gd name="T26" fmla="*/ 9 w 270"/>
                <a:gd name="T27" fmla="*/ 761 h 906"/>
                <a:gd name="T28" fmla="*/ 4 w 270"/>
                <a:gd name="T29" fmla="*/ 822 h 906"/>
                <a:gd name="T30" fmla="*/ 2 w 270"/>
                <a:gd name="T31" fmla="*/ 870 h 906"/>
                <a:gd name="T32" fmla="*/ 0 w 270"/>
                <a:gd name="T33" fmla="*/ 906 h 906"/>
                <a:gd name="T34" fmla="*/ 1 w 270"/>
                <a:gd name="T35" fmla="*/ 902 h 906"/>
                <a:gd name="T36" fmla="*/ 6 w 270"/>
                <a:gd name="T37" fmla="*/ 870 h 906"/>
                <a:gd name="T38" fmla="*/ 23 w 270"/>
                <a:gd name="T39" fmla="*/ 763 h 906"/>
                <a:gd name="T40" fmla="*/ 35 w 270"/>
                <a:gd name="T41" fmla="*/ 692 h 906"/>
                <a:gd name="T42" fmla="*/ 51 w 270"/>
                <a:gd name="T43" fmla="*/ 612 h 906"/>
                <a:gd name="T44" fmla="*/ 70 w 270"/>
                <a:gd name="T45" fmla="*/ 528 h 906"/>
                <a:gd name="T46" fmla="*/ 92 w 270"/>
                <a:gd name="T47" fmla="*/ 442 h 906"/>
                <a:gd name="T48" fmla="*/ 118 w 270"/>
                <a:gd name="T49" fmla="*/ 357 h 906"/>
                <a:gd name="T50" fmla="*/ 132 w 270"/>
                <a:gd name="T51" fmla="*/ 316 h 906"/>
                <a:gd name="T52" fmla="*/ 146 w 270"/>
                <a:gd name="T53" fmla="*/ 276 h 906"/>
                <a:gd name="T54" fmla="*/ 175 w 270"/>
                <a:gd name="T55" fmla="*/ 201 h 906"/>
                <a:gd name="T56" fmla="*/ 203 w 270"/>
                <a:gd name="T57" fmla="*/ 134 h 906"/>
                <a:gd name="T58" fmla="*/ 229 w 270"/>
                <a:gd name="T59" fmla="*/ 79 h 906"/>
                <a:gd name="T60" fmla="*/ 250 w 270"/>
                <a:gd name="T61" fmla="*/ 37 h 906"/>
                <a:gd name="T62" fmla="*/ 270 w 270"/>
                <a:gd name="T63" fmla="*/ 0 h 906"/>
                <a:gd name="T64" fmla="*/ 270 w 270"/>
                <a:gd name="T65"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906">
                  <a:moveTo>
                    <a:pt x="270" y="0"/>
                  </a:moveTo>
                  <a:cubicBezTo>
                    <a:pt x="269" y="0"/>
                    <a:pt x="261" y="13"/>
                    <a:pt x="247" y="35"/>
                  </a:cubicBezTo>
                  <a:cubicBezTo>
                    <a:pt x="239" y="46"/>
                    <a:pt x="231" y="59"/>
                    <a:pt x="222" y="75"/>
                  </a:cubicBezTo>
                  <a:cubicBezTo>
                    <a:pt x="217" y="83"/>
                    <a:pt x="212" y="91"/>
                    <a:pt x="207" y="100"/>
                  </a:cubicBezTo>
                  <a:cubicBezTo>
                    <a:pt x="202" y="109"/>
                    <a:pt x="197" y="119"/>
                    <a:pt x="191" y="129"/>
                  </a:cubicBezTo>
                  <a:cubicBezTo>
                    <a:pt x="180" y="148"/>
                    <a:pt x="170" y="170"/>
                    <a:pt x="159" y="194"/>
                  </a:cubicBezTo>
                  <a:cubicBezTo>
                    <a:pt x="148" y="217"/>
                    <a:pt x="137" y="242"/>
                    <a:pt x="126" y="269"/>
                  </a:cubicBezTo>
                  <a:cubicBezTo>
                    <a:pt x="116" y="295"/>
                    <a:pt x="106" y="322"/>
                    <a:pt x="96" y="350"/>
                  </a:cubicBezTo>
                  <a:cubicBezTo>
                    <a:pt x="87" y="378"/>
                    <a:pt x="78" y="407"/>
                    <a:pt x="70" y="436"/>
                  </a:cubicBezTo>
                  <a:cubicBezTo>
                    <a:pt x="62" y="465"/>
                    <a:pt x="54" y="494"/>
                    <a:pt x="48" y="523"/>
                  </a:cubicBezTo>
                  <a:cubicBezTo>
                    <a:pt x="41" y="552"/>
                    <a:pt x="36" y="581"/>
                    <a:pt x="30" y="609"/>
                  </a:cubicBezTo>
                  <a:cubicBezTo>
                    <a:pt x="26" y="636"/>
                    <a:pt x="21" y="663"/>
                    <a:pt x="18" y="689"/>
                  </a:cubicBezTo>
                  <a:cubicBezTo>
                    <a:pt x="16" y="702"/>
                    <a:pt x="15" y="714"/>
                    <a:pt x="13" y="726"/>
                  </a:cubicBezTo>
                  <a:cubicBezTo>
                    <a:pt x="12" y="738"/>
                    <a:pt x="10" y="750"/>
                    <a:pt x="9" y="761"/>
                  </a:cubicBezTo>
                  <a:cubicBezTo>
                    <a:pt x="7" y="783"/>
                    <a:pt x="5" y="804"/>
                    <a:pt x="4" y="822"/>
                  </a:cubicBezTo>
                  <a:cubicBezTo>
                    <a:pt x="3" y="841"/>
                    <a:pt x="2" y="857"/>
                    <a:pt x="2" y="870"/>
                  </a:cubicBezTo>
                  <a:cubicBezTo>
                    <a:pt x="1" y="887"/>
                    <a:pt x="0" y="900"/>
                    <a:pt x="0" y="906"/>
                  </a:cubicBezTo>
                  <a:cubicBezTo>
                    <a:pt x="1" y="905"/>
                    <a:pt x="1" y="904"/>
                    <a:pt x="1" y="902"/>
                  </a:cubicBezTo>
                  <a:cubicBezTo>
                    <a:pt x="2" y="895"/>
                    <a:pt x="4" y="884"/>
                    <a:pt x="6" y="870"/>
                  </a:cubicBezTo>
                  <a:cubicBezTo>
                    <a:pt x="9" y="844"/>
                    <a:pt x="15" y="807"/>
                    <a:pt x="23" y="763"/>
                  </a:cubicBezTo>
                  <a:cubicBezTo>
                    <a:pt x="26" y="741"/>
                    <a:pt x="30" y="717"/>
                    <a:pt x="35" y="692"/>
                  </a:cubicBezTo>
                  <a:cubicBezTo>
                    <a:pt x="39" y="666"/>
                    <a:pt x="46" y="640"/>
                    <a:pt x="51" y="612"/>
                  </a:cubicBezTo>
                  <a:cubicBezTo>
                    <a:pt x="57" y="585"/>
                    <a:pt x="63" y="557"/>
                    <a:pt x="70" y="528"/>
                  </a:cubicBezTo>
                  <a:cubicBezTo>
                    <a:pt x="77" y="500"/>
                    <a:pt x="85" y="471"/>
                    <a:pt x="92" y="442"/>
                  </a:cubicBezTo>
                  <a:cubicBezTo>
                    <a:pt x="101" y="414"/>
                    <a:pt x="109" y="385"/>
                    <a:pt x="118" y="357"/>
                  </a:cubicBezTo>
                  <a:cubicBezTo>
                    <a:pt x="123" y="343"/>
                    <a:pt x="127" y="330"/>
                    <a:pt x="132" y="316"/>
                  </a:cubicBezTo>
                  <a:cubicBezTo>
                    <a:pt x="136" y="302"/>
                    <a:pt x="141" y="289"/>
                    <a:pt x="146" y="276"/>
                  </a:cubicBezTo>
                  <a:cubicBezTo>
                    <a:pt x="156" y="250"/>
                    <a:pt x="165" y="224"/>
                    <a:pt x="175" y="201"/>
                  </a:cubicBezTo>
                  <a:cubicBezTo>
                    <a:pt x="185" y="177"/>
                    <a:pt x="194" y="155"/>
                    <a:pt x="203" y="134"/>
                  </a:cubicBezTo>
                  <a:cubicBezTo>
                    <a:pt x="213" y="114"/>
                    <a:pt x="221" y="95"/>
                    <a:pt x="229" y="79"/>
                  </a:cubicBezTo>
                  <a:cubicBezTo>
                    <a:pt x="237" y="63"/>
                    <a:pt x="244" y="48"/>
                    <a:pt x="250" y="37"/>
                  </a:cubicBezTo>
                  <a:cubicBezTo>
                    <a:pt x="263" y="14"/>
                    <a:pt x="269" y="0"/>
                    <a:pt x="270" y="0"/>
                  </a:cubicBezTo>
                  <a:cubicBezTo>
                    <a:pt x="270" y="0"/>
                    <a:pt x="270" y="0"/>
                    <a:pt x="270" y="0"/>
                  </a:cubicBezTo>
                </a:path>
              </a:pathLst>
            </a:custGeom>
            <a:solidFill>
              <a:srgbClr val="63A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2" name="Freeform 259"/>
            <p:cNvSpPr>
              <a:spLocks/>
            </p:cNvSpPr>
            <p:nvPr/>
          </p:nvSpPr>
          <p:spPr bwMode="auto">
            <a:xfrm>
              <a:off x="2633663" y="3152775"/>
              <a:ext cx="1892300" cy="1327150"/>
            </a:xfrm>
            <a:custGeom>
              <a:avLst/>
              <a:gdLst>
                <a:gd name="T0" fmla="*/ 199 w 646"/>
                <a:gd name="T1" fmla="*/ 105 h 453"/>
                <a:gd name="T2" fmla="*/ 0 w 646"/>
                <a:gd name="T3" fmla="*/ 371 h 453"/>
                <a:gd name="T4" fmla="*/ 359 w 646"/>
                <a:gd name="T5" fmla="*/ 289 h 453"/>
                <a:gd name="T6" fmla="*/ 646 w 646"/>
                <a:gd name="T7" fmla="*/ 120 h 453"/>
                <a:gd name="T8" fmla="*/ 199 w 646"/>
                <a:gd name="T9" fmla="*/ 105 h 453"/>
              </a:gdLst>
              <a:ahLst/>
              <a:cxnLst>
                <a:cxn ang="0">
                  <a:pos x="T0" y="T1"/>
                </a:cxn>
                <a:cxn ang="0">
                  <a:pos x="T2" y="T3"/>
                </a:cxn>
                <a:cxn ang="0">
                  <a:pos x="T4" y="T5"/>
                </a:cxn>
                <a:cxn ang="0">
                  <a:pos x="T6" y="T7"/>
                </a:cxn>
                <a:cxn ang="0">
                  <a:pos x="T8" y="T9"/>
                </a:cxn>
              </a:cxnLst>
              <a:rect l="0" t="0" r="r" b="b"/>
              <a:pathLst>
                <a:path w="646" h="453">
                  <a:moveTo>
                    <a:pt x="199" y="105"/>
                  </a:moveTo>
                  <a:cubicBezTo>
                    <a:pt x="40" y="209"/>
                    <a:pt x="0" y="371"/>
                    <a:pt x="0" y="371"/>
                  </a:cubicBezTo>
                  <a:cubicBezTo>
                    <a:pt x="0" y="371"/>
                    <a:pt x="110" y="453"/>
                    <a:pt x="359" y="289"/>
                  </a:cubicBezTo>
                  <a:cubicBezTo>
                    <a:pt x="481" y="209"/>
                    <a:pt x="646" y="120"/>
                    <a:pt x="646" y="120"/>
                  </a:cubicBezTo>
                  <a:cubicBezTo>
                    <a:pt x="646" y="120"/>
                    <a:pt x="358" y="0"/>
                    <a:pt x="199" y="105"/>
                  </a:cubicBezTo>
                </a:path>
              </a:pathLst>
            </a:custGeom>
            <a:solidFill>
              <a:srgbClr val="00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3" name="Freeform 260"/>
            <p:cNvSpPr>
              <a:spLocks/>
            </p:cNvSpPr>
            <p:nvPr/>
          </p:nvSpPr>
          <p:spPr bwMode="auto">
            <a:xfrm>
              <a:off x="2633663" y="42386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4" name="Freeform 261"/>
            <p:cNvSpPr>
              <a:spLocks/>
            </p:cNvSpPr>
            <p:nvPr/>
          </p:nvSpPr>
          <p:spPr bwMode="auto">
            <a:xfrm>
              <a:off x="2633663" y="3498850"/>
              <a:ext cx="1892300" cy="739775"/>
            </a:xfrm>
            <a:custGeom>
              <a:avLst/>
              <a:gdLst>
                <a:gd name="T0" fmla="*/ 592 w 646"/>
                <a:gd name="T1" fmla="*/ 0 h 253"/>
                <a:gd name="T2" fmla="*/ 580 w 646"/>
                <a:gd name="T3" fmla="*/ 0 h 253"/>
                <a:gd name="T4" fmla="*/ 535 w 646"/>
                <a:gd name="T5" fmla="*/ 2 h 253"/>
                <a:gd name="T6" fmla="*/ 481 w 646"/>
                <a:gd name="T7" fmla="*/ 7 h 253"/>
                <a:gd name="T8" fmla="*/ 452 w 646"/>
                <a:gd name="T9" fmla="*/ 12 h 253"/>
                <a:gd name="T10" fmla="*/ 421 w 646"/>
                <a:gd name="T11" fmla="*/ 18 h 253"/>
                <a:gd name="T12" fmla="*/ 390 w 646"/>
                <a:gd name="T13" fmla="*/ 25 h 253"/>
                <a:gd name="T14" fmla="*/ 359 w 646"/>
                <a:gd name="T15" fmla="*/ 34 h 253"/>
                <a:gd name="T16" fmla="*/ 327 w 646"/>
                <a:gd name="T17" fmla="*/ 44 h 253"/>
                <a:gd name="T18" fmla="*/ 296 w 646"/>
                <a:gd name="T19" fmla="*/ 56 h 253"/>
                <a:gd name="T20" fmla="*/ 265 w 646"/>
                <a:gd name="T21" fmla="*/ 70 h 253"/>
                <a:gd name="T22" fmla="*/ 235 w 646"/>
                <a:gd name="T23" fmla="*/ 84 h 253"/>
                <a:gd name="T24" fmla="*/ 206 w 646"/>
                <a:gd name="T25" fmla="*/ 99 h 253"/>
                <a:gd name="T26" fmla="*/ 178 w 646"/>
                <a:gd name="T27" fmla="*/ 116 h 253"/>
                <a:gd name="T28" fmla="*/ 128 w 646"/>
                <a:gd name="T29" fmla="*/ 149 h 253"/>
                <a:gd name="T30" fmla="*/ 84 w 646"/>
                <a:gd name="T31" fmla="*/ 181 h 253"/>
                <a:gd name="T32" fmla="*/ 49 w 646"/>
                <a:gd name="T33" fmla="*/ 209 h 253"/>
                <a:gd name="T34" fmla="*/ 22 w 646"/>
                <a:gd name="T35" fmla="*/ 232 h 253"/>
                <a:gd name="T36" fmla="*/ 0 w 646"/>
                <a:gd name="T37" fmla="*/ 253 h 253"/>
                <a:gd name="T38" fmla="*/ 0 w 646"/>
                <a:gd name="T39" fmla="*/ 253 h 253"/>
                <a:gd name="T40" fmla="*/ 24 w 646"/>
                <a:gd name="T41" fmla="*/ 235 h 253"/>
                <a:gd name="T42" fmla="*/ 90 w 646"/>
                <a:gd name="T43" fmla="*/ 189 h 253"/>
                <a:gd name="T44" fmla="*/ 135 w 646"/>
                <a:gd name="T45" fmla="*/ 159 h 253"/>
                <a:gd name="T46" fmla="*/ 186 w 646"/>
                <a:gd name="T47" fmla="*/ 129 h 253"/>
                <a:gd name="T48" fmla="*/ 214 w 646"/>
                <a:gd name="T49" fmla="*/ 113 h 253"/>
                <a:gd name="T50" fmla="*/ 242 w 646"/>
                <a:gd name="T51" fmla="*/ 99 h 253"/>
                <a:gd name="T52" fmla="*/ 272 w 646"/>
                <a:gd name="T53" fmla="*/ 85 h 253"/>
                <a:gd name="T54" fmla="*/ 302 w 646"/>
                <a:gd name="T55" fmla="*/ 72 h 253"/>
                <a:gd name="T56" fmla="*/ 333 w 646"/>
                <a:gd name="T57" fmla="*/ 60 h 253"/>
                <a:gd name="T58" fmla="*/ 364 w 646"/>
                <a:gd name="T59" fmla="*/ 50 h 253"/>
                <a:gd name="T60" fmla="*/ 394 w 646"/>
                <a:gd name="T61" fmla="*/ 41 h 253"/>
                <a:gd name="T62" fmla="*/ 425 w 646"/>
                <a:gd name="T63" fmla="*/ 32 h 253"/>
                <a:gd name="T64" fmla="*/ 454 w 646"/>
                <a:gd name="T65" fmla="*/ 25 h 253"/>
                <a:gd name="T66" fmla="*/ 483 w 646"/>
                <a:gd name="T67" fmla="*/ 20 h 253"/>
                <a:gd name="T68" fmla="*/ 536 w 646"/>
                <a:gd name="T69" fmla="*/ 12 h 253"/>
                <a:gd name="T70" fmla="*/ 581 w 646"/>
                <a:gd name="T71" fmla="*/ 7 h 253"/>
                <a:gd name="T72" fmla="*/ 616 w 646"/>
                <a:gd name="T73" fmla="*/ 4 h 253"/>
                <a:gd name="T74" fmla="*/ 646 w 646"/>
                <a:gd name="T75" fmla="*/ 2 h 253"/>
                <a:gd name="T76" fmla="*/ 616 w 646"/>
                <a:gd name="T77" fmla="*/ 1 h 253"/>
                <a:gd name="T78" fmla="*/ 592 w 646"/>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253">
                  <a:moveTo>
                    <a:pt x="592" y="0"/>
                  </a:moveTo>
                  <a:cubicBezTo>
                    <a:pt x="588" y="0"/>
                    <a:pt x="584" y="0"/>
                    <a:pt x="580" y="0"/>
                  </a:cubicBezTo>
                  <a:cubicBezTo>
                    <a:pt x="567" y="1"/>
                    <a:pt x="551" y="0"/>
                    <a:pt x="535" y="2"/>
                  </a:cubicBezTo>
                  <a:cubicBezTo>
                    <a:pt x="518" y="4"/>
                    <a:pt x="500" y="4"/>
                    <a:pt x="481" y="7"/>
                  </a:cubicBezTo>
                  <a:cubicBezTo>
                    <a:pt x="471" y="9"/>
                    <a:pt x="462" y="10"/>
                    <a:pt x="452" y="12"/>
                  </a:cubicBezTo>
                  <a:cubicBezTo>
                    <a:pt x="442" y="13"/>
                    <a:pt x="432" y="16"/>
                    <a:pt x="421" y="18"/>
                  </a:cubicBezTo>
                  <a:cubicBezTo>
                    <a:pt x="411" y="20"/>
                    <a:pt x="401" y="22"/>
                    <a:pt x="390" y="25"/>
                  </a:cubicBezTo>
                  <a:cubicBezTo>
                    <a:pt x="380" y="28"/>
                    <a:pt x="369" y="30"/>
                    <a:pt x="359" y="34"/>
                  </a:cubicBezTo>
                  <a:cubicBezTo>
                    <a:pt x="348" y="37"/>
                    <a:pt x="338" y="41"/>
                    <a:pt x="327" y="44"/>
                  </a:cubicBezTo>
                  <a:cubicBezTo>
                    <a:pt x="317" y="48"/>
                    <a:pt x="306" y="52"/>
                    <a:pt x="296" y="56"/>
                  </a:cubicBezTo>
                  <a:cubicBezTo>
                    <a:pt x="285" y="60"/>
                    <a:pt x="275" y="65"/>
                    <a:pt x="265" y="70"/>
                  </a:cubicBezTo>
                  <a:cubicBezTo>
                    <a:pt x="255" y="75"/>
                    <a:pt x="245" y="79"/>
                    <a:pt x="235" y="84"/>
                  </a:cubicBezTo>
                  <a:cubicBezTo>
                    <a:pt x="225" y="89"/>
                    <a:pt x="215" y="94"/>
                    <a:pt x="206" y="99"/>
                  </a:cubicBezTo>
                  <a:cubicBezTo>
                    <a:pt x="197" y="105"/>
                    <a:pt x="187" y="110"/>
                    <a:pt x="178" y="116"/>
                  </a:cubicBezTo>
                  <a:cubicBezTo>
                    <a:pt x="160" y="126"/>
                    <a:pt x="144" y="138"/>
                    <a:pt x="128" y="149"/>
                  </a:cubicBezTo>
                  <a:cubicBezTo>
                    <a:pt x="112" y="160"/>
                    <a:pt x="97" y="170"/>
                    <a:pt x="84" y="181"/>
                  </a:cubicBezTo>
                  <a:cubicBezTo>
                    <a:pt x="71" y="191"/>
                    <a:pt x="59" y="201"/>
                    <a:pt x="49" y="209"/>
                  </a:cubicBezTo>
                  <a:cubicBezTo>
                    <a:pt x="39" y="218"/>
                    <a:pt x="30" y="226"/>
                    <a:pt x="22" y="232"/>
                  </a:cubicBezTo>
                  <a:cubicBezTo>
                    <a:pt x="8" y="245"/>
                    <a:pt x="0" y="253"/>
                    <a:pt x="0" y="253"/>
                  </a:cubicBezTo>
                  <a:cubicBezTo>
                    <a:pt x="0" y="253"/>
                    <a:pt x="0" y="253"/>
                    <a:pt x="0" y="253"/>
                  </a:cubicBezTo>
                  <a:cubicBezTo>
                    <a:pt x="0" y="253"/>
                    <a:pt x="9" y="246"/>
                    <a:pt x="24" y="235"/>
                  </a:cubicBezTo>
                  <a:cubicBezTo>
                    <a:pt x="40" y="223"/>
                    <a:pt x="63" y="207"/>
                    <a:pt x="90" y="189"/>
                  </a:cubicBezTo>
                  <a:cubicBezTo>
                    <a:pt x="104" y="179"/>
                    <a:pt x="119" y="169"/>
                    <a:pt x="135" y="159"/>
                  </a:cubicBezTo>
                  <a:cubicBezTo>
                    <a:pt x="151" y="149"/>
                    <a:pt x="168" y="139"/>
                    <a:pt x="186" y="129"/>
                  </a:cubicBezTo>
                  <a:cubicBezTo>
                    <a:pt x="195" y="124"/>
                    <a:pt x="204" y="119"/>
                    <a:pt x="214" y="113"/>
                  </a:cubicBezTo>
                  <a:cubicBezTo>
                    <a:pt x="223" y="109"/>
                    <a:pt x="233" y="104"/>
                    <a:pt x="242" y="99"/>
                  </a:cubicBezTo>
                  <a:cubicBezTo>
                    <a:pt x="252" y="94"/>
                    <a:pt x="262" y="90"/>
                    <a:pt x="272" y="85"/>
                  </a:cubicBezTo>
                  <a:cubicBezTo>
                    <a:pt x="282" y="81"/>
                    <a:pt x="292" y="76"/>
                    <a:pt x="302" y="72"/>
                  </a:cubicBezTo>
                  <a:cubicBezTo>
                    <a:pt x="312" y="68"/>
                    <a:pt x="322" y="64"/>
                    <a:pt x="333" y="60"/>
                  </a:cubicBezTo>
                  <a:cubicBezTo>
                    <a:pt x="343" y="57"/>
                    <a:pt x="353" y="53"/>
                    <a:pt x="364" y="50"/>
                  </a:cubicBezTo>
                  <a:cubicBezTo>
                    <a:pt x="374" y="46"/>
                    <a:pt x="384" y="44"/>
                    <a:pt x="394" y="41"/>
                  </a:cubicBezTo>
                  <a:cubicBezTo>
                    <a:pt x="405" y="37"/>
                    <a:pt x="415" y="35"/>
                    <a:pt x="425" y="32"/>
                  </a:cubicBezTo>
                  <a:cubicBezTo>
                    <a:pt x="435" y="30"/>
                    <a:pt x="445" y="28"/>
                    <a:pt x="454" y="25"/>
                  </a:cubicBezTo>
                  <a:cubicBezTo>
                    <a:pt x="464" y="24"/>
                    <a:pt x="474" y="22"/>
                    <a:pt x="483" y="20"/>
                  </a:cubicBezTo>
                  <a:cubicBezTo>
                    <a:pt x="502" y="16"/>
                    <a:pt x="519" y="14"/>
                    <a:pt x="536" y="12"/>
                  </a:cubicBezTo>
                  <a:cubicBezTo>
                    <a:pt x="552" y="9"/>
                    <a:pt x="567" y="8"/>
                    <a:pt x="581" y="7"/>
                  </a:cubicBezTo>
                  <a:cubicBezTo>
                    <a:pt x="594" y="5"/>
                    <a:pt x="606" y="4"/>
                    <a:pt x="616" y="4"/>
                  </a:cubicBezTo>
                  <a:cubicBezTo>
                    <a:pt x="635" y="2"/>
                    <a:pt x="646" y="2"/>
                    <a:pt x="646" y="2"/>
                  </a:cubicBezTo>
                  <a:cubicBezTo>
                    <a:pt x="646" y="2"/>
                    <a:pt x="635" y="1"/>
                    <a:pt x="616" y="1"/>
                  </a:cubicBezTo>
                  <a:cubicBezTo>
                    <a:pt x="609" y="0"/>
                    <a:pt x="601" y="0"/>
                    <a:pt x="592"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3" name="Group 32"/>
          <p:cNvGrpSpPr/>
          <p:nvPr/>
        </p:nvGrpSpPr>
        <p:grpSpPr>
          <a:xfrm>
            <a:off x="5053753" y="97794"/>
            <a:ext cx="3270719" cy="3530846"/>
            <a:chOff x="3132137" y="635000"/>
            <a:chExt cx="5429251" cy="5861051"/>
          </a:xfrm>
        </p:grpSpPr>
        <p:sp>
          <p:nvSpPr>
            <p:cNvPr id="34" name="Freeform 33"/>
            <p:cNvSpPr>
              <a:spLocks/>
            </p:cNvSpPr>
            <p:nvPr/>
          </p:nvSpPr>
          <p:spPr bwMode="auto">
            <a:xfrm>
              <a:off x="4183063" y="788988"/>
              <a:ext cx="4333875" cy="4522788"/>
            </a:xfrm>
            <a:custGeom>
              <a:avLst/>
              <a:gdLst>
                <a:gd name="T0" fmla="*/ 2730 w 2730"/>
                <a:gd name="T1" fmla="*/ 2849 h 2849"/>
                <a:gd name="T2" fmla="*/ 648 w 2730"/>
                <a:gd name="T3" fmla="*/ 1640 h 2849"/>
                <a:gd name="T4" fmla="*/ 0 w 2730"/>
                <a:gd name="T5" fmla="*/ 0 h 2849"/>
                <a:gd name="T6" fmla="*/ 2084 w 2730"/>
                <a:gd name="T7" fmla="*/ 1211 h 2849"/>
                <a:gd name="T8" fmla="*/ 2730 w 2730"/>
                <a:gd name="T9" fmla="*/ 2849 h 2849"/>
              </a:gdLst>
              <a:ahLst/>
              <a:cxnLst>
                <a:cxn ang="0">
                  <a:pos x="T0" y="T1"/>
                </a:cxn>
                <a:cxn ang="0">
                  <a:pos x="T2" y="T3"/>
                </a:cxn>
                <a:cxn ang="0">
                  <a:pos x="T4" y="T5"/>
                </a:cxn>
                <a:cxn ang="0">
                  <a:pos x="T6" y="T7"/>
                </a:cxn>
                <a:cxn ang="0">
                  <a:pos x="T8" y="T9"/>
                </a:cxn>
              </a:cxnLst>
              <a:rect l="0" t="0" r="r" b="b"/>
              <a:pathLst>
                <a:path w="2730" h="2849">
                  <a:moveTo>
                    <a:pt x="2730" y="2849"/>
                  </a:moveTo>
                  <a:lnTo>
                    <a:pt x="648" y="1640"/>
                  </a:lnTo>
                  <a:lnTo>
                    <a:pt x="0" y="0"/>
                  </a:lnTo>
                  <a:lnTo>
                    <a:pt x="2084" y="1211"/>
                  </a:lnTo>
                  <a:lnTo>
                    <a:pt x="2730" y="2849"/>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5" name="Freeform 34"/>
            <p:cNvSpPr>
              <a:spLocks/>
            </p:cNvSpPr>
            <p:nvPr/>
          </p:nvSpPr>
          <p:spPr bwMode="auto">
            <a:xfrm>
              <a:off x="3132137" y="635000"/>
              <a:ext cx="4359275" cy="5861049"/>
            </a:xfrm>
            <a:custGeom>
              <a:avLst/>
              <a:gdLst>
                <a:gd name="T0" fmla="*/ 2082 w 2746"/>
                <a:gd name="T1" fmla="*/ 3692 h 3692"/>
                <a:gd name="T2" fmla="*/ 0 w 2746"/>
                <a:gd name="T3" fmla="*/ 2481 h 3692"/>
                <a:gd name="T4" fmla="*/ 662 w 2746"/>
                <a:gd name="T5" fmla="*/ 0 h 3692"/>
                <a:gd name="T6" fmla="*/ 2746 w 2746"/>
                <a:gd name="T7" fmla="*/ 1211 h 3692"/>
                <a:gd name="T8" fmla="*/ 2082 w 2746"/>
                <a:gd name="T9" fmla="*/ 3692 h 3692"/>
              </a:gdLst>
              <a:ahLst/>
              <a:cxnLst>
                <a:cxn ang="0">
                  <a:pos x="T0" y="T1"/>
                </a:cxn>
                <a:cxn ang="0">
                  <a:pos x="T2" y="T3"/>
                </a:cxn>
                <a:cxn ang="0">
                  <a:pos x="T4" y="T5"/>
                </a:cxn>
                <a:cxn ang="0">
                  <a:pos x="T6" y="T7"/>
                </a:cxn>
                <a:cxn ang="0">
                  <a:pos x="T8" y="T9"/>
                </a:cxn>
              </a:cxnLst>
              <a:rect l="0" t="0" r="r" b="b"/>
              <a:pathLst>
                <a:path w="2746" h="3692">
                  <a:moveTo>
                    <a:pt x="2082" y="3692"/>
                  </a:moveTo>
                  <a:lnTo>
                    <a:pt x="0" y="2481"/>
                  </a:lnTo>
                  <a:lnTo>
                    <a:pt x="662" y="0"/>
                  </a:lnTo>
                  <a:lnTo>
                    <a:pt x="2746" y="1211"/>
                  </a:lnTo>
                  <a:lnTo>
                    <a:pt x="2082" y="3692"/>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6" name="Freeform 35"/>
            <p:cNvSpPr>
              <a:spLocks/>
            </p:cNvSpPr>
            <p:nvPr/>
          </p:nvSpPr>
          <p:spPr bwMode="auto">
            <a:xfrm>
              <a:off x="6437313" y="2557463"/>
              <a:ext cx="2124075" cy="3938588"/>
            </a:xfrm>
            <a:custGeom>
              <a:avLst/>
              <a:gdLst>
                <a:gd name="T0" fmla="*/ 664 w 1338"/>
                <a:gd name="T1" fmla="*/ 0 h 2481"/>
                <a:gd name="T2" fmla="*/ 1338 w 1338"/>
                <a:gd name="T3" fmla="*/ 1710 h 2481"/>
                <a:gd name="T4" fmla="*/ 1310 w 1338"/>
                <a:gd name="T5" fmla="*/ 1735 h 2481"/>
                <a:gd name="T6" fmla="*/ 664 w 1338"/>
                <a:gd name="T7" fmla="*/ 97 h 2481"/>
                <a:gd name="T8" fmla="*/ 28 w 1338"/>
                <a:gd name="T9" fmla="*/ 2477 h 2481"/>
                <a:gd name="T10" fmla="*/ 0 w 1338"/>
                <a:gd name="T11" fmla="*/ 2481 h 2481"/>
                <a:gd name="T12" fmla="*/ 664 w 1338"/>
                <a:gd name="T13" fmla="*/ 0 h 2481"/>
              </a:gdLst>
              <a:ahLst/>
              <a:cxnLst>
                <a:cxn ang="0">
                  <a:pos x="T0" y="T1"/>
                </a:cxn>
                <a:cxn ang="0">
                  <a:pos x="T2" y="T3"/>
                </a:cxn>
                <a:cxn ang="0">
                  <a:pos x="T4" y="T5"/>
                </a:cxn>
                <a:cxn ang="0">
                  <a:pos x="T6" y="T7"/>
                </a:cxn>
                <a:cxn ang="0">
                  <a:pos x="T8" y="T9"/>
                </a:cxn>
                <a:cxn ang="0">
                  <a:pos x="T10" y="T11"/>
                </a:cxn>
                <a:cxn ang="0">
                  <a:pos x="T12" y="T13"/>
                </a:cxn>
              </a:cxnLst>
              <a:rect l="0" t="0" r="r" b="b"/>
              <a:pathLst>
                <a:path w="1338" h="2481">
                  <a:moveTo>
                    <a:pt x="664" y="0"/>
                  </a:moveTo>
                  <a:lnTo>
                    <a:pt x="1338" y="1710"/>
                  </a:lnTo>
                  <a:lnTo>
                    <a:pt x="1310" y="1735"/>
                  </a:lnTo>
                  <a:lnTo>
                    <a:pt x="664" y="97"/>
                  </a:lnTo>
                  <a:lnTo>
                    <a:pt x="28" y="2477"/>
                  </a:lnTo>
                  <a:lnTo>
                    <a:pt x="0" y="2481"/>
                  </a:lnTo>
                  <a:lnTo>
                    <a:pt x="664"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7" name="Freeform 36"/>
            <p:cNvSpPr>
              <a:spLocks/>
            </p:cNvSpPr>
            <p:nvPr/>
          </p:nvSpPr>
          <p:spPr bwMode="auto">
            <a:xfrm>
              <a:off x="6437313" y="3163888"/>
              <a:ext cx="933450" cy="3332163"/>
            </a:xfrm>
            <a:custGeom>
              <a:avLst/>
              <a:gdLst>
                <a:gd name="T0" fmla="*/ 0 w 588"/>
                <a:gd name="T1" fmla="*/ 2099 h 2099"/>
                <a:gd name="T2" fmla="*/ 28 w 588"/>
                <a:gd name="T3" fmla="*/ 2095 h 2099"/>
                <a:gd name="T4" fmla="*/ 588 w 588"/>
                <a:gd name="T5" fmla="*/ 0 h 2099"/>
                <a:gd name="T6" fmla="*/ 556 w 588"/>
                <a:gd name="T7" fmla="*/ 17 h 2099"/>
                <a:gd name="T8" fmla="*/ 0 w 588"/>
                <a:gd name="T9" fmla="*/ 2099 h 2099"/>
              </a:gdLst>
              <a:ahLst/>
              <a:cxnLst>
                <a:cxn ang="0">
                  <a:pos x="T0" y="T1"/>
                </a:cxn>
                <a:cxn ang="0">
                  <a:pos x="T2" y="T3"/>
                </a:cxn>
                <a:cxn ang="0">
                  <a:pos x="T4" y="T5"/>
                </a:cxn>
                <a:cxn ang="0">
                  <a:pos x="T6" y="T7"/>
                </a:cxn>
                <a:cxn ang="0">
                  <a:pos x="T8" y="T9"/>
                </a:cxn>
              </a:cxnLst>
              <a:rect l="0" t="0" r="r" b="b"/>
              <a:pathLst>
                <a:path w="588" h="2099">
                  <a:moveTo>
                    <a:pt x="0" y="2099"/>
                  </a:moveTo>
                  <a:lnTo>
                    <a:pt x="28" y="2095"/>
                  </a:lnTo>
                  <a:lnTo>
                    <a:pt x="588" y="0"/>
                  </a:lnTo>
                  <a:lnTo>
                    <a:pt x="556" y="17"/>
                  </a:lnTo>
                  <a:lnTo>
                    <a:pt x="0" y="2099"/>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8" name="Freeform 37"/>
            <p:cNvSpPr>
              <a:spLocks/>
            </p:cNvSpPr>
            <p:nvPr/>
          </p:nvSpPr>
          <p:spPr bwMode="auto">
            <a:xfrm>
              <a:off x="7319963" y="2557463"/>
              <a:ext cx="341313" cy="633413"/>
            </a:xfrm>
            <a:custGeom>
              <a:avLst/>
              <a:gdLst>
                <a:gd name="T0" fmla="*/ 108 w 215"/>
                <a:gd name="T1" fmla="*/ 0 h 399"/>
                <a:gd name="T2" fmla="*/ 0 w 215"/>
                <a:gd name="T3" fmla="*/ 399 h 399"/>
                <a:gd name="T4" fmla="*/ 32 w 215"/>
                <a:gd name="T5" fmla="*/ 382 h 399"/>
                <a:gd name="T6" fmla="*/ 108 w 215"/>
                <a:gd name="T7" fmla="*/ 97 h 399"/>
                <a:gd name="T8" fmla="*/ 185 w 215"/>
                <a:gd name="T9" fmla="*/ 294 h 399"/>
                <a:gd name="T10" fmla="*/ 215 w 215"/>
                <a:gd name="T11" fmla="*/ 276 h 399"/>
                <a:gd name="T12" fmla="*/ 108 w 215"/>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215" h="399">
                  <a:moveTo>
                    <a:pt x="108" y="0"/>
                  </a:moveTo>
                  <a:lnTo>
                    <a:pt x="0" y="399"/>
                  </a:lnTo>
                  <a:lnTo>
                    <a:pt x="32" y="382"/>
                  </a:lnTo>
                  <a:lnTo>
                    <a:pt x="108" y="97"/>
                  </a:lnTo>
                  <a:lnTo>
                    <a:pt x="185" y="294"/>
                  </a:lnTo>
                  <a:lnTo>
                    <a:pt x="215" y="276"/>
                  </a:lnTo>
                  <a:lnTo>
                    <a:pt x="108" y="0"/>
                  </a:lnTo>
                  <a:close/>
                </a:path>
              </a:pathLst>
            </a:custGeom>
            <a:solidFill>
              <a:srgbClr val="5489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9" name="Freeform 38"/>
            <p:cNvSpPr>
              <a:spLocks/>
            </p:cNvSpPr>
            <p:nvPr/>
          </p:nvSpPr>
          <p:spPr bwMode="auto">
            <a:xfrm>
              <a:off x="3402013" y="3940175"/>
              <a:ext cx="534988" cy="736600"/>
            </a:xfrm>
            <a:custGeom>
              <a:avLst/>
              <a:gdLst>
                <a:gd name="T0" fmla="*/ 337 w 337"/>
                <a:gd name="T1" fmla="*/ 145 h 464"/>
                <a:gd name="T2" fmla="*/ 250 w 337"/>
                <a:gd name="T3" fmla="*/ 464 h 464"/>
                <a:gd name="T4" fmla="*/ 0 w 337"/>
                <a:gd name="T5" fmla="*/ 319 h 464"/>
                <a:gd name="T6" fmla="*/ 87 w 337"/>
                <a:gd name="T7" fmla="*/ 0 h 464"/>
                <a:gd name="T8" fmla="*/ 337 w 337"/>
                <a:gd name="T9" fmla="*/ 145 h 464"/>
              </a:gdLst>
              <a:ahLst/>
              <a:cxnLst>
                <a:cxn ang="0">
                  <a:pos x="T0" y="T1"/>
                </a:cxn>
                <a:cxn ang="0">
                  <a:pos x="T2" y="T3"/>
                </a:cxn>
                <a:cxn ang="0">
                  <a:pos x="T4" y="T5"/>
                </a:cxn>
                <a:cxn ang="0">
                  <a:pos x="T6" y="T7"/>
                </a:cxn>
                <a:cxn ang="0">
                  <a:pos x="T8" y="T9"/>
                </a:cxn>
              </a:cxnLst>
              <a:rect l="0" t="0" r="r" b="b"/>
              <a:pathLst>
                <a:path w="337" h="464">
                  <a:moveTo>
                    <a:pt x="337" y="145"/>
                  </a:moveTo>
                  <a:lnTo>
                    <a:pt x="250" y="464"/>
                  </a:lnTo>
                  <a:lnTo>
                    <a:pt x="0" y="319"/>
                  </a:lnTo>
                  <a:lnTo>
                    <a:pt x="87" y="0"/>
                  </a:lnTo>
                  <a:lnTo>
                    <a:pt x="337"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0" name="Freeform 39"/>
            <p:cNvSpPr>
              <a:spLocks/>
            </p:cNvSpPr>
            <p:nvPr/>
          </p:nvSpPr>
          <p:spPr bwMode="auto">
            <a:xfrm>
              <a:off x="3543301" y="3416300"/>
              <a:ext cx="533400" cy="736600"/>
            </a:xfrm>
            <a:custGeom>
              <a:avLst/>
              <a:gdLst>
                <a:gd name="T0" fmla="*/ 336 w 336"/>
                <a:gd name="T1" fmla="*/ 145 h 464"/>
                <a:gd name="T2" fmla="*/ 250 w 336"/>
                <a:gd name="T3" fmla="*/ 464 h 464"/>
                <a:gd name="T4" fmla="*/ 0 w 336"/>
                <a:gd name="T5" fmla="*/ 319 h 464"/>
                <a:gd name="T6" fmla="*/ 86 w 336"/>
                <a:gd name="T7" fmla="*/ 0 h 464"/>
                <a:gd name="T8" fmla="*/ 336 w 336"/>
                <a:gd name="T9" fmla="*/ 145 h 464"/>
              </a:gdLst>
              <a:ahLst/>
              <a:cxnLst>
                <a:cxn ang="0">
                  <a:pos x="T0" y="T1"/>
                </a:cxn>
                <a:cxn ang="0">
                  <a:pos x="T2" y="T3"/>
                </a:cxn>
                <a:cxn ang="0">
                  <a:pos x="T4" y="T5"/>
                </a:cxn>
                <a:cxn ang="0">
                  <a:pos x="T6" y="T7"/>
                </a:cxn>
                <a:cxn ang="0">
                  <a:pos x="T8" y="T9"/>
                </a:cxn>
              </a:cxnLst>
              <a:rect l="0" t="0" r="r" b="b"/>
              <a:pathLst>
                <a:path w="336" h="464">
                  <a:moveTo>
                    <a:pt x="336" y="145"/>
                  </a:moveTo>
                  <a:lnTo>
                    <a:pt x="250" y="464"/>
                  </a:lnTo>
                  <a:lnTo>
                    <a:pt x="0" y="319"/>
                  </a:lnTo>
                  <a:lnTo>
                    <a:pt x="86" y="0"/>
                  </a:lnTo>
                  <a:lnTo>
                    <a:pt x="336"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1" name="Freeform 40"/>
            <p:cNvSpPr>
              <a:spLocks/>
            </p:cNvSpPr>
            <p:nvPr/>
          </p:nvSpPr>
          <p:spPr bwMode="auto">
            <a:xfrm>
              <a:off x="3813176" y="4179888"/>
              <a:ext cx="533400" cy="735013"/>
            </a:xfrm>
            <a:custGeom>
              <a:avLst/>
              <a:gdLst>
                <a:gd name="T0" fmla="*/ 336 w 336"/>
                <a:gd name="T1" fmla="*/ 142 h 463"/>
                <a:gd name="T2" fmla="*/ 250 w 336"/>
                <a:gd name="T3" fmla="*/ 463 h 463"/>
                <a:gd name="T4" fmla="*/ 0 w 336"/>
                <a:gd name="T5" fmla="*/ 319 h 463"/>
                <a:gd name="T6" fmla="*/ 86 w 336"/>
                <a:gd name="T7" fmla="*/ 0 h 463"/>
                <a:gd name="T8" fmla="*/ 336 w 336"/>
                <a:gd name="T9" fmla="*/ 142 h 463"/>
              </a:gdLst>
              <a:ahLst/>
              <a:cxnLst>
                <a:cxn ang="0">
                  <a:pos x="T0" y="T1"/>
                </a:cxn>
                <a:cxn ang="0">
                  <a:pos x="T2" y="T3"/>
                </a:cxn>
                <a:cxn ang="0">
                  <a:pos x="T4" y="T5"/>
                </a:cxn>
                <a:cxn ang="0">
                  <a:pos x="T6" y="T7"/>
                </a:cxn>
                <a:cxn ang="0">
                  <a:pos x="T8" y="T9"/>
                </a:cxn>
              </a:cxnLst>
              <a:rect l="0" t="0" r="r" b="b"/>
              <a:pathLst>
                <a:path w="336" h="463">
                  <a:moveTo>
                    <a:pt x="336" y="142"/>
                  </a:moveTo>
                  <a:lnTo>
                    <a:pt x="250" y="463"/>
                  </a:lnTo>
                  <a:lnTo>
                    <a:pt x="0" y="319"/>
                  </a:lnTo>
                  <a:lnTo>
                    <a:pt x="86" y="0"/>
                  </a:lnTo>
                  <a:lnTo>
                    <a:pt x="336" y="142"/>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2" name="Freeform 41"/>
            <p:cNvSpPr>
              <a:spLocks/>
            </p:cNvSpPr>
            <p:nvPr/>
          </p:nvSpPr>
          <p:spPr bwMode="auto">
            <a:xfrm>
              <a:off x="3952876" y="3652838"/>
              <a:ext cx="534988" cy="736600"/>
            </a:xfrm>
            <a:custGeom>
              <a:avLst/>
              <a:gdLst>
                <a:gd name="T0" fmla="*/ 337 w 337"/>
                <a:gd name="T1" fmla="*/ 145 h 464"/>
                <a:gd name="T2" fmla="*/ 250 w 337"/>
                <a:gd name="T3" fmla="*/ 464 h 464"/>
                <a:gd name="T4" fmla="*/ 0 w 337"/>
                <a:gd name="T5" fmla="*/ 319 h 464"/>
                <a:gd name="T6" fmla="*/ 87 w 337"/>
                <a:gd name="T7" fmla="*/ 0 h 464"/>
                <a:gd name="T8" fmla="*/ 337 w 337"/>
                <a:gd name="T9" fmla="*/ 145 h 464"/>
              </a:gdLst>
              <a:ahLst/>
              <a:cxnLst>
                <a:cxn ang="0">
                  <a:pos x="T0" y="T1"/>
                </a:cxn>
                <a:cxn ang="0">
                  <a:pos x="T2" y="T3"/>
                </a:cxn>
                <a:cxn ang="0">
                  <a:pos x="T4" y="T5"/>
                </a:cxn>
                <a:cxn ang="0">
                  <a:pos x="T6" y="T7"/>
                </a:cxn>
                <a:cxn ang="0">
                  <a:pos x="T8" y="T9"/>
                </a:cxn>
              </a:cxnLst>
              <a:rect l="0" t="0" r="r" b="b"/>
              <a:pathLst>
                <a:path w="337" h="464">
                  <a:moveTo>
                    <a:pt x="337" y="145"/>
                  </a:moveTo>
                  <a:lnTo>
                    <a:pt x="250" y="464"/>
                  </a:lnTo>
                  <a:lnTo>
                    <a:pt x="0" y="319"/>
                  </a:lnTo>
                  <a:lnTo>
                    <a:pt x="87" y="0"/>
                  </a:lnTo>
                  <a:lnTo>
                    <a:pt x="337"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3" name="Freeform 42"/>
            <p:cNvSpPr>
              <a:spLocks/>
            </p:cNvSpPr>
            <p:nvPr/>
          </p:nvSpPr>
          <p:spPr bwMode="auto">
            <a:xfrm>
              <a:off x="4224338" y="4416425"/>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4" name="Freeform 43"/>
            <p:cNvSpPr>
              <a:spLocks/>
            </p:cNvSpPr>
            <p:nvPr/>
          </p:nvSpPr>
          <p:spPr bwMode="auto">
            <a:xfrm>
              <a:off x="4094163" y="3128963"/>
              <a:ext cx="533400" cy="736600"/>
            </a:xfrm>
            <a:custGeom>
              <a:avLst/>
              <a:gdLst>
                <a:gd name="T0" fmla="*/ 336 w 336"/>
                <a:gd name="T1" fmla="*/ 145 h 464"/>
                <a:gd name="T2" fmla="*/ 250 w 336"/>
                <a:gd name="T3" fmla="*/ 464 h 464"/>
                <a:gd name="T4" fmla="*/ 0 w 336"/>
                <a:gd name="T5" fmla="*/ 319 h 464"/>
                <a:gd name="T6" fmla="*/ 86 w 336"/>
                <a:gd name="T7" fmla="*/ 0 h 464"/>
                <a:gd name="T8" fmla="*/ 336 w 336"/>
                <a:gd name="T9" fmla="*/ 145 h 464"/>
              </a:gdLst>
              <a:ahLst/>
              <a:cxnLst>
                <a:cxn ang="0">
                  <a:pos x="T0" y="T1"/>
                </a:cxn>
                <a:cxn ang="0">
                  <a:pos x="T2" y="T3"/>
                </a:cxn>
                <a:cxn ang="0">
                  <a:pos x="T4" y="T5"/>
                </a:cxn>
                <a:cxn ang="0">
                  <a:pos x="T6" y="T7"/>
                </a:cxn>
                <a:cxn ang="0">
                  <a:pos x="T8" y="T9"/>
                </a:cxn>
              </a:cxnLst>
              <a:rect l="0" t="0" r="r" b="b"/>
              <a:pathLst>
                <a:path w="336" h="464">
                  <a:moveTo>
                    <a:pt x="336" y="145"/>
                  </a:moveTo>
                  <a:lnTo>
                    <a:pt x="250" y="464"/>
                  </a:lnTo>
                  <a:lnTo>
                    <a:pt x="0" y="319"/>
                  </a:lnTo>
                  <a:lnTo>
                    <a:pt x="86" y="0"/>
                  </a:lnTo>
                  <a:lnTo>
                    <a:pt x="336"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5" name="Freeform 44"/>
            <p:cNvSpPr>
              <a:spLocks/>
            </p:cNvSpPr>
            <p:nvPr/>
          </p:nvSpPr>
          <p:spPr bwMode="auto">
            <a:xfrm>
              <a:off x="3963988" y="1846263"/>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6" name="Freeform 45"/>
            <p:cNvSpPr>
              <a:spLocks/>
            </p:cNvSpPr>
            <p:nvPr/>
          </p:nvSpPr>
          <p:spPr bwMode="auto">
            <a:xfrm>
              <a:off x="4364038" y="3892550"/>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7" name="Freeform 46"/>
            <p:cNvSpPr>
              <a:spLocks/>
            </p:cNvSpPr>
            <p:nvPr/>
          </p:nvSpPr>
          <p:spPr bwMode="auto">
            <a:xfrm>
              <a:off x="4233863" y="2606675"/>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8" name="Freeform 47"/>
            <p:cNvSpPr>
              <a:spLocks/>
            </p:cNvSpPr>
            <p:nvPr/>
          </p:nvSpPr>
          <p:spPr bwMode="auto">
            <a:xfrm>
              <a:off x="4633913" y="4651375"/>
              <a:ext cx="530225" cy="736600"/>
            </a:xfrm>
            <a:custGeom>
              <a:avLst/>
              <a:gdLst>
                <a:gd name="T0" fmla="*/ 334 w 334"/>
                <a:gd name="T1" fmla="*/ 145 h 464"/>
                <a:gd name="T2" fmla="*/ 250 w 334"/>
                <a:gd name="T3" fmla="*/ 464 h 464"/>
                <a:gd name="T4" fmla="*/ 0 w 334"/>
                <a:gd name="T5" fmla="*/ 319 h 464"/>
                <a:gd name="T6" fmla="*/ 84 w 334"/>
                <a:gd name="T7" fmla="*/ 0 h 464"/>
                <a:gd name="T8" fmla="*/ 334 w 334"/>
                <a:gd name="T9" fmla="*/ 145 h 464"/>
              </a:gdLst>
              <a:ahLst/>
              <a:cxnLst>
                <a:cxn ang="0">
                  <a:pos x="T0" y="T1"/>
                </a:cxn>
                <a:cxn ang="0">
                  <a:pos x="T2" y="T3"/>
                </a:cxn>
                <a:cxn ang="0">
                  <a:pos x="T4" y="T5"/>
                </a:cxn>
                <a:cxn ang="0">
                  <a:pos x="T6" y="T7"/>
                </a:cxn>
                <a:cxn ang="0">
                  <a:pos x="T8" y="T9"/>
                </a:cxn>
              </a:cxnLst>
              <a:rect l="0" t="0" r="r" b="b"/>
              <a:pathLst>
                <a:path w="334" h="464">
                  <a:moveTo>
                    <a:pt x="334" y="145"/>
                  </a:moveTo>
                  <a:lnTo>
                    <a:pt x="250" y="464"/>
                  </a:lnTo>
                  <a:lnTo>
                    <a:pt x="0" y="319"/>
                  </a:lnTo>
                  <a:lnTo>
                    <a:pt x="84" y="0"/>
                  </a:lnTo>
                  <a:lnTo>
                    <a:pt x="334"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49" name="Freeform 48"/>
            <p:cNvSpPr>
              <a:spLocks/>
            </p:cNvSpPr>
            <p:nvPr/>
          </p:nvSpPr>
          <p:spPr bwMode="auto">
            <a:xfrm>
              <a:off x="4373563" y="2082800"/>
              <a:ext cx="534988" cy="735013"/>
            </a:xfrm>
            <a:custGeom>
              <a:avLst/>
              <a:gdLst>
                <a:gd name="T0" fmla="*/ 337 w 337"/>
                <a:gd name="T1" fmla="*/ 144 h 463"/>
                <a:gd name="T2" fmla="*/ 250 w 337"/>
                <a:gd name="T3" fmla="*/ 463 h 463"/>
                <a:gd name="T4" fmla="*/ 0 w 337"/>
                <a:gd name="T5" fmla="*/ 319 h 463"/>
                <a:gd name="T6" fmla="*/ 87 w 337"/>
                <a:gd name="T7" fmla="*/ 0 h 463"/>
                <a:gd name="T8" fmla="*/ 337 w 337"/>
                <a:gd name="T9" fmla="*/ 144 h 463"/>
              </a:gdLst>
              <a:ahLst/>
              <a:cxnLst>
                <a:cxn ang="0">
                  <a:pos x="T0" y="T1"/>
                </a:cxn>
                <a:cxn ang="0">
                  <a:pos x="T2" y="T3"/>
                </a:cxn>
                <a:cxn ang="0">
                  <a:pos x="T4" y="T5"/>
                </a:cxn>
                <a:cxn ang="0">
                  <a:pos x="T6" y="T7"/>
                </a:cxn>
                <a:cxn ang="0">
                  <a:pos x="T8" y="T9"/>
                </a:cxn>
              </a:cxnLst>
              <a:rect l="0" t="0" r="r" b="b"/>
              <a:pathLst>
                <a:path w="337" h="463">
                  <a:moveTo>
                    <a:pt x="337" y="144"/>
                  </a:moveTo>
                  <a:lnTo>
                    <a:pt x="250" y="463"/>
                  </a:lnTo>
                  <a:lnTo>
                    <a:pt x="0" y="319"/>
                  </a:lnTo>
                  <a:lnTo>
                    <a:pt x="87" y="0"/>
                  </a:lnTo>
                  <a:lnTo>
                    <a:pt x="337"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0" name="Freeform 49"/>
            <p:cNvSpPr>
              <a:spLocks/>
            </p:cNvSpPr>
            <p:nvPr/>
          </p:nvSpPr>
          <p:spPr bwMode="auto">
            <a:xfrm>
              <a:off x="4775201" y="4129088"/>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1" name="Freeform 50"/>
            <p:cNvSpPr>
              <a:spLocks/>
            </p:cNvSpPr>
            <p:nvPr/>
          </p:nvSpPr>
          <p:spPr bwMode="auto">
            <a:xfrm>
              <a:off x="5045076" y="4887913"/>
              <a:ext cx="530225" cy="736600"/>
            </a:xfrm>
            <a:custGeom>
              <a:avLst/>
              <a:gdLst>
                <a:gd name="T0" fmla="*/ 334 w 334"/>
                <a:gd name="T1" fmla="*/ 145 h 464"/>
                <a:gd name="T2" fmla="*/ 250 w 334"/>
                <a:gd name="T3" fmla="*/ 464 h 464"/>
                <a:gd name="T4" fmla="*/ 0 w 334"/>
                <a:gd name="T5" fmla="*/ 319 h 464"/>
                <a:gd name="T6" fmla="*/ 84 w 334"/>
                <a:gd name="T7" fmla="*/ 0 h 464"/>
                <a:gd name="T8" fmla="*/ 334 w 334"/>
                <a:gd name="T9" fmla="*/ 145 h 464"/>
              </a:gdLst>
              <a:ahLst/>
              <a:cxnLst>
                <a:cxn ang="0">
                  <a:pos x="T0" y="T1"/>
                </a:cxn>
                <a:cxn ang="0">
                  <a:pos x="T2" y="T3"/>
                </a:cxn>
                <a:cxn ang="0">
                  <a:pos x="T4" y="T5"/>
                </a:cxn>
                <a:cxn ang="0">
                  <a:pos x="T6" y="T7"/>
                </a:cxn>
                <a:cxn ang="0">
                  <a:pos x="T8" y="T9"/>
                </a:cxn>
              </a:cxnLst>
              <a:rect l="0" t="0" r="r" b="b"/>
              <a:pathLst>
                <a:path w="334" h="464">
                  <a:moveTo>
                    <a:pt x="334" y="145"/>
                  </a:moveTo>
                  <a:lnTo>
                    <a:pt x="250" y="464"/>
                  </a:lnTo>
                  <a:lnTo>
                    <a:pt x="0" y="319"/>
                  </a:lnTo>
                  <a:lnTo>
                    <a:pt x="84" y="0"/>
                  </a:lnTo>
                  <a:lnTo>
                    <a:pt x="334"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2" name="Freeform 51"/>
            <p:cNvSpPr>
              <a:spLocks/>
            </p:cNvSpPr>
            <p:nvPr/>
          </p:nvSpPr>
          <p:spPr bwMode="auto">
            <a:xfrm>
              <a:off x="4914901" y="3605213"/>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3" name="Freeform 52"/>
            <p:cNvSpPr>
              <a:spLocks/>
            </p:cNvSpPr>
            <p:nvPr/>
          </p:nvSpPr>
          <p:spPr bwMode="auto">
            <a:xfrm>
              <a:off x="4784726" y="2319338"/>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4" name="Freeform 53"/>
            <p:cNvSpPr>
              <a:spLocks/>
            </p:cNvSpPr>
            <p:nvPr/>
          </p:nvSpPr>
          <p:spPr bwMode="auto">
            <a:xfrm>
              <a:off x="5184776" y="4364038"/>
              <a:ext cx="530225" cy="736600"/>
            </a:xfrm>
            <a:custGeom>
              <a:avLst/>
              <a:gdLst>
                <a:gd name="T0" fmla="*/ 334 w 334"/>
                <a:gd name="T1" fmla="*/ 145 h 464"/>
                <a:gd name="T2" fmla="*/ 250 w 334"/>
                <a:gd name="T3" fmla="*/ 464 h 464"/>
                <a:gd name="T4" fmla="*/ 0 w 334"/>
                <a:gd name="T5" fmla="*/ 319 h 464"/>
                <a:gd name="T6" fmla="*/ 84 w 334"/>
                <a:gd name="T7" fmla="*/ 0 h 464"/>
                <a:gd name="T8" fmla="*/ 334 w 334"/>
                <a:gd name="T9" fmla="*/ 145 h 464"/>
              </a:gdLst>
              <a:ahLst/>
              <a:cxnLst>
                <a:cxn ang="0">
                  <a:pos x="T0" y="T1"/>
                </a:cxn>
                <a:cxn ang="0">
                  <a:pos x="T2" y="T3"/>
                </a:cxn>
                <a:cxn ang="0">
                  <a:pos x="T4" y="T5"/>
                </a:cxn>
                <a:cxn ang="0">
                  <a:pos x="T6" y="T7"/>
                </a:cxn>
                <a:cxn ang="0">
                  <a:pos x="T8" y="T9"/>
                </a:cxn>
              </a:cxnLst>
              <a:rect l="0" t="0" r="r" b="b"/>
              <a:pathLst>
                <a:path w="334" h="464">
                  <a:moveTo>
                    <a:pt x="334" y="145"/>
                  </a:moveTo>
                  <a:lnTo>
                    <a:pt x="250" y="464"/>
                  </a:lnTo>
                  <a:lnTo>
                    <a:pt x="0" y="319"/>
                  </a:lnTo>
                  <a:lnTo>
                    <a:pt x="84" y="0"/>
                  </a:lnTo>
                  <a:lnTo>
                    <a:pt x="334"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5" name="Freeform 54"/>
            <p:cNvSpPr>
              <a:spLocks/>
            </p:cNvSpPr>
            <p:nvPr/>
          </p:nvSpPr>
          <p:spPr bwMode="auto">
            <a:xfrm>
              <a:off x="5054601" y="3081338"/>
              <a:ext cx="533400" cy="736600"/>
            </a:xfrm>
            <a:custGeom>
              <a:avLst/>
              <a:gdLst>
                <a:gd name="T0" fmla="*/ 336 w 336"/>
                <a:gd name="T1" fmla="*/ 145 h 464"/>
                <a:gd name="T2" fmla="*/ 250 w 336"/>
                <a:gd name="T3" fmla="*/ 464 h 464"/>
                <a:gd name="T4" fmla="*/ 0 w 336"/>
                <a:gd name="T5" fmla="*/ 319 h 464"/>
                <a:gd name="T6" fmla="*/ 86 w 336"/>
                <a:gd name="T7" fmla="*/ 0 h 464"/>
                <a:gd name="T8" fmla="*/ 336 w 336"/>
                <a:gd name="T9" fmla="*/ 145 h 464"/>
              </a:gdLst>
              <a:ahLst/>
              <a:cxnLst>
                <a:cxn ang="0">
                  <a:pos x="T0" y="T1"/>
                </a:cxn>
                <a:cxn ang="0">
                  <a:pos x="T2" y="T3"/>
                </a:cxn>
                <a:cxn ang="0">
                  <a:pos x="T4" y="T5"/>
                </a:cxn>
                <a:cxn ang="0">
                  <a:pos x="T6" y="T7"/>
                </a:cxn>
                <a:cxn ang="0">
                  <a:pos x="T8" y="T9"/>
                </a:cxn>
              </a:cxnLst>
              <a:rect l="0" t="0" r="r" b="b"/>
              <a:pathLst>
                <a:path w="336" h="464">
                  <a:moveTo>
                    <a:pt x="336" y="145"/>
                  </a:moveTo>
                  <a:lnTo>
                    <a:pt x="250" y="464"/>
                  </a:lnTo>
                  <a:lnTo>
                    <a:pt x="0" y="319"/>
                  </a:lnTo>
                  <a:lnTo>
                    <a:pt x="86" y="0"/>
                  </a:lnTo>
                  <a:lnTo>
                    <a:pt x="336"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6" name="Freeform 55"/>
            <p:cNvSpPr>
              <a:spLocks/>
            </p:cNvSpPr>
            <p:nvPr/>
          </p:nvSpPr>
          <p:spPr bwMode="auto">
            <a:xfrm>
              <a:off x="5451476" y="5124450"/>
              <a:ext cx="533400" cy="735013"/>
            </a:xfrm>
            <a:custGeom>
              <a:avLst/>
              <a:gdLst>
                <a:gd name="T0" fmla="*/ 336 w 336"/>
                <a:gd name="T1" fmla="*/ 144 h 463"/>
                <a:gd name="T2" fmla="*/ 250 w 336"/>
                <a:gd name="T3" fmla="*/ 463 h 463"/>
                <a:gd name="T4" fmla="*/ 0 w 336"/>
                <a:gd name="T5" fmla="*/ 321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21"/>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7" name="Freeform 56"/>
            <p:cNvSpPr>
              <a:spLocks/>
            </p:cNvSpPr>
            <p:nvPr/>
          </p:nvSpPr>
          <p:spPr bwMode="auto">
            <a:xfrm>
              <a:off x="5324476" y="3841750"/>
              <a:ext cx="534988" cy="735013"/>
            </a:xfrm>
            <a:custGeom>
              <a:avLst/>
              <a:gdLst>
                <a:gd name="T0" fmla="*/ 337 w 337"/>
                <a:gd name="T1" fmla="*/ 144 h 463"/>
                <a:gd name="T2" fmla="*/ 250 w 337"/>
                <a:gd name="T3" fmla="*/ 463 h 463"/>
                <a:gd name="T4" fmla="*/ 0 w 337"/>
                <a:gd name="T5" fmla="*/ 319 h 463"/>
                <a:gd name="T6" fmla="*/ 87 w 337"/>
                <a:gd name="T7" fmla="*/ 0 h 463"/>
                <a:gd name="T8" fmla="*/ 337 w 337"/>
                <a:gd name="T9" fmla="*/ 144 h 463"/>
              </a:gdLst>
              <a:ahLst/>
              <a:cxnLst>
                <a:cxn ang="0">
                  <a:pos x="T0" y="T1"/>
                </a:cxn>
                <a:cxn ang="0">
                  <a:pos x="T2" y="T3"/>
                </a:cxn>
                <a:cxn ang="0">
                  <a:pos x="T4" y="T5"/>
                </a:cxn>
                <a:cxn ang="0">
                  <a:pos x="T6" y="T7"/>
                </a:cxn>
                <a:cxn ang="0">
                  <a:pos x="T8" y="T9"/>
                </a:cxn>
              </a:cxnLst>
              <a:rect l="0" t="0" r="r" b="b"/>
              <a:pathLst>
                <a:path w="337" h="463">
                  <a:moveTo>
                    <a:pt x="337" y="144"/>
                  </a:moveTo>
                  <a:lnTo>
                    <a:pt x="250" y="463"/>
                  </a:lnTo>
                  <a:lnTo>
                    <a:pt x="0" y="319"/>
                  </a:lnTo>
                  <a:lnTo>
                    <a:pt x="87" y="0"/>
                  </a:lnTo>
                  <a:lnTo>
                    <a:pt x="337"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8" name="Freeform 57"/>
            <p:cNvSpPr>
              <a:spLocks/>
            </p:cNvSpPr>
            <p:nvPr/>
          </p:nvSpPr>
          <p:spPr bwMode="auto">
            <a:xfrm>
              <a:off x="5595938" y="4600575"/>
              <a:ext cx="530225" cy="736600"/>
            </a:xfrm>
            <a:custGeom>
              <a:avLst/>
              <a:gdLst>
                <a:gd name="T0" fmla="*/ 334 w 334"/>
                <a:gd name="T1" fmla="*/ 145 h 464"/>
                <a:gd name="T2" fmla="*/ 250 w 334"/>
                <a:gd name="T3" fmla="*/ 464 h 464"/>
                <a:gd name="T4" fmla="*/ 0 w 334"/>
                <a:gd name="T5" fmla="*/ 319 h 464"/>
                <a:gd name="T6" fmla="*/ 84 w 334"/>
                <a:gd name="T7" fmla="*/ 0 h 464"/>
                <a:gd name="T8" fmla="*/ 334 w 334"/>
                <a:gd name="T9" fmla="*/ 145 h 464"/>
              </a:gdLst>
              <a:ahLst/>
              <a:cxnLst>
                <a:cxn ang="0">
                  <a:pos x="T0" y="T1"/>
                </a:cxn>
                <a:cxn ang="0">
                  <a:pos x="T2" y="T3"/>
                </a:cxn>
                <a:cxn ang="0">
                  <a:pos x="T4" y="T5"/>
                </a:cxn>
                <a:cxn ang="0">
                  <a:pos x="T6" y="T7"/>
                </a:cxn>
                <a:cxn ang="0">
                  <a:pos x="T8" y="T9"/>
                </a:cxn>
              </a:cxnLst>
              <a:rect l="0" t="0" r="r" b="b"/>
              <a:pathLst>
                <a:path w="334" h="464">
                  <a:moveTo>
                    <a:pt x="334" y="145"/>
                  </a:moveTo>
                  <a:lnTo>
                    <a:pt x="250" y="464"/>
                  </a:lnTo>
                  <a:lnTo>
                    <a:pt x="0" y="319"/>
                  </a:lnTo>
                  <a:lnTo>
                    <a:pt x="84" y="0"/>
                  </a:lnTo>
                  <a:lnTo>
                    <a:pt x="334"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59" name="Freeform 58"/>
            <p:cNvSpPr>
              <a:spLocks/>
            </p:cNvSpPr>
            <p:nvPr/>
          </p:nvSpPr>
          <p:spPr bwMode="auto">
            <a:xfrm>
              <a:off x="5465763" y="3317875"/>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0" name="Freeform 59"/>
            <p:cNvSpPr>
              <a:spLocks/>
            </p:cNvSpPr>
            <p:nvPr/>
          </p:nvSpPr>
          <p:spPr bwMode="auto">
            <a:xfrm>
              <a:off x="5862638" y="5364163"/>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1" name="Freeform 60"/>
            <p:cNvSpPr>
              <a:spLocks/>
            </p:cNvSpPr>
            <p:nvPr/>
          </p:nvSpPr>
          <p:spPr bwMode="auto">
            <a:xfrm>
              <a:off x="6146801" y="4313238"/>
              <a:ext cx="530225" cy="735013"/>
            </a:xfrm>
            <a:custGeom>
              <a:avLst/>
              <a:gdLst>
                <a:gd name="T0" fmla="*/ 334 w 334"/>
                <a:gd name="T1" fmla="*/ 145 h 463"/>
                <a:gd name="T2" fmla="*/ 250 w 334"/>
                <a:gd name="T3" fmla="*/ 463 h 463"/>
                <a:gd name="T4" fmla="*/ 0 w 334"/>
                <a:gd name="T5" fmla="*/ 319 h 463"/>
                <a:gd name="T6" fmla="*/ 84 w 334"/>
                <a:gd name="T7" fmla="*/ 0 h 463"/>
                <a:gd name="T8" fmla="*/ 334 w 334"/>
                <a:gd name="T9" fmla="*/ 145 h 463"/>
              </a:gdLst>
              <a:ahLst/>
              <a:cxnLst>
                <a:cxn ang="0">
                  <a:pos x="T0" y="T1"/>
                </a:cxn>
                <a:cxn ang="0">
                  <a:pos x="T2" y="T3"/>
                </a:cxn>
                <a:cxn ang="0">
                  <a:pos x="T4" y="T5"/>
                </a:cxn>
                <a:cxn ang="0">
                  <a:pos x="T6" y="T7"/>
                </a:cxn>
                <a:cxn ang="0">
                  <a:pos x="T8" y="T9"/>
                </a:cxn>
              </a:cxnLst>
              <a:rect l="0" t="0" r="r" b="b"/>
              <a:pathLst>
                <a:path w="334" h="463">
                  <a:moveTo>
                    <a:pt x="334" y="145"/>
                  </a:moveTo>
                  <a:lnTo>
                    <a:pt x="250" y="463"/>
                  </a:lnTo>
                  <a:lnTo>
                    <a:pt x="0" y="319"/>
                  </a:lnTo>
                  <a:lnTo>
                    <a:pt x="84" y="0"/>
                  </a:lnTo>
                  <a:lnTo>
                    <a:pt x="334"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2" name="Freeform 61"/>
            <p:cNvSpPr>
              <a:spLocks/>
            </p:cNvSpPr>
            <p:nvPr/>
          </p:nvSpPr>
          <p:spPr bwMode="auto">
            <a:xfrm>
              <a:off x="6286501" y="3789363"/>
              <a:ext cx="530225" cy="736600"/>
            </a:xfrm>
            <a:custGeom>
              <a:avLst/>
              <a:gdLst>
                <a:gd name="T0" fmla="*/ 334 w 334"/>
                <a:gd name="T1" fmla="*/ 145 h 464"/>
                <a:gd name="T2" fmla="*/ 250 w 334"/>
                <a:gd name="T3" fmla="*/ 464 h 464"/>
                <a:gd name="T4" fmla="*/ 0 w 334"/>
                <a:gd name="T5" fmla="*/ 319 h 464"/>
                <a:gd name="T6" fmla="*/ 84 w 334"/>
                <a:gd name="T7" fmla="*/ 0 h 464"/>
                <a:gd name="T8" fmla="*/ 334 w 334"/>
                <a:gd name="T9" fmla="*/ 145 h 464"/>
              </a:gdLst>
              <a:ahLst/>
              <a:cxnLst>
                <a:cxn ang="0">
                  <a:pos x="T0" y="T1"/>
                </a:cxn>
                <a:cxn ang="0">
                  <a:pos x="T2" y="T3"/>
                </a:cxn>
                <a:cxn ang="0">
                  <a:pos x="T4" y="T5"/>
                </a:cxn>
                <a:cxn ang="0">
                  <a:pos x="T6" y="T7"/>
                </a:cxn>
                <a:cxn ang="0">
                  <a:pos x="T8" y="T9"/>
                </a:cxn>
              </a:cxnLst>
              <a:rect l="0" t="0" r="r" b="b"/>
              <a:pathLst>
                <a:path w="334" h="464">
                  <a:moveTo>
                    <a:pt x="334" y="145"/>
                  </a:moveTo>
                  <a:lnTo>
                    <a:pt x="250" y="464"/>
                  </a:lnTo>
                  <a:lnTo>
                    <a:pt x="0" y="319"/>
                  </a:lnTo>
                  <a:lnTo>
                    <a:pt x="84" y="0"/>
                  </a:lnTo>
                  <a:lnTo>
                    <a:pt x="334"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3" name="Freeform 62"/>
            <p:cNvSpPr>
              <a:spLocks/>
            </p:cNvSpPr>
            <p:nvPr/>
          </p:nvSpPr>
          <p:spPr bwMode="auto">
            <a:xfrm>
              <a:off x="6426201" y="3267075"/>
              <a:ext cx="534988" cy="735013"/>
            </a:xfrm>
            <a:custGeom>
              <a:avLst/>
              <a:gdLst>
                <a:gd name="T0" fmla="*/ 337 w 337"/>
                <a:gd name="T1" fmla="*/ 144 h 463"/>
                <a:gd name="T2" fmla="*/ 250 w 337"/>
                <a:gd name="T3" fmla="*/ 463 h 463"/>
                <a:gd name="T4" fmla="*/ 0 w 337"/>
                <a:gd name="T5" fmla="*/ 319 h 463"/>
                <a:gd name="T6" fmla="*/ 87 w 337"/>
                <a:gd name="T7" fmla="*/ 0 h 463"/>
                <a:gd name="T8" fmla="*/ 337 w 337"/>
                <a:gd name="T9" fmla="*/ 144 h 463"/>
              </a:gdLst>
              <a:ahLst/>
              <a:cxnLst>
                <a:cxn ang="0">
                  <a:pos x="T0" y="T1"/>
                </a:cxn>
                <a:cxn ang="0">
                  <a:pos x="T2" y="T3"/>
                </a:cxn>
                <a:cxn ang="0">
                  <a:pos x="T4" y="T5"/>
                </a:cxn>
                <a:cxn ang="0">
                  <a:pos x="T6" y="T7"/>
                </a:cxn>
                <a:cxn ang="0">
                  <a:pos x="T8" y="T9"/>
                </a:cxn>
              </a:cxnLst>
              <a:rect l="0" t="0" r="r" b="b"/>
              <a:pathLst>
                <a:path w="337" h="463">
                  <a:moveTo>
                    <a:pt x="337" y="144"/>
                  </a:moveTo>
                  <a:lnTo>
                    <a:pt x="250" y="463"/>
                  </a:lnTo>
                  <a:lnTo>
                    <a:pt x="0" y="319"/>
                  </a:lnTo>
                  <a:lnTo>
                    <a:pt x="87" y="0"/>
                  </a:lnTo>
                  <a:lnTo>
                    <a:pt x="337"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4" name="Freeform 63"/>
            <p:cNvSpPr>
              <a:spLocks/>
            </p:cNvSpPr>
            <p:nvPr/>
          </p:nvSpPr>
          <p:spPr bwMode="auto">
            <a:xfrm>
              <a:off x="3683001" y="2894013"/>
              <a:ext cx="533400" cy="735013"/>
            </a:xfrm>
            <a:custGeom>
              <a:avLst/>
              <a:gdLst>
                <a:gd name="T0" fmla="*/ 86 w 336"/>
                <a:gd name="T1" fmla="*/ 0 h 463"/>
                <a:gd name="T2" fmla="*/ 0 w 336"/>
                <a:gd name="T3" fmla="*/ 319 h 463"/>
                <a:gd name="T4" fmla="*/ 250 w 336"/>
                <a:gd name="T5" fmla="*/ 463 h 463"/>
                <a:gd name="T6" fmla="*/ 336 w 336"/>
                <a:gd name="T7" fmla="*/ 144 h 463"/>
                <a:gd name="T8" fmla="*/ 86 w 336"/>
                <a:gd name="T9" fmla="*/ 0 h 463"/>
              </a:gdLst>
              <a:ahLst/>
              <a:cxnLst>
                <a:cxn ang="0">
                  <a:pos x="T0" y="T1"/>
                </a:cxn>
                <a:cxn ang="0">
                  <a:pos x="T2" y="T3"/>
                </a:cxn>
                <a:cxn ang="0">
                  <a:pos x="T4" y="T5"/>
                </a:cxn>
                <a:cxn ang="0">
                  <a:pos x="T6" y="T7"/>
                </a:cxn>
                <a:cxn ang="0">
                  <a:pos x="T8" y="T9"/>
                </a:cxn>
              </a:cxnLst>
              <a:rect l="0" t="0" r="r" b="b"/>
              <a:pathLst>
                <a:path w="336" h="463">
                  <a:moveTo>
                    <a:pt x="86" y="0"/>
                  </a:moveTo>
                  <a:lnTo>
                    <a:pt x="0" y="319"/>
                  </a:lnTo>
                  <a:lnTo>
                    <a:pt x="250" y="463"/>
                  </a:lnTo>
                  <a:lnTo>
                    <a:pt x="336" y="144"/>
                  </a:lnTo>
                  <a:lnTo>
                    <a:pt x="86"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5" name="Freeform 64"/>
            <p:cNvSpPr>
              <a:spLocks/>
            </p:cNvSpPr>
            <p:nvPr/>
          </p:nvSpPr>
          <p:spPr bwMode="auto">
            <a:xfrm>
              <a:off x="3822701" y="2370138"/>
              <a:ext cx="534988" cy="735013"/>
            </a:xfrm>
            <a:custGeom>
              <a:avLst/>
              <a:gdLst>
                <a:gd name="T0" fmla="*/ 337 w 337"/>
                <a:gd name="T1" fmla="*/ 144 h 463"/>
                <a:gd name="T2" fmla="*/ 250 w 337"/>
                <a:gd name="T3" fmla="*/ 463 h 463"/>
                <a:gd name="T4" fmla="*/ 0 w 337"/>
                <a:gd name="T5" fmla="*/ 319 h 463"/>
                <a:gd name="T6" fmla="*/ 87 w 337"/>
                <a:gd name="T7" fmla="*/ 0 h 463"/>
                <a:gd name="T8" fmla="*/ 337 w 337"/>
                <a:gd name="T9" fmla="*/ 144 h 463"/>
              </a:gdLst>
              <a:ahLst/>
              <a:cxnLst>
                <a:cxn ang="0">
                  <a:pos x="T0" y="T1"/>
                </a:cxn>
                <a:cxn ang="0">
                  <a:pos x="T2" y="T3"/>
                </a:cxn>
                <a:cxn ang="0">
                  <a:pos x="T4" y="T5"/>
                </a:cxn>
                <a:cxn ang="0">
                  <a:pos x="T6" y="T7"/>
                </a:cxn>
                <a:cxn ang="0">
                  <a:pos x="T8" y="T9"/>
                </a:cxn>
              </a:cxnLst>
              <a:rect l="0" t="0" r="r" b="b"/>
              <a:pathLst>
                <a:path w="337" h="463">
                  <a:moveTo>
                    <a:pt x="337" y="144"/>
                  </a:moveTo>
                  <a:lnTo>
                    <a:pt x="250" y="463"/>
                  </a:lnTo>
                  <a:lnTo>
                    <a:pt x="0" y="319"/>
                  </a:lnTo>
                  <a:lnTo>
                    <a:pt x="87" y="0"/>
                  </a:lnTo>
                  <a:lnTo>
                    <a:pt x="337"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6" name="Freeform 65"/>
            <p:cNvSpPr>
              <a:spLocks/>
            </p:cNvSpPr>
            <p:nvPr/>
          </p:nvSpPr>
          <p:spPr bwMode="auto">
            <a:xfrm>
              <a:off x="4503738" y="3365500"/>
              <a:ext cx="533400" cy="739775"/>
            </a:xfrm>
            <a:custGeom>
              <a:avLst/>
              <a:gdLst>
                <a:gd name="T0" fmla="*/ 336 w 336"/>
                <a:gd name="T1" fmla="*/ 144 h 466"/>
                <a:gd name="T2" fmla="*/ 250 w 336"/>
                <a:gd name="T3" fmla="*/ 466 h 466"/>
                <a:gd name="T4" fmla="*/ 0 w 336"/>
                <a:gd name="T5" fmla="*/ 321 h 466"/>
                <a:gd name="T6" fmla="*/ 86 w 336"/>
                <a:gd name="T7" fmla="*/ 0 h 466"/>
                <a:gd name="T8" fmla="*/ 336 w 336"/>
                <a:gd name="T9" fmla="*/ 144 h 466"/>
              </a:gdLst>
              <a:ahLst/>
              <a:cxnLst>
                <a:cxn ang="0">
                  <a:pos x="T0" y="T1"/>
                </a:cxn>
                <a:cxn ang="0">
                  <a:pos x="T2" y="T3"/>
                </a:cxn>
                <a:cxn ang="0">
                  <a:pos x="T4" y="T5"/>
                </a:cxn>
                <a:cxn ang="0">
                  <a:pos x="T6" y="T7"/>
                </a:cxn>
                <a:cxn ang="0">
                  <a:pos x="T8" y="T9"/>
                </a:cxn>
              </a:cxnLst>
              <a:rect l="0" t="0" r="r" b="b"/>
              <a:pathLst>
                <a:path w="336" h="466">
                  <a:moveTo>
                    <a:pt x="336" y="144"/>
                  </a:moveTo>
                  <a:lnTo>
                    <a:pt x="250" y="466"/>
                  </a:lnTo>
                  <a:lnTo>
                    <a:pt x="0" y="321"/>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7" name="Freeform 66"/>
            <p:cNvSpPr>
              <a:spLocks/>
            </p:cNvSpPr>
            <p:nvPr/>
          </p:nvSpPr>
          <p:spPr bwMode="auto">
            <a:xfrm>
              <a:off x="4645026" y="2841625"/>
              <a:ext cx="533400" cy="736600"/>
            </a:xfrm>
            <a:custGeom>
              <a:avLst/>
              <a:gdLst>
                <a:gd name="T0" fmla="*/ 336 w 336"/>
                <a:gd name="T1" fmla="*/ 145 h 464"/>
                <a:gd name="T2" fmla="*/ 250 w 336"/>
                <a:gd name="T3" fmla="*/ 464 h 464"/>
                <a:gd name="T4" fmla="*/ 0 w 336"/>
                <a:gd name="T5" fmla="*/ 319 h 464"/>
                <a:gd name="T6" fmla="*/ 86 w 336"/>
                <a:gd name="T7" fmla="*/ 0 h 464"/>
                <a:gd name="T8" fmla="*/ 336 w 336"/>
                <a:gd name="T9" fmla="*/ 145 h 464"/>
              </a:gdLst>
              <a:ahLst/>
              <a:cxnLst>
                <a:cxn ang="0">
                  <a:pos x="T0" y="T1"/>
                </a:cxn>
                <a:cxn ang="0">
                  <a:pos x="T2" y="T3"/>
                </a:cxn>
                <a:cxn ang="0">
                  <a:pos x="T4" y="T5"/>
                </a:cxn>
                <a:cxn ang="0">
                  <a:pos x="T6" y="T7"/>
                </a:cxn>
                <a:cxn ang="0">
                  <a:pos x="T8" y="T9"/>
                </a:cxn>
              </a:cxnLst>
              <a:rect l="0" t="0" r="r" b="b"/>
              <a:pathLst>
                <a:path w="336" h="464">
                  <a:moveTo>
                    <a:pt x="336" y="145"/>
                  </a:moveTo>
                  <a:lnTo>
                    <a:pt x="250" y="464"/>
                  </a:lnTo>
                  <a:lnTo>
                    <a:pt x="0" y="319"/>
                  </a:lnTo>
                  <a:lnTo>
                    <a:pt x="86" y="0"/>
                  </a:lnTo>
                  <a:lnTo>
                    <a:pt x="336"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8" name="Freeform 67"/>
            <p:cNvSpPr>
              <a:spLocks/>
            </p:cNvSpPr>
            <p:nvPr/>
          </p:nvSpPr>
          <p:spPr bwMode="auto">
            <a:xfrm>
              <a:off x="5195888" y="2554288"/>
              <a:ext cx="533400" cy="736600"/>
            </a:xfrm>
            <a:custGeom>
              <a:avLst/>
              <a:gdLst>
                <a:gd name="T0" fmla="*/ 336 w 336"/>
                <a:gd name="T1" fmla="*/ 145 h 464"/>
                <a:gd name="T2" fmla="*/ 250 w 336"/>
                <a:gd name="T3" fmla="*/ 464 h 464"/>
                <a:gd name="T4" fmla="*/ 0 w 336"/>
                <a:gd name="T5" fmla="*/ 321 h 464"/>
                <a:gd name="T6" fmla="*/ 86 w 336"/>
                <a:gd name="T7" fmla="*/ 0 h 464"/>
                <a:gd name="T8" fmla="*/ 336 w 336"/>
                <a:gd name="T9" fmla="*/ 145 h 464"/>
              </a:gdLst>
              <a:ahLst/>
              <a:cxnLst>
                <a:cxn ang="0">
                  <a:pos x="T0" y="T1"/>
                </a:cxn>
                <a:cxn ang="0">
                  <a:pos x="T2" y="T3"/>
                </a:cxn>
                <a:cxn ang="0">
                  <a:pos x="T4" y="T5"/>
                </a:cxn>
                <a:cxn ang="0">
                  <a:pos x="T6" y="T7"/>
                </a:cxn>
                <a:cxn ang="0">
                  <a:pos x="T8" y="T9"/>
                </a:cxn>
              </a:cxnLst>
              <a:rect l="0" t="0" r="r" b="b"/>
              <a:pathLst>
                <a:path w="336" h="464">
                  <a:moveTo>
                    <a:pt x="336" y="145"/>
                  </a:moveTo>
                  <a:lnTo>
                    <a:pt x="250" y="464"/>
                  </a:lnTo>
                  <a:lnTo>
                    <a:pt x="0" y="321"/>
                  </a:lnTo>
                  <a:lnTo>
                    <a:pt x="86" y="0"/>
                  </a:lnTo>
                  <a:lnTo>
                    <a:pt x="336"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69" name="Freeform 68"/>
            <p:cNvSpPr>
              <a:spLocks/>
            </p:cNvSpPr>
            <p:nvPr/>
          </p:nvSpPr>
          <p:spPr bwMode="auto">
            <a:xfrm>
              <a:off x="5735638" y="4076700"/>
              <a:ext cx="530225" cy="736600"/>
            </a:xfrm>
            <a:custGeom>
              <a:avLst/>
              <a:gdLst>
                <a:gd name="T0" fmla="*/ 334 w 334"/>
                <a:gd name="T1" fmla="*/ 145 h 464"/>
                <a:gd name="T2" fmla="*/ 250 w 334"/>
                <a:gd name="T3" fmla="*/ 464 h 464"/>
                <a:gd name="T4" fmla="*/ 0 w 334"/>
                <a:gd name="T5" fmla="*/ 319 h 464"/>
                <a:gd name="T6" fmla="*/ 84 w 334"/>
                <a:gd name="T7" fmla="*/ 0 h 464"/>
                <a:gd name="T8" fmla="*/ 334 w 334"/>
                <a:gd name="T9" fmla="*/ 145 h 464"/>
              </a:gdLst>
              <a:ahLst/>
              <a:cxnLst>
                <a:cxn ang="0">
                  <a:pos x="T0" y="T1"/>
                </a:cxn>
                <a:cxn ang="0">
                  <a:pos x="T2" y="T3"/>
                </a:cxn>
                <a:cxn ang="0">
                  <a:pos x="T4" y="T5"/>
                </a:cxn>
                <a:cxn ang="0">
                  <a:pos x="T6" y="T7"/>
                </a:cxn>
                <a:cxn ang="0">
                  <a:pos x="T8" y="T9"/>
                </a:cxn>
              </a:cxnLst>
              <a:rect l="0" t="0" r="r" b="b"/>
              <a:pathLst>
                <a:path w="334" h="464">
                  <a:moveTo>
                    <a:pt x="334" y="145"/>
                  </a:moveTo>
                  <a:lnTo>
                    <a:pt x="250" y="464"/>
                  </a:lnTo>
                  <a:lnTo>
                    <a:pt x="0" y="319"/>
                  </a:lnTo>
                  <a:lnTo>
                    <a:pt x="84" y="0"/>
                  </a:lnTo>
                  <a:lnTo>
                    <a:pt x="334"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0" name="Freeform 69"/>
            <p:cNvSpPr>
              <a:spLocks/>
            </p:cNvSpPr>
            <p:nvPr/>
          </p:nvSpPr>
          <p:spPr bwMode="auto">
            <a:xfrm>
              <a:off x="5605463" y="2794000"/>
              <a:ext cx="533400" cy="736600"/>
            </a:xfrm>
            <a:custGeom>
              <a:avLst/>
              <a:gdLst>
                <a:gd name="T0" fmla="*/ 336 w 336"/>
                <a:gd name="T1" fmla="*/ 145 h 464"/>
                <a:gd name="T2" fmla="*/ 250 w 336"/>
                <a:gd name="T3" fmla="*/ 464 h 464"/>
                <a:gd name="T4" fmla="*/ 0 w 336"/>
                <a:gd name="T5" fmla="*/ 319 h 464"/>
                <a:gd name="T6" fmla="*/ 86 w 336"/>
                <a:gd name="T7" fmla="*/ 0 h 464"/>
                <a:gd name="T8" fmla="*/ 336 w 336"/>
                <a:gd name="T9" fmla="*/ 145 h 464"/>
              </a:gdLst>
              <a:ahLst/>
              <a:cxnLst>
                <a:cxn ang="0">
                  <a:pos x="T0" y="T1"/>
                </a:cxn>
                <a:cxn ang="0">
                  <a:pos x="T2" y="T3"/>
                </a:cxn>
                <a:cxn ang="0">
                  <a:pos x="T4" y="T5"/>
                </a:cxn>
                <a:cxn ang="0">
                  <a:pos x="T6" y="T7"/>
                </a:cxn>
                <a:cxn ang="0">
                  <a:pos x="T8" y="T9"/>
                </a:cxn>
              </a:cxnLst>
              <a:rect l="0" t="0" r="r" b="b"/>
              <a:pathLst>
                <a:path w="336" h="464">
                  <a:moveTo>
                    <a:pt x="336" y="145"/>
                  </a:moveTo>
                  <a:lnTo>
                    <a:pt x="250" y="464"/>
                  </a:lnTo>
                  <a:lnTo>
                    <a:pt x="0" y="319"/>
                  </a:lnTo>
                  <a:lnTo>
                    <a:pt x="86" y="0"/>
                  </a:lnTo>
                  <a:lnTo>
                    <a:pt x="336" y="145"/>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1" name="Freeform 70"/>
            <p:cNvSpPr>
              <a:spLocks/>
            </p:cNvSpPr>
            <p:nvPr/>
          </p:nvSpPr>
          <p:spPr bwMode="auto">
            <a:xfrm>
              <a:off x="6005513" y="4837113"/>
              <a:ext cx="530225" cy="738188"/>
            </a:xfrm>
            <a:custGeom>
              <a:avLst/>
              <a:gdLst>
                <a:gd name="T0" fmla="*/ 334 w 334"/>
                <a:gd name="T1" fmla="*/ 144 h 465"/>
                <a:gd name="T2" fmla="*/ 248 w 334"/>
                <a:gd name="T3" fmla="*/ 465 h 465"/>
                <a:gd name="T4" fmla="*/ 0 w 334"/>
                <a:gd name="T5" fmla="*/ 321 h 465"/>
                <a:gd name="T6" fmla="*/ 84 w 334"/>
                <a:gd name="T7" fmla="*/ 0 h 465"/>
                <a:gd name="T8" fmla="*/ 334 w 334"/>
                <a:gd name="T9" fmla="*/ 144 h 465"/>
              </a:gdLst>
              <a:ahLst/>
              <a:cxnLst>
                <a:cxn ang="0">
                  <a:pos x="T0" y="T1"/>
                </a:cxn>
                <a:cxn ang="0">
                  <a:pos x="T2" y="T3"/>
                </a:cxn>
                <a:cxn ang="0">
                  <a:pos x="T4" y="T5"/>
                </a:cxn>
                <a:cxn ang="0">
                  <a:pos x="T6" y="T7"/>
                </a:cxn>
                <a:cxn ang="0">
                  <a:pos x="T8" y="T9"/>
                </a:cxn>
              </a:cxnLst>
              <a:rect l="0" t="0" r="r" b="b"/>
              <a:pathLst>
                <a:path w="334" h="465">
                  <a:moveTo>
                    <a:pt x="334" y="144"/>
                  </a:moveTo>
                  <a:lnTo>
                    <a:pt x="248" y="465"/>
                  </a:lnTo>
                  <a:lnTo>
                    <a:pt x="0" y="321"/>
                  </a:lnTo>
                  <a:lnTo>
                    <a:pt x="84" y="0"/>
                  </a:lnTo>
                  <a:lnTo>
                    <a:pt x="334"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2" name="Freeform 71"/>
            <p:cNvSpPr>
              <a:spLocks/>
            </p:cNvSpPr>
            <p:nvPr/>
          </p:nvSpPr>
          <p:spPr bwMode="auto">
            <a:xfrm>
              <a:off x="5875338" y="3554413"/>
              <a:ext cx="534988" cy="735013"/>
            </a:xfrm>
            <a:custGeom>
              <a:avLst/>
              <a:gdLst>
                <a:gd name="T0" fmla="*/ 337 w 337"/>
                <a:gd name="T1" fmla="*/ 144 h 463"/>
                <a:gd name="T2" fmla="*/ 250 w 337"/>
                <a:gd name="T3" fmla="*/ 463 h 463"/>
                <a:gd name="T4" fmla="*/ 0 w 337"/>
                <a:gd name="T5" fmla="*/ 319 h 463"/>
                <a:gd name="T6" fmla="*/ 87 w 337"/>
                <a:gd name="T7" fmla="*/ 0 h 463"/>
                <a:gd name="T8" fmla="*/ 337 w 337"/>
                <a:gd name="T9" fmla="*/ 144 h 463"/>
              </a:gdLst>
              <a:ahLst/>
              <a:cxnLst>
                <a:cxn ang="0">
                  <a:pos x="T0" y="T1"/>
                </a:cxn>
                <a:cxn ang="0">
                  <a:pos x="T2" y="T3"/>
                </a:cxn>
                <a:cxn ang="0">
                  <a:pos x="T4" y="T5"/>
                </a:cxn>
                <a:cxn ang="0">
                  <a:pos x="T6" y="T7"/>
                </a:cxn>
                <a:cxn ang="0">
                  <a:pos x="T8" y="T9"/>
                </a:cxn>
              </a:cxnLst>
              <a:rect l="0" t="0" r="r" b="b"/>
              <a:pathLst>
                <a:path w="337" h="463">
                  <a:moveTo>
                    <a:pt x="337" y="144"/>
                  </a:moveTo>
                  <a:lnTo>
                    <a:pt x="250" y="463"/>
                  </a:lnTo>
                  <a:lnTo>
                    <a:pt x="0" y="319"/>
                  </a:lnTo>
                  <a:lnTo>
                    <a:pt x="87" y="0"/>
                  </a:lnTo>
                  <a:lnTo>
                    <a:pt x="337"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3" name="Freeform 72"/>
            <p:cNvSpPr>
              <a:spLocks/>
            </p:cNvSpPr>
            <p:nvPr/>
          </p:nvSpPr>
          <p:spPr bwMode="auto">
            <a:xfrm>
              <a:off x="6016626" y="3030538"/>
              <a:ext cx="533400" cy="735013"/>
            </a:xfrm>
            <a:custGeom>
              <a:avLst/>
              <a:gdLst>
                <a:gd name="T0" fmla="*/ 336 w 336"/>
                <a:gd name="T1" fmla="*/ 144 h 463"/>
                <a:gd name="T2" fmla="*/ 250 w 336"/>
                <a:gd name="T3" fmla="*/ 463 h 463"/>
                <a:gd name="T4" fmla="*/ 0 w 336"/>
                <a:gd name="T5" fmla="*/ 319 h 463"/>
                <a:gd name="T6" fmla="*/ 86 w 336"/>
                <a:gd name="T7" fmla="*/ 0 h 463"/>
                <a:gd name="T8" fmla="*/ 336 w 336"/>
                <a:gd name="T9" fmla="*/ 144 h 463"/>
              </a:gdLst>
              <a:ahLst/>
              <a:cxnLst>
                <a:cxn ang="0">
                  <a:pos x="T0" y="T1"/>
                </a:cxn>
                <a:cxn ang="0">
                  <a:pos x="T2" y="T3"/>
                </a:cxn>
                <a:cxn ang="0">
                  <a:pos x="T4" y="T5"/>
                </a:cxn>
                <a:cxn ang="0">
                  <a:pos x="T6" y="T7"/>
                </a:cxn>
                <a:cxn ang="0">
                  <a:pos x="T8" y="T9"/>
                </a:cxn>
              </a:cxnLst>
              <a:rect l="0" t="0" r="r" b="b"/>
              <a:pathLst>
                <a:path w="336" h="463">
                  <a:moveTo>
                    <a:pt x="336" y="144"/>
                  </a:moveTo>
                  <a:lnTo>
                    <a:pt x="250" y="463"/>
                  </a:lnTo>
                  <a:lnTo>
                    <a:pt x="0" y="319"/>
                  </a:lnTo>
                  <a:lnTo>
                    <a:pt x="86" y="0"/>
                  </a:lnTo>
                  <a:lnTo>
                    <a:pt x="336" y="144"/>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4" name="Freeform 73"/>
            <p:cNvSpPr>
              <a:spLocks noEditPoints="1"/>
            </p:cNvSpPr>
            <p:nvPr/>
          </p:nvSpPr>
          <p:spPr bwMode="auto">
            <a:xfrm>
              <a:off x="4189413" y="1722438"/>
              <a:ext cx="287338" cy="203200"/>
            </a:xfrm>
            <a:custGeom>
              <a:avLst/>
              <a:gdLst>
                <a:gd name="T0" fmla="*/ 30 w 84"/>
                <a:gd name="T1" fmla="*/ 24 h 59"/>
                <a:gd name="T2" fmla="*/ 22 w 84"/>
                <a:gd name="T3" fmla="*/ 29 h 59"/>
                <a:gd name="T4" fmla="*/ 18 w 84"/>
                <a:gd name="T5" fmla="*/ 17 h 59"/>
                <a:gd name="T6" fmla="*/ 26 w 84"/>
                <a:gd name="T7" fmla="*/ 12 h 59"/>
                <a:gd name="T8" fmla="*/ 23 w 84"/>
                <a:gd name="T9" fmla="*/ 26 h 59"/>
                <a:gd name="T10" fmla="*/ 25 w 84"/>
                <a:gd name="T11" fmla="*/ 15 h 59"/>
                <a:gd name="T12" fmla="*/ 21 w 84"/>
                <a:gd name="T13" fmla="*/ 19 h 59"/>
                <a:gd name="T14" fmla="*/ 23 w 84"/>
                <a:gd name="T15" fmla="*/ 26 h 59"/>
                <a:gd name="T16" fmla="*/ 7 w 84"/>
                <a:gd name="T17" fmla="*/ 16 h 59"/>
                <a:gd name="T18" fmla="*/ 4 w 84"/>
                <a:gd name="T19" fmla="*/ 0 h 59"/>
                <a:gd name="T20" fmla="*/ 2 w 84"/>
                <a:gd name="T21" fmla="*/ 17 h 59"/>
                <a:gd name="T22" fmla="*/ 5 w 84"/>
                <a:gd name="T23" fmla="*/ 4 h 59"/>
                <a:gd name="T24" fmla="*/ 5 w 84"/>
                <a:gd name="T25" fmla="*/ 19 h 59"/>
                <a:gd name="T26" fmla="*/ 14 w 84"/>
                <a:gd name="T27" fmla="*/ 9 h 59"/>
                <a:gd name="T28" fmla="*/ 13 w 84"/>
                <a:gd name="T29" fmla="*/ 13 h 59"/>
                <a:gd name="T30" fmla="*/ 11 w 84"/>
                <a:gd name="T31" fmla="*/ 22 h 59"/>
                <a:gd name="T32" fmla="*/ 18 w 84"/>
                <a:gd name="T33" fmla="*/ 7 h 59"/>
                <a:gd name="T34" fmla="*/ 81 w 84"/>
                <a:gd name="T35" fmla="*/ 44 h 59"/>
                <a:gd name="T36" fmla="*/ 76 w 84"/>
                <a:gd name="T37" fmla="*/ 41 h 59"/>
                <a:gd name="T38" fmla="*/ 74 w 84"/>
                <a:gd name="T39" fmla="*/ 52 h 59"/>
                <a:gd name="T40" fmla="*/ 75 w 84"/>
                <a:gd name="T41" fmla="*/ 59 h 59"/>
                <a:gd name="T42" fmla="*/ 84 w 84"/>
                <a:gd name="T43" fmla="*/ 46 h 59"/>
                <a:gd name="T44" fmla="*/ 68 w 84"/>
                <a:gd name="T45" fmla="*/ 37 h 59"/>
                <a:gd name="T46" fmla="*/ 66 w 84"/>
                <a:gd name="T47" fmla="*/ 54 h 59"/>
                <a:gd name="T48" fmla="*/ 61 w 84"/>
                <a:gd name="T49" fmla="*/ 47 h 59"/>
                <a:gd name="T50" fmla="*/ 56 w 84"/>
                <a:gd name="T51" fmla="*/ 48 h 59"/>
                <a:gd name="T52" fmla="*/ 68 w 84"/>
                <a:gd name="T53" fmla="*/ 37 h 59"/>
                <a:gd name="T54" fmla="*/ 66 w 84"/>
                <a:gd name="T55" fmla="*/ 46 h 59"/>
                <a:gd name="T56" fmla="*/ 66 w 84"/>
                <a:gd name="T57" fmla="*/ 38 h 59"/>
                <a:gd name="T58" fmla="*/ 57 w 84"/>
                <a:gd name="T59" fmla="*/ 33 h 59"/>
                <a:gd name="T60" fmla="*/ 54 w 84"/>
                <a:gd name="T61" fmla="*/ 45 h 59"/>
                <a:gd name="T62" fmla="*/ 45 w 84"/>
                <a:gd name="T63" fmla="*/ 42 h 59"/>
                <a:gd name="T64" fmla="*/ 53 w 84"/>
                <a:gd name="T65" fmla="*/ 28 h 59"/>
                <a:gd name="T66" fmla="*/ 49 w 84"/>
                <a:gd name="T67" fmla="*/ 41 h 59"/>
                <a:gd name="T68" fmla="*/ 52 w 84"/>
                <a:gd name="T69" fmla="*/ 31 h 59"/>
                <a:gd name="T70" fmla="*/ 48 w 84"/>
                <a:gd name="T71" fmla="*/ 40 h 59"/>
                <a:gd name="T72" fmla="*/ 44 w 84"/>
                <a:gd name="T73" fmla="*/ 22 h 59"/>
                <a:gd name="T74" fmla="*/ 40 w 84"/>
                <a:gd name="T75" fmla="*/ 35 h 59"/>
                <a:gd name="T76" fmla="*/ 38 w 84"/>
                <a:gd name="T77" fmla="*/ 19 h 59"/>
                <a:gd name="T78" fmla="*/ 30 w 84"/>
                <a:gd name="T79" fmla="*/ 33 h 59"/>
                <a:gd name="T80" fmla="*/ 35 w 84"/>
                <a:gd name="T81" fmla="*/ 27 h 59"/>
                <a:gd name="T82" fmla="*/ 36 w 84"/>
                <a:gd name="T83" fmla="*/ 23 h 59"/>
                <a:gd name="T84" fmla="*/ 42 w 84"/>
                <a:gd name="T85" fmla="*/ 40 h 59"/>
                <a:gd name="T86" fmla="*/ 44 w 84"/>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4" h="59">
                  <a:moveTo>
                    <a:pt x="30" y="17"/>
                  </a:moveTo>
                  <a:cubicBezTo>
                    <a:pt x="31" y="19"/>
                    <a:pt x="31" y="21"/>
                    <a:pt x="30" y="24"/>
                  </a:cubicBezTo>
                  <a:cubicBezTo>
                    <a:pt x="29" y="26"/>
                    <a:pt x="28" y="28"/>
                    <a:pt x="27" y="29"/>
                  </a:cubicBezTo>
                  <a:cubicBezTo>
                    <a:pt x="25" y="30"/>
                    <a:pt x="24" y="30"/>
                    <a:pt x="22" y="29"/>
                  </a:cubicBezTo>
                  <a:cubicBezTo>
                    <a:pt x="20" y="28"/>
                    <a:pt x="19" y="26"/>
                    <a:pt x="18" y="24"/>
                  </a:cubicBezTo>
                  <a:cubicBezTo>
                    <a:pt x="17" y="22"/>
                    <a:pt x="17" y="20"/>
                    <a:pt x="18" y="17"/>
                  </a:cubicBezTo>
                  <a:cubicBezTo>
                    <a:pt x="19" y="14"/>
                    <a:pt x="20" y="12"/>
                    <a:pt x="21" y="12"/>
                  </a:cubicBezTo>
                  <a:cubicBezTo>
                    <a:pt x="23" y="11"/>
                    <a:pt x="24" y="11"/>
                    <a:pt x="26" y="12"/>
                  </a:cubicBezTo>
                  <a:cubicBezTo>
                    <a:pt x="28" y="13"/>
                    <a:pt x="29" y="15"/>
                    <a:pt x="30" y="17"/>
                  </a:cubicBezTo>
                  <a:close/>
                  <a:moveTo>
                    <a:pt x="23" y="26"/>
                  </a:moveTo>
                  <a:cubicBezTo>
                    <a:pt x="25" y="27"/>
                    <a:pt x="26" y="26"/>
                    <a:pt x="27" y="22"/>
                  </a:cubicBezTo>
                  <a:cubicBezTo>
                    <a:pt x="28" y="19"/>
                    <a:pt x="28" y="16"/>
                    <a:pt x="25" y="15"/>
                  </a:cubicBezTo>
                  <a:cubicBezTo>
                    <a:pt x="24" y="14"/>
                    <a:pt x="23" y="14"/>
                    <a:pt x="23" y="15"/>
                  </a:cubicBezTo>
                  <a:cubicBezTo>
                    <a:pt x="22" y="15"/>
                    <a:pt x="21" y="17"/>
                    <a:pt x="21" y="19"/>
                  </a:cubicBezTo>
                  <a:cubicBezTo>
                    <a:pt x="20" y="20"/>
                    <a:pt x="20" y="22"/>
                    <a:pt x="21" y="23"/>
                  </a:cubicBezTo>
                  <a:cubicBezTo>
                    <a:pt x="21" y="24"/>
                    <a:pt x="21" y="25"/>
                    <a:pt x="23" y="26"/>
                  </a:cubicBezTo>
                  <a:moveTo>
                    <a:pt x="14" y="5"/>
                  </a:moveTo>
                  <a:cubicBezTo>
                    <a:pt x="7" y="16"/>
                    <a:pt x="7" y="16"/>
                    <a:pt x="7" y="16"/>
                  </a:cubicBezTo>
                  <a:cubicBezTo>
                    <a:pt x="8" y="2"/>
                    <a:pt x="8" y="2"/>
                    <a:pt x="8" y="2"/>
                  </a:cubicBezTo>
                  <a:cubicBezTo>
                    <a:pt x="4" y="0"/>
                    <a:pt x="4" y="0"/>
                    <a:pt x="4" y="0"/>
                  </a:cubicBezTo>
                  <a:cubicBezTo>
                    <a:pt x="0" y="16"/>
                    <a:pt x="0" y="16"/>
                    <a:pt x="0" y="16"/>
                  </a:cubicBezTo>
                  <a:cubicBezTo>
                    <a:pt x="2" y="17"/>
                    <a:pt x="2" y="17"/>
                    <a:pt x="2" y="17"/>
                  </a:cubicBezTo>
                  <a:cubicBezTo>
                    <a:pt x="4" y="10"/>
                    <a:pt x="4" y="10"/>
                    <a:pt x="4" y="10"/>
                  </a:cubicBezTo>
                  <a:cubicBezTo>
                    <a:pt x="4" y="9"/>
                    <a:pt x="5" y="7"/>
                    <a:pt x="5" y="4"/>
                  </a:cubicBezTo>
                  <a:cubicBezTo>
                    <a:pt x="5" y="4"/>
                    <a:pt x="5" y="4"/>
                    <a:pt x="5" y="4"/>
                  </a:cubicBezTo>
                  <a:cubicBezTo>
                    <a:pt x="5" y="19"/>
                    <a:pt x="5" y="19"/>
                    <a:pt x="5" y="19"/>
                  </a:cubicBezTo>
                  <a:cubicBezTo>
                    <a:pt x="7" y="20"/>
                    <a:pt x="7" y="20"/>
                    <a:pt x="7" y="20"/>
                  </a:cubicBezTo>
                  <a:cubicBezTo>
                    <a:pt x="14" y="9"/>
                    <a:pt x="14" y="9"/>
                    <a:pt x="14" y="9"/>
                  </a:cubicBezTo>
                  <a:cubicBezTo>
                    <a:pt x="14" y="9"/>
                    <a:pt x="14" y="9"/>
                    <a:pt x="14" y="9"/>
                  </a:cubicBezTo>
                  <a:cubicBezTo>
                    <a:pt x="14" y="11"/>
                    <a:pt x="13" y="13"/>
                    <a:pt x="13" y="13"/>
                  </a:cubicBezTo>
                  <a:cubicBezTo>
                    <a:pt x="13" y="14"/>
                    <a:pt x="13" y="14"/>
                    <a:pt x="13" y="14"/>
                  </a:cubicBezTo>
                  <a:cubicBezTo>
                    <a:pt x="11" y="22"/>
                    <a:pt x="11" y="22"/>
                    <a:pt x="11" y="22"/>
                  </a:cubicBezTo>
                  <a:cubicBezTo>
                    <a:pt x="13" y="23"/>
                    <a:pt x="13" y="23"/>
                    <a:pt x="13" y="23"/>
                  </a:cubicBezTo>
                  <a:cubicBezTo>
                    <a:pt x="18" y="7"/>
                    <a:pt x="18" y="7"/>
                    <a:pt x="18" y="7"/>
                  </a:cubicBezTo>
                  <a:lnTo>
                    <a:pt x="14" y="5"/>
                  </a:lnTo>
                  <a:close/>
                  <a:moveTo>
                    <a:pt x="81" y="44"/>
                  </a:moveTo>
                  <a:cubicBezTo>
                    <a:pt x="77" y="49"/>
                    <a:pt x="77" y="49"/>
                    <a:pt x="77" y="49"/>
                  </a:cubicBezTo>
                  <a:cubicBezTo>
                    <a:pt x="76" y="41"/>
                    <a:pt x="76" y="41"/>
                    <a:pt x="76" y="41"/>
                  </a:cubicBezTo>
                  <a:cubicBezTo>
                    <a:pt x="73" y="39"/>
                    <a:pt x="73" y="39"/>
                    <a:pt x="73" y="39"/>
                  </a:cubicBezTo>
                  <a:cubicBezTo>
                    <a:pt x="74" y="52"/>
                    <a:pt x="74" y="52"/>
                    <a:pt x="74" y="52"/>
                  </a:cubicBezTo>
                  <a:cubicBezTo>
                    <a:pt x="73" y="58"/>
                    <a:pt x="73" y="58"/>
                    <a:pt x="73" y="58"/>
                  </a:cubicBezTo>
                  <a:cubicBezTo>
                    <a:pt x="75" y="59"/>
                    <a:pt x="75" y="59"/>
                    <a:pt x="75" y="59"/>
                  </a:cubicBezTo>
                  <a:cubicBezTo>
                    <a:pt x="77" y="53"/>
                    <a:pt x="77" y="53"/>
                    <a:pt x="77" y="53"/>
                  </a:cubicBezTo>
                  <a:cubicBezTo>
                    <a:pt x="84" y="46"/>
                    <a:pt x="84" y="46"/>
                    <a:pt x="84" y="46"/>
                  </a:cubicBezTo>
                  <a:lnTo>
                    <a:pt x="81" y="44"/>
                  </a:lnTo>
                  <a:close/>
                  <a:moveTo>
                    <a:pt x="68" y="37"/>
                  </a:moveTo>
                  <a:cubicBezTo>
                    <a:pt x="69" y="55"/>
                    <a:pt x="69" y="55"/>
                    <a:pt x="69" y="55"/>
                  </a:cubicBezTo>
                  <a:cubicBezTo>
                    <a:pt x="66" y="54"/>
                    <a:pt x="66" y="54"/>
                    <a:pt x="66" y="54"/>
                  </a:cubicBezTo>
                  <a:cubicBezTo>
                    <a:pt x="66" y="49"/>
                    <a:pt x="66" y="49"/>
                    <a:pt x="66" y="49"/>
                  </a:cubicBezTo>
                  <a:cubicBezTo>
                    <a:pt x="61" y="47"/>
                    <a:pt x="61" y="47"/>
                    <a:pt x="61" y="47"/>
                  </a:cubicBezTo>
                  <a:cubicBezTo>
                    <a:pt x="59" y="50"/>
                    <a:pt x="59" y="50"/>
                    <a:pt x="59" y="50"/>
                  </a:cubicBezTo>
                  <a:cubicBezTo>
                    <a:pt x="56" y="48"/>
                    <a:pt x="56" y="48"/>
                    <a:pt x="56" y="48"/>
                  </a:cubicBezTo>
                  <a:cubicBezTo>
                    <a:pt x="65" y="35"/>
                    <a:pt x="65" y="35"/>
                    <a:pt x="65" y="35"/>
                  </a:cubicBezTo>
                  <a:lnTo>
                    <a:pt x="68" y="37"/>
                  </a:lnTo>
                  <a:close/>
                  <a:moveTo>
                    <a:pt x="63" y="44"/>
                  </a:moveTo>
                  <a:cubicBezTo>
                    <a:pt x="66" y="46"/>
                    <a:pt x="66" y="46"/>
                    <a:pt x="66" y="46"/>
                  </a:cubicBezTo>
                  <a:cubicBezTo>
                    <a:pt x="66" y="42"/>
                    <a:pt x="66" y="40"/>
                    <a:pt x="66" y="39"/>
                  </a:cubicBezTo>
                  <a:cubicBezTo>
                    <a:pt x="66" y="38"/>
                    <a:pt x="66" y="38"/>
                    <a:pt x="66" y="38"/>
                  </a:cubicBezTo>
                  <a:cubicBezTo>
                    <a:pt x="66" y="39"/>
                    <a:pt x="65" y="41"/>
                    <a:pt x="63" y="44"/>
                  </a:cubicBezTo>
                  <a:moveTo>
                    <a:pt x="57" y="33"/>
                  </a:moveTo>
                  <a:cubicBezTo>
                    <a:pt x="58" y="35"/>
                    <a:pt x="58" y="37"/>
                    <a:pt x="58" y="40"/>
                  </a:cubicBezTo>
                  <a:cubicBezTo>
                    <a:pt x="57" y="42"/>
                    <a:pt x="56" y="44"/>
                    <a:pt x="54" y="45"/>
                  </a:cubicBezTo>
                  <a:cubicBezTo>
                    <a:pt x="53" y="45"/>
                    <a:pt x="51" y="45"/>
                    <a:pt x="48" y="44"/>
                  </a:cubicBezTo>
                  <a:cubicBezTo>
                    <a:pt x="45" y="42"/>
                    <a:pt x="45" y="42"/>
                    <a:pt x="45" y="42"/>
                  </a:cubicBezTo>
                  <a:cubicBezTo>
                    <a:pt x="49" y="26"/>
                    <a:pt x="49" y="26"/>
                    <a:pt x="49" y="26"/>
                  </a:cubicBezTo>
                  <a:cubicBezTo>
                    <a:pt x="53" y="28"/>
                    <a:pt x="53" y="28"/>
                    <a:pt x="53" y="28"/>
                  </a:cubicBezTo>
                  <a:cubicBezTo>
                    <a:pt x="55" y="29"/>
                    <a:pt x="57" y="31"/>
                    <a:pt x="57" y="33"/>
                  </a:cubicBezTo>
                  <a:close/>
                  <a:moveTo>
                    <a:pt x="49" y="41"/>
                  </a:moveTo>
                  <a:cubicBezTo>
                    <a:pt x="52" y="43"/>
                    <a:pt x="54" y="42"/>
                    <a:pt x="55" y="38"/>
                  </a:cubicBezTo>
                  <a:cubicBezTo>
                    <a:pt x="56" y="35"/>
                    <a:pt x="55" y="32"/>
                    <a:pt x="52" y="31"/>
                  </a:cubicBezTo>
                  <a:cubicBezTo>
                    <a:pt x="51" y="30"/>
                    <a:pt x="51" y="30"/>
                    <a:pt x="51" y="30"/>
                  </a:cubicBezTo>
                  <a:cubicBezTo>
                    <a:pt x="48" y="40"/>
                    <a:pt x="48" y="40"/>
                    <a:pt x="48" y="40"/>
                  </a:cubicBezTo>
                  <a:cubicBezTo>
                    <a:pt x="49" y="41"/>
                    <a:pt x="49" y="41"/>
                    <a:pt x="49" y="41"/>
                  </a:cubicBezTo>
                  <a:moveTo>
                    <a:pt x="44" y="22"/>
                  </a:moveTo>
                  <a:cubicBezTo>
                    <a:pt x="42" y="30"/>
                    <a:pt x="42" y="30"/>
                    <a:pt x="42" y="30"/>
                  </a:cubicBezTo>
                  <a:cubicBezTo>
                    <a:pt x="41" y="31"/>
                    <a:pt x="41" y="32"/>
                    <a:pt x="40" y="35"/>
                  </a:cubicBezTo>
                  <a:cubicBezTo>
                    <a:pt x="40" y="34"/>
                    <a:pt x="40" y="34"/>
                    <a:pt x="40" y="34"/>
                  </a:cubicBezTo>
                  <a:cubicBezTo>
                    <a:pt x="38" y="19"/>
                    <a:pt x="38" y="19"/>
                    <a:pt x="38" y="19"/>
                  </a:cubicBezTo>
                  <a:cubicBezTo>
                    <a:pt x="35" y="17"/>
                    <a:pt x="35" y="17"/>
                    <a:pt x="35" y="17"/>
                  </a:cubicBezTo>
                  <a:cubicBezTo>
                    <a:pt x="30" y="33"/>
                    <a:pt x="30" y="33"/>
                    <a:pt x="30" y="33"/>
                  </a:cubicBezTo>
                  <a:cubicBezTo>
                    <a:pt x="33" y="35"/>
                    <a:pt x="33" y="35"/>
                    <a:pt x="33" y="35"/>
                  </a:cubicBezTo>
                  <a:cubicBezTo>
                    <a:pt x="35" y="27"/>
                    <a:pt x="35" y="27"/>
                    <a:pt x="35" y="27"/>
                  </a:cubicBezTo>
                  <a:cubicBezTo>
                    <a:pt x="35" y="26"/>
                    <a:pt x="36" y="25"/>
                    <a:pt x="36" y="23"/>
                  </a:cubicBezTo>
                  <a:cubicBezTo>
                    <a:pt x="36" y="23"/>
                    <a:pt x="36" y="23"/>
                    <a:pt x="36" y="23"/>
                  </a:cubicBezTo>
                  <a:cubicBezTo>
                    <a:pt x="38" y="38"/>
                    <a:pt x="38" y="38"/>
                    <a:pt x="38" y="38"/>
                  </a:cubicBezTo>
                  <a:cubicBezTo>
                    <a:pt x="42" y="40"/>
                    <a:pt x="42" y="40"/>
                    <a:pt x="42" y="40"/>
                  </a:cubicBezTo>
                  <a:cubicBezTo>
                    <a:pt x="46" y="24"/>
                    <a:pt x="46" y="24"/>
                    <a:pt x="46" y="24"/>
                  </a:cubicBezTo>
                  <a:lnTo>
                    <a:pt x="44" y="22"/>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5" name="Freeform 74"/>
            <p:cNvSpPr>
              <a:spLocks/>
            </p:cNvSpPr>
            <p:nvPr/>
          </p:nvSpPr>
          <p:spPr bwMode="auto">
            <a:xfrm>
              <a:off x="4610101" y="1958975"/>
              <a:ext cx="34925" cy="65088"/>
            </a:xfrm>
            <a:custGeom>
              <a:avLst/>
              <a:gdLst>
                <a:gd name="T0" fmla="*/ 22 w 22"/>
                <a:gd name="T1" fmla="*/ 11 h 41"/>
                <a:gd name="T2" fmla="*/ 19 w 22"/>
                <a:gd name="T3" fmla="*/ 17 h 41"/>
                <a:gd name="T4" fmla="*/ 13 w 22"/>
                <a:gd name="T5" fmla="*/ 13 h 41"/>
                <a:gd name="T6" fmla="*/ 4 w 22"/>
                <a:gd name="T7" fmla="*/ 41 h 41"/>
                <a:gd name="T8" fmla="*/ 0 w 22"/>
                <a:gd name="T9" fmla="*/ 39 h 41"/>
                <a:gd name="T10" fmla="*/ 7 w 22"/>
                <a:gd name="T11" fmla="*/ 9 h 41"/>
                <a:gd name="T12" fmla="*/ 0 w 22"/>
                <a:gd name="T13" fmla="*/ 5 h 41"/>
                <a:gd name="T14" fmla="*/ 2 w 22"/>
                <a:gd name="T15" fmla="*/ 0 h 41"/>
                <a:gd name="T16" fmla="*/ 22 w 22"/>
                <a:gd name="T17"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41">
                  <a:moveTo>
                    <a:pt x="22" y="11"/>
                  </a:moveTo>
                  <a:lnTo>
                    <a:pt x="19" y="17"/>
                  </a:lnTo>
                  <a:lnTo>
                    <a:pt x="13" y="13"/>
                  </a:lnTo>
                  <a:lnTo>
                    <a:pt x="4" y="41"/>
                  </a:lnTo>
                  <a:lnTo>
                    <a:pt x="0" y="39"/>
                  </a:lnTo>
                  <a:lnTo>
                    <a:pt x="7" y="9"/>
                  </a:lnTo>
                  <a:lnTo>
                    <a:pt x="0" y="5"/>
                  </a:lnTo>
                  <a:lnTo>
                    <a:pt x="2" y="0"/>
                  </a:lnTo>
                  <a:lnTo>
                    <a:pt x="22" y="11"/>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6" name="Freeform 75"/>
            <p:cNvSpPr>
              <a:spLocks/>
            </p:cNvSpPr>
            <p:nvPr/>
          </p:nvSpPr>
          <p:spPr bwMode="auto">
            <a:xfrm>
              <a:off x="4713288" y="2030413"/>
              <a:ext cx="44450" cy="61913"/>
            </a:xfrm>
            <a:custGeom>
              <a:avLst/>
              <a:gdLst>
                <a:gd name="T0" fmla="*/ 9 w 13"/>
                <a:gd name="T1" fmla="*/ 1 h 18"/>
                <a:gd name="T2" fmla="*/ 11 w 13"/>
                <a:gd name="T3" fmla="*/ 2 h 18"/>
                <a:gd name="T4" fmla="*/ 13 w 13"/>
                <a:gd name="T5" fmla="*/ 4 h 18"/>
                <a:gd name="T6" fmla="*/ 11 w 13"/>
                <a:gd name="T7" fmla="*/ 6 h 18"/>
                <a:gd name="T8" fmla="*/ 9 w 13"/>
                <a:gd name="T9" fmla="*/ 4 h 18"/>
                <a:gd name="T10" fmla="*/ 8 w 13"/>
                <a:gd name="T11" fmla="*/ 3 h 18"/>
                <a:gd name="T12" fmla="*/ 7 w 13"/>
                <a:gd name="T13" fmla="*/ 3 h 18"/>
                <a:gd name="T14" fmla="*/ 6 w 13"/>
                <a:gd name="T15" fmla="*/ 4 h 18"/>
                <a:gd name="T16" fmla="*/ 6 w 13"/>
                <a:gd name="T17" fmla="*/ 5 h 18"/>
                <a:gd name="T18" fmla="*/ 7 w 13"/>
                <a:gd name="T19" fmla="*/ 6 h 18"/>
                <a:gd name="T20" fmla="*/ 8 w 13"/>
                <a:gd name="T21" fmla="*/ 8 h 18"/>
                <a:gd name="T22" fmla="*/ 10 w 13"/>
                <a:gd name="T23" fmla="*/ 12 h 18"/>
                <a:gd name="T24" fmla="*/ 10 w 13"/>
                <a:gd name="T25" fmla="*/ 15 h 18"/>
                <a:gd name="T26" fmla="*/ 8 w 13"/>
                <a:gd name="T27" fmla="*/ 17 h 18"/>
                <a:gd name="T28" fmla="*/ 4 w 13"/>
                <a:gd name="T29" fmla="*/ 17 h 18"/>
                <a:gd name="T30" fmla="*/ 0 w 13"/>
                <a:gd name="T31" fmla="*/ 14 h 18"/>
                <a:gd name="T32" fmla="*/ 1 w 13"/>
                <a:gd name="T33" fmla="*/ 10 h 18"/>
                <a:gd name="T34" fmla="*/ 3 w 13"/>
                <a:gd name="T35" fmla="*/ 13 h 18"/>
                <a:gd name="T36" fmla="*/ 5 w 13"/>
                <a:gd name="T37" fmla="*/ 14 h 18"/>
                <a:gd name="T38" fmla="*/ 6 w 13"/>
                <a:gd name="T39" fmla="*/ 14 h 18"/>
                <a:gd name="T40" fmla="*/ 7 w 13"/>
                <a:gd name="T41" fmla="*/ 13 h 18"/>
                <a:gd name="T42" fmla="*/ 7 w 13"/>
                <a:gd name="T43" fmla="*/ 12 h 18"/>
                <a:gd name="T44" fmla="*/ 7 w 13"/>
                <a:gd name="T45" fmla="*/ 11 h 18"/>
                <a:gd name="T46" fmla="*/ 5 w 13"/>
                <a:gd name="T47" fmla="*/ 9 h 18"/>
                <a:gd name="T48" fmla="*/ 4 w 13"/>
                <a:gd name="T49" fmla="*/ 7 h 18"/>
                <a:gd name="T50" fmla="*/ 3 w 13"/>
                <a:gd name="T51" fmla="*/ 5 h 18"/>
                <a:gd name="T52" fmla="*/ 4 w 13"/>
                <a:gd name="T53" fmla="*/ 3 h 18"/>
                <a:gd name="T54" fmla="*/ 6 w 13"/>
                <a:gd name="T55" fmla="*/ 0 h 18"/>
                <a:gd name="T56" fmla="*/ 9 w 13"/>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8">
                  <a:moveTo>
                    <a:pt x="9" y="1"/>
                  </a:moveTo>
                  <a:cubicBezTo>
                    <a:pt x="10" y="1"/>
                    <a:pt x="10" y="1"/>
                    <a:pt x="11" y="2"/>
                  </a:cubicBezTo>
                  <a:cubicBezTo>
                    <a:pt x="11" y="2"/>
                    <a:pt x="12" y="3"/>
                    <a:pt x="13" y="4"/>
                  </a:cubicBezTo>
                  <a:cubicBezTo>
                    <a:pt x="11" y="6"/>
                    <a:pt x="11" y="6"/>
                    <a:pt x="11" y="6"/>
                  </a:cubicBezTo>
                  <a:cubicBezTo>
                    <a:pt x="10" y="5"/>
                    <a:pt x="10" y="5"/>
                    <a:pt x="9" y="4"/>
                  </a:cubicBezTo>
                  <a:cubicBezTo>
                    <a:pt x="9" y="4"/>
                    <a:pt x="9" y="4"/>
                    <a:pt x="8" y="3"/>
                  </a:cubicBezTo>
                  <a:cubicBezTo>
                    <a:pt x="8" y="3"/>
                    <a:pt x="7" y="3"/>
                    <a:pt x="7" y="3"/>
                  </a:cubicBezTo>
                  <a:cubicBezTo>
                    <a:pt x="7" y="3"/>
                    <a:pt x="6" y="4"/>
                    <a:pt x="6" y="4"/>
                  </a:cubicBezTo>
                  <a:cubicBezTo>
                    <a:pt x="6" y="5"/>
                    <a:pt x="6" y="5"/>
                    <a:pt x="6" y="5"/>
                  </a:cubicBezTo>
                  <a:cubicBezTo>
                    <a:pt x="7" y="6"/>
                    <a:pt x="7" y="6"/>
                    <a:pt x="7" y="6"/>
                  </a:cubicBezTo>
                  <a:cubicBezTo>
                    <a:pt x="7" y="6"/>
                    <a:pt x="7" y="7"/>
                    <a:pt x="8" y="8"/>
                  </a:cubicBezTo>
                  <a:cubicBezTo>
                    <a:pt x="9" y="9"/>
                    <a:pt x="10" y="11"/>
                    <a:pt x="10" y="12"/>
                  </a:cubicBezTo>
                  <a:cubicBezTo>
                    <a:pt x="10" y="13"/>
                    <a:pt x="10" y="14"/>
                    <a:pt x="10" y="15"/>
                  </a:cubicBezTo>
                  <a:cubicBezTo>
                    <a:pt x="9" y="16"/>
                    <a:pt x="9" y="17"/>
                    <a:pt x="8" y="17"/>
                  </a:cubicBezTo>
                  <a:cubicBezTo>
                    <a:pt x="7" y="18"/>
                    <a:pt x="5" y="17"/>
                    <a:pt x="4" y="17"/>
                  </a:cubicBezTo>
                  <a:cubicBezTo>
                    <a:pt x="2" y="16"/>
                    <a:pt x="1" y="15"/>
                    <a:pt x="0" y="14"/>
                  </a:cubicBezTo>
                  <a:cubicBezTo>
                    <a:pt x="1" y="10"/>
                    <a:pt x="1" y="10"/>
                    <a:pt x="1" y="10"/>
                  </a:cubicBezTo>
                  <a:cubicBezTo>
                    <a:pt x="2" y="11"/>
                    <a:pt x="3" y="12"/>
                    <a:pt x="3" y="13"/>
                  </a:cubicBezTo>
                  <a:cubicBezTo>
                    <a:pt x="4" y="13"/>
                    <a:pt x="4" y="14"/>
                    <a:pt x="5" y="14"/>
                  </a:cubicBezTo>
                  <a:cubicBezTo>
                    <a:pt x="5" y="14"/>
                    <a:pt x="6" y="14"/>
                    <a:pt x="6" y="14"/>
                  </a:cubicBezTo>
                  <a:cubicBezTo>
                    <a:pt x="7" y="14"/>
                    <a:pt x="7" y="14"/>
                    <a:pt x="7" y="13"/>
                  </a:cubicBezTo>
                  <a:cubicBezTo>
                    <a:pt x="7" y="12"/>
                    <a:pt x="7" y="12"/>
                    <a:pt x="7" y="12"/>
                  </a:cubicBezTo>
                  <a:cubicBezTo>
                    <a:pt x="7" y="11"/>
                    <a:pt x="7" y="11"/>
                    <a:pt x="7" y="11"/>
                  </a:cubicBezTo>
                  <a:cubicBezTo>
                    <a:pt x="6" y="11"/>
                    <a:pt x="6" y="10"/>
                    <a:pt x="5" y="9"/>
                  </a:cubicBezTo>
                  <a:cubicBezTo>
                    <a:pt x="5" y="8"/>
                    <a:pt x="4" y="7"/>
                    <a:pt x="4" y="7"/>
                  </a:cubicBezTo>
                  <a:cubicBezTo>
                    <a:pt x="4" y="6"/>
                    <a:pt x="3" y="6"/>
                    <a:pt x="3" y="5"/>
                  </a:cubicBezTo>
                  <a:cubicBezTo>
                    <a:pt x="3" y="4"/>
                    <a:pt x="3" y="3"/>
                    <a:pt x="4" y="3"/>
                  </a:cubicBezTo>
                  <a:cubicBezTo>
                    <a:pt x="4" y="1"/>
                    <a:pt x="5" y="0"/>
                    <a:pt x="6" y="0"/>
                  </a:cubicBezTo>
                  <a:cubicBezTo>
                    <a:pt x="7" y="0"/>
                    <a:pt x="8" y="0"/>
                    <a:pt x="9" y="1"/>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7" name="Freeform 76"/>
            <p:cNvSpPr>
              <a:spLocks noEditPoints="1"/>
            </p:cNvSpPr>
            <p:nvPr/>
          </p:nvSpPr>
          <p:spPr bwMode="auto">
            <a:xfrm>
              <a:off x="4749801" y="2044700"/>
              <a:ext cx="44450" cy="68263"/>
            </a:xfrm>
            <a:custGeom>
              <a:avLst/>
              <a:gdLst>
                <a:gd name="T0" fmla="*/ 12 w 13"/>
                <a:gd name="T1" fmla="*/ 7 h 20"/>
                <a:gd name="T2" fmla="*/ 12 w 13"/>
                <a:gd name="T3" fmla="*/ 14 h 20"/>
                <a:gd name="T4" fmla="*/ 9 w 13"/>
                <a:gd name="T5" fmla="*/ 19 h 20"/>
                <a:gd name="T6" fmla="*/ 3 w 13"/>
                <a:gd name="T7" fmla="*/ 18 h 20"/>
                <a:gd name="T8" fmla="*/ 0 w 13"/>
                <a:gd name="T9" fmla="*/ 16 h 20"/>
                <a:gd name="T10" fmla="*/ 4 w 13"/>
                <a:gd name="T11" fmla="*/ 0 h 20"/>
                <a:gd name="T12" fmla="*/ 8 w 13"/>
                <a:gd name="T13" fmla="*/ 3 h 20"/>
                <a:gd name="T14" fmla="*/ 12 w 13"/>
                <a:gd name="T15" fmla="*/ 7 h 20"/>
                <a:gd name="T16" fmla="*/ 4 w 13"/>
                <a:gd name="T17" fmla="*/ 16 h 20"/>
                <a:gd name="T18" fmla="*/ 10 w 13"/>
                <a:gd name="T19" fmla="*/ 13 h 20"/>
                <a:gd name="T20" fmla="*/ 7 w 13"/>
                <a:gd name="T21" fmla="*/ 5 h 20"/>
                <a:gd name="T22" fmla="*/ 6 w 13"/>
                <a:gd name="T23" fmla="*/ 5 h 20"/>
                <a:gd name="T24" fmla="*/ 3 w 13"/>
                <a:gd name="T25" fmla="*/ 15 h 20"/>
                <a:gd name="T26" fmla="*/ 4 w 13"/>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20">
                  <a:moveTo>
                    <a:pt x="12" y="7"/>
                  </a:moveTo>
                  <a:cubicBezTo>
                    <a:pt x="13" y="9"/>
                    <a:pt x="13" y="12"/>
                    <a:pt x="12" y="14"/>
                  </a:cubicBezTo>
                  <a:cubicBezTo>
                    <a:pt x="12" y="17"/>
                    <a:pt x="11" y="19"/>
                    <a:pt x="9" y="19"/>
                  </a:cubicBezTo>
                  <a:cubicBezTo>
                    <a:pt x="7" y="20"/>
                    <a:pt x="6" y="20"/>
                    <a:pt x="3" y="18"/>
                  </a:cubicBezTo>
                  <a:cubicBezTo>
                    <a:pt x="0" y="16"/>
                    <a:pt x="0" y="16"/>
                    <a:pt x="0" y="16"/>
                  </a:cubicBezTo>
                  <a:cubicBezTo>
                    <a:pt x="4" y="0"/>
                    <a:pt x="4" y="0"/>
                    <a:pt x="4" y="0"/>
                  </a:cubicBezTo>
                  <a:cubicBezTo>
                    <a:pt x="8" y="3"/>
                    <a:pt x="8" y="3"/>
                    <a:pt x="8" y="3"/>
                  </a:cubicBezTo>
                  <a:cubicBezTo>
                    <a:pt x="10" y="4"/>
                    <a:pt x="12" y="5"/>
                    <a:pt x="12" y="7"/>
                  </a:cubicBezTo>
                  <a:close/>
                  <a:moveTo>
                    <a:pt x="4" y="16"/>
                  </a:moveTo>
                  <a:cubicBezTo>
                    <a:pt x="7" y="17"/>
                    <a:pt x="9" y="16"/>
                    <a:pt x="10" y="13"/>
                  </a:cubicBezTo>
                  <a:cubicBezTo>
                    <a:pt x="11" y="9"/>
                    <a:pt x="10" y="7"/>
                    <a:pt x="7" y="5"/>
                  </a:cubicBezTo>
                  <a:cubicBezTo>
                    <a:pt x="6" y="5"/>
                    <a:pt x="6" y="5"/>
                    <a:pt x="6" y="5"/>
                  </a:cubicBezTo>
                  <a:cubicBezTo>
                    <a:pt x="3" y="15"/>
                    <a:pt x="3" y="15"/>
                    <a:pt x="3" y="15"/>
                  </a:cubicBezTo>
                  <a:cubicBezTo>
                    <a:pt x="4" y="16"/>
                    <a:pt x="4" y="16"/>
                    <a:pt x="4" y="16"/>
                  </a:cubicBezTo>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8" name="Freeform 77"/>
            <p:cNvSpPr>
              <a:spLocks noEditPoints="1"/>
            </p:cNvSpPr>
            <p:nvPr/>
          </p:nvSpPr>
          <p:spPr bwMode="auto">
            <a:xfrm>
              <a:off x="4787901" y="2074863"/>
              <a:ext cx="41275" cy="73025"/>
            </a:xfrm>
            <a:custGeom>
              <a:avLst/>
              <a:gdLst>
                <a:gd name="T0" fmla="*/ 12 w 12"/>
                <a:gd name="T1" fmla="*/ 2 h 21"/>
                <a:gd name="T2" fmla="*/ 12 w 12"/>
                <a:gd name="T3" fmla="*/ 21 h 21"/>
                <a:gd name="T4" fmla="*/ 10 w 12"/>
                <a:gd name="T5" fmla="*/ 19 h 21"/>
                <a:gd name="T6" fmla="*/ 10 w 12"/>
                <a:gd name="T7" fmla="*/ 15 h 21"/>
                <a:gd name="T8" fmla="*/ 5 w 12"/>
                <a:gd name="T9" fmla="*/ 12 h 21"/>
                <a:gd name="T10" fmla="*/ 3 w 12"/>
                <a:gd name="T11" fmla="*/ 16 h 21"/>
                <a:gd name="T12" fmla="*/ 0 w 12"/>
                <a:gd name="T13" fmla="*/ 14 h 21"/>
                <a:gd name="T14" fmla="*/ 9 w 12"/>
                <a:gd name="T15" fmla="*/ 0 h 21"/>
                <a:gd name="T16" fmla="*/ 12 w 12"/>
                <a:gd name="T17" fmla="*/ 2 h 21"/>
                <a:gd name="T18" fmla="*/ 7 w 12"/>
                <a:gd name="T19" fmla="*/ 10 h 21"/>
                <a:gd name="T20" fmla="*/ 10 w 12"/>
                <a:gd name="T21" fmla="*/ 12 h 21"/>
                <a:gd name="T22" fmla="*/ 10 w 12"/>
                <a:gd name="T23" fmla="*/ 5 h 21"/>
                <a:gd name="T24" fmla="*/ 10 w 12"/>
                <a:gd name="T25" fmla="*/ 4 h 21"/>
                <a:gd name="T26" fmla="*/ 7 w 12"/>
                <a:gd name="T27"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21">
                  <a:moveTo>
                    <a:pt x="12" y="2"/>
                  </a:moveTo>
                  <a:cubicBezTo>
                    <a:pt x="12" y="21"/>
                    <a:pt x="12" y="21"/>
                    <a:pt x="12" y="21"/>
                  </a:cubicBezTo>
                  <a:cubicBezTo>
                    <a:pt x="10" y="19"/>
                    <a:pt x="10" y="19"/>
                    <a:pt x="10" y="19"/>
                  </a:cubicBezTo>
                  <a:cubicBezTo>
                    <a:pt x="10" y="15"/>
                    <a:pt x="10" y="15"/>
                    <a:pt x="10" y="15"/>
                  </a:cubicBezTo>
                  <a:cubicBezTo>
                    <a:pt x="5" y="12"/>
                    <a:pt x="5" y="12"/>
                    <a:pt x="5" y="12"/>
                  </a:cubicBezTo>
                  <a:cubicBezTo>
                    <a:pt x="3" y="16"/>
                    <a:pt x="3" y="16"/>
                    <a:pt x="3" y="16"/>
                  </a:cubicBezTo>
                  <a:cubicBezTo>
                    <a:pt x="0" y="14"/>
                    <a:pt x="0" y="14"/>
                    <a:pt x="0" y="14"/>
                  </a:cubicBezTo>
                  <a:cubicBezTo>
                    <a:pt x="9" y="0"/>
                    <a:pt x="9" y="0"/>
                    <a:pt x="9" y="0"/>
                  </a:cubicBezTo>
                  <a:lnTo>
                    <a:pt x="12" y="2"/>
                  </a:lnTo>
                  <a:close/>
                  <a:moveTo>
                    <a:pt x="7" y="10"/>
                  </a:moveTo>
                  <a:cubicBezTo>
                    <a:pt x="10" y="12"/>
                    <a:pt x="10" y="12"/>
                    <a:pt x="10" y="12"/>
                  </a:cubicBezTo>
                  <a:cubicBezTo>
                    <a:pt x="10" y="8"/>
                    <a:pt x="10" y="6"/>
                    <a:pt x="10" y="5"/>
                  </a:cubicBezTo>
                  <a:cubicBezTo>
                    <a:pt x="10" y="4"/>
                    <a:pt x="10" y="4"/>
                    <a:pt x="10" y="4"/>
                  </a:cubicBezTo>
                  <a:cubicBezTo>
                    <a:pt x="10" y="5"/>
                    <a:pt x="8" y="7"/>
                    <a:pt x="7" y="10"/>
                  </a:cubicBezTo>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79" name="Freeform 78"/>
            <p:cNvSpPr>
              <a:spLocks/>
            </p:cNvSpPr>
            <p:nvPr/>
          </p:nvSpPr>
          <p:spPr bwMode="auto">
            <a:xfrm>
              <a:off x="4681538" y="2006600"/>
              <a:ext cx="41275" cy="68263"/>
            </a:xfrm>
            <a:custGeom>
              <a:avLst/>
              <a:gdLst>
                <a:gd name="T0" fmla="*/ 26 w 26"/>
                <a:gd name="T1" fmla="*/ 9 h 43"/>
                <a:gd name="T2" fmla="*/ 24 w 26"/>
                <a:gd name="T3" fmla="*/ 15 h 43"/>
                <a:gd name="T4" fmla="*/ 13 w 26"/>
                <a:gd name="T5" fmla="*/ 9 h 43"/>
                <a:gd name="T6" fmla="*/ 11 w 26"/>
                <a:gd name="T7" fmla="*/ 18 h 43"/>
                <a:gd name="T8" fmla="*/ 22 w 26"/>
                <a:gd name="T9" fmla="*/ 22 h 43"/>
                <a:gd name="T10" fmla="*/ 20 w 26"/>
                <a:gd name="T11" fmla="*/ 28 h 43"/>
                <a:gd name="T12" fmla="*/ 11 w 26"/>
                <a:gd name="T13" fmla="*/ 24 h 43"/>
                <a:gd name="T14" fmla="*/ 9 w 26"/>
                <a:gd name="T15" fmla="*/ 33 h 43"/>
                <a:gd name="T16" fmla="*/ 18 w 26"/>
                <a:gd name="T17" fmla="*/ 37 h 43"/>
                <a:gd name="T18" fmla="*/ 15 w 26"/>
                <a:gd name="T19" fmla="*/ 43 h 43"/>
                <a:gd name="T20" fmla="*/ 0 w 26"/>
                <a:gd name="T21" fmla="*/ 35 h 43"/>
                <a:gd name="T22" fmla="*/ 9 w 26"/>
                <a:gd name="T23" fmla="*/ 0 h 43"/>
                <a:gd name="T24" fmla="*/ 26 w 26"/>
                <a:gd name="T25" fmla="*/ 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43">
                  <a:moveTo>
                    <a:pt x="26" y="9"/>
                  </a:moveTo>
                  <a:lnTo>
                    <a:pt x="24" y="15"/>
                  </a:lnTo>
                  <a:lnTo>
                    <a:pt x="13" y="9"/>
                  </a:lnTo>
                  <a:lnTo>
                    <a:pt x="11" y="18"/>
                  </a:lnTo>
                  <a:lnTo>
                    <a:pt x="22" y="22"/>
                  </a:lnTo>
                  <a:lnTo>
                    <a:pt x="20" y="28"/>
                  </a:lnTo>
                  <a:lnTo>
                    <a:pt x="11" y="24"/>
                  </a:lnTo>
                  <a:lnTo>
                    <a:pt x="9" y="33"/>
                  </a:lnTo>
                  <a:lnTo>
                    <a:pt x="18" y="37"/>
                  </a:lnTo>
                  <a:lnTo>
                    <a:pt x="15" y="43"/>
                  </a:lnTo>
                  <a:lnTo>
                    <a:pt x="0" y="35"/>
                  </a:lnTo>
                  <a:lnTo>
                    <a:pt x="9" y="0"/>
                  </a:lnTo>
                  <a:lnTo>
                    <a:pt x="26" y="9"/>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0" name="Freeform 79"/>
            <p:cNvSpPr>
              <a:spLocks/>
            </p:cNvSpPr>
            <p:nvPr/>
          </p:nvSpPr>
          <p:spPr bwMode="auto">
            <a:xfrm>
              <a:off x="4640263" y="1979613"/>
              <a:ext cx="44450" cy="68263"/>
            </a:xfrm>
            <a:custGeom>
              <a:avLst/>
              <a:gdLst>
                <a:gd name="T0" fmla="*/ 13 w 13"/>
                <a:gd name="T1" fmla="*/ 6 h 20"/>
                <a:gd name="T2" fmla="*/ 11 w 13"/>
                <a:gd name="T3" fmla="*/ 17 h 20"/>
                <a:gd name="T4" fmla="*/ 9 w 13"/>
                <a:gd name="T5" fmla="*/ 19 h 20"/>
                <a:gd name="T6" fmla="*/ 7 w 13"/>
                <a:gd name="T7" fmla="*/ 20 h 20"/>
                <a:gd name="T8" fmla="*/ 4 w 13"/>
                <a:gd name="T9" fmla="*/ 19 h 20"/>
                <a:gd name="T10" fmla="*/ 0 w 13"/>
                <a:gd name="T11" fmla="*/ 16 h 20"/>
                <a:gd name="T12" fmla="*/ 0 w 13"/>
                <a:gd name="T13" fmla="*/ 11 h 20"/>
                <a:gd name="T14" fmla="*/ 3 w 13"/>
                <a:gd name="T15" fmla="*/ 0 h 20"/>
                <a:gd name="T16" fmla="*/ 6 w 13"/>
                <a:gd name="T17" fmla="*/ 2 h 20"/>
                <a:gd name="T18" fmla="*/ 3 w 13"/>
                <a:gd name="T19" fmla="*/ 12 h 20"/>
                <a:gd name="T20" fmla="*/ 3 w 13"/>
                <a:gd name="T21" fmla="*/ 15 h 20"/>
                <a:gd name="T22" fmla="*/ 5 w 13"/>
                <a:gd name="T23" fmla="*/ 17 h 20"/>
                <a:gd name="T24" fmla="*/ 7 w 13"/>
                <a:gd name="T25" fmla="*/ 17 h 20"/>
                <a:gd name="T26" fmla="*/ 8 w 13"/>
                <a:gd name="T27" fmla="*/ 14 h 20"/>
                <a:gd name="T28" fmla="*/ 11 w 13"/>
                <a:gd name="T29" fmla="*/ 5 h 20"/>
                <a:gd name="T30" fmla="*/ 13 w 13"/>
                <a:gd name="T3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0">
                  <a:moveTo>
                    <a:pt x="13" y="6"/>
                  </a:moveTo>
                  <a:cubicBezTo>
                    <a:pt x="11" y="17"/>
                    <a:pt x="11" y="17"/>
                    <a:pt x="11" y="17"/>
                  </a:cubicBezTo>
                  <a:cubicBezTo>
                    <a:pt x="10" y="18"/>
                    <a:pt x="10" y="19"/>
                    <a:pt x="9" y="19"/>
                  </a:cubicBezTo>
                  <a:cubicBezTo>
                    <a:pt x="8" y="20"/>
                    <a:pt x="8" y="20"/>
                    <a:pt x="7" y="20"/>
                  </a:cubicBezTo>
                  <a:cubicBezTo>
                    <a:pt x="6" y="20"/>
                    <a:pt x="5" y="20"/>
                    <a:pt x="4" y="19"/>
                  </a:cubicBezTo>
                  <a:cubicBezTo>
                    <a:pt x="2" y="19"/>
                    <a:pt x="1" y="17"/>
                    <a:pt x="0" y="16"/>
                  </a:cubicBezTo>
                  <a:cubicBezTo>
                    <a:pt x="0" y="14"/>
                    <a:pt x="0" y="12"/>
                    <a:pt x="0" y="11"/>
                  </a:cubicBezTo>
                  <a:cubicBezTo>
                    <a:pt x="3" y="0"/>
                    <a:pt x="3" y="0"/>
                    <a:pt x="3" y="0"/>
                  </a:cubicBezTo>
                  <a:cubicBezTo>
                    <a:pt x="6" y="2"/>
                    <a:pt x="6" y="2"/>
                    <a:pt x="6" y="2"/>
                  </a:cubicBezTo>
                  <a:cubicBezTo>
                    <a:pt x="3" y="12"/>
                    <a:pt x="3" y="12"/>
                    <a:pt x="3" y="12"/>
                  </a:cubicBezTo>
                  <a:cubicBezTo>
                    <a:pt x="3" y="13"/>
                    <a:pt x="3" y="14"/>
                    <a:pt x="3" y="15"/>
                  </a:cubicBezTo>
                  <a:cubicBezTo>
                    <a:pt x="3" y="15"/>
                    <a:pt x="4" y="16"/>
                    <a:pt x="5" y="17"/>
                  </a:cubicBezTo>
                  <a:cubicBezTo>
                    <a:pt x="5" y="17"/>
                    <a:pt x="6" y="17"/>
                    <a:pt x="7" y="17"/>
                  </a:cubicBezTo>
                  <a:cubicBezTo>
                    <a:pt x="7" y="16"/>
                    <a:pt x="8" y="16"/>
                    <a:pt x="8" y="14"/>
                  </a:cubicBezTo>
                  <a:cubicBezTo>
                    <a:pt x="11" y="5"/>
                    <a:pt x="11" y="5"/>
                    <a:pt x="11" y="5"/>
                  </a:cubicBezTo>
                  <a:lnTo>
                    <a:pt x="13" y="6"/>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1" name="Freeform 80"/>
            <p:cNvSpPr>
              <a:spLocks/>
            </p:cNvSpPr>
            <p:nvPr/>
          </p:nvSpPr>
          <p:spPr bwMode="auto">
            <a:xfrm>
              <a:off x="4846638" y="2092325"/>
              <a:ext cx="36513" cy="68263"/>
            </a:xfrm>
            <a:custGeom>
              <a:avLst/>
              <a:gdLst>
                <a:gd name="T0" fmla="*/ 23 w 23"/>
                <a:gd name="T1" fmla="*/ 13 h 43"/>
                <a:gd name="T2" fmla="*/ 8 w 23"/>
                <a:gd name="T3" fmla="*/ 30 h 43"/>
                <a:gd name="T4" fmla="*/ 4 w 23"/>
                <a:gd name="T5" fmla="*/ 43 h 43"/>
                <a:gd name="T6" fmla="*/ 0 w 23"/>
                <a:gd name="T7" fmla="*/ 41 h 43"/>
                <a:gd name="T8" fmla="*/ 2 w 23"/>
                <a:gd name="T9" fmla="*/ 26 h 43"/>
                <a:gd name="T10" fmla="*/ 0 w 23"/>
                <a:gd name="T11" fmla="*/ 0 h 43"/>
                <a:gd name="T12" fmla="*/ 6 w 23"/>
                <a:gd name="T13" fmla="*/ 5 h 43"/>
                <a:gd name="T14" fmla="*/ 8 w 23"/>
                <a:gd name="T15" fmla="*/ 22 h 43"/>
                <a:gd name="T16" fmla="*/ 17 w 23"/>
                <a:gd name="T17" fmla="*/ 11 h 43"/>
                <a:gd name="T18" fmla="*/ 23 w 23"/>
                <a:gd name="T1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3">
                  <a:moveTo>
                    <a:pt x="23" y="13"/>
                  </a:moveTo>
                  <a:lnTo>
                    <a:pt x="8" y="30"/>
                  </a:lnTo>
                  <a:lnTo>
                    <a:pt x="4" y="43"/>
                  </a:lnTo>
                  <a:lnTo>
                    <a:pt x="0" y="41"/>
                  </a:lnTo>
                  <a:lnTo>
                    <a:pt x="2" y="26"/>
                  </a:lnTo>
                  <a:lnTo>
                    <a:pt x="0" y="0"/>
                  </a:lnTo>
                  <a:lnTo>
                    <a:pt x="6" y="5"/>
                  </a:lnTo>
                  <a:lnTo>
                    <a:pt x="8" y="22"/>
                  </a:lnTo>
                  <a:lnTo>
                    <a:pt x="17" y="11"/>
                  </a:lnTo>
                  <a:lnTo>
                    <a:pt x="23" y="13"/>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2" name="Freeform 81"/>
            <p:cNvSpPr>
              <a:spLocks noEditPoints="1"/>
            </p:cNvSpPr>
            <p:nvPr/>
          </p:nvSpPr>
          <p:spPr bwMode="auto">
            <a:xfrm>
              <a:off x="4965701" y="2165350"/>
              <a:ext cx="379413" cy="261938"/>
            </a:xfrm>
            <a:custGeom>
              <a:avLst/>
              <a:gdLst>
                <a:gd name="T0" fmla="*/ 7 w 111"/>
                <a:gd name="T1" fmla="*/ 22 h 77"/>
                <a:gd name="T2" fmla="*/ 8 w 111"/>
                <a:gd name="T3" fmla="*/ 9 h 77"/>
                <a:gd name="T4" fmla="*/ 3 w 111"/>
                <a:gd name="T5" fmla="*/ 19 h 77"/>
                <a:gd name="T6" fmla="*/ 3 w 111"/>
                <a:gd name="T7" fmla="*/ 1 h 77"/>
                <a:gd name="T8" fmla="*/ 3 w 111"/>
                <a:gd name="T9" fmla="*/ 14 h 77"/>
                <a:gd name="T10" fmla="*/ 11 w 111"/>
                <a:gd name="T11" fmla="*/ 5 h 77"/>
                <a:gd name="T12" fmla="*/ 9 w 111"/>
                <a:gd name="T13" fmla="*/ 20 h 77"/>
                <a:gd name="T14" fmla="*/ 15 w 111"/>
                <a:gd name="T15" fmla="*/ 8 h 77"/>
                <a:gd name="T16" fmla="*/ 15 w 111"/>
                <a:gd name="T17" fmla="*/ 27 h 77"/>
                <a:gd name="T18" fmla="*/ 19 w 111"/>
                <a:gd name="T19" fmla="*/ 25 h 77"/>
                <a:gd name="T20" fmla="*/ 25 w 111"/>
                <a:gd name="T21" fmla="*/ 21 h 77"/>
                <a:gd name="T22" fmla="*/ 26 w 111"/>
                <a:gd name="T23" fmla="*/ 17 h 77"/>
                <a:gd name="T24" fmla="*/ 33 w 111"/>
                <a:gd name="T25" fmla="*/ 18 h 77"/>
                <a:gd name="T26" fmla="*/ 29 w 111"/>
                <a:gd name="T27" fmla="*/ 34 h 77"/>
                <a:gd name="T28" fmla="*/ 38 w 111"/>
                <a:gd name="T29" fmla="*/ 23 h 77"/>
                <a:gd name="T30" fmla="*/ 28 w 111"/>
                <a:gd name="T31" fmla="*/ 31 h 77"/>
                <a:gd name="T32" fmla="*/ 35 w 111"/>
                <a:gd name="T33" fmla="*/ 29 h 77"/>
                <a:gd name="T34" fmla="*/ 52 w 111"/>
                <a:gd name="T35" fmla="*/ 48 h 77"/>
                <a:gd name="T36" fmla="*/ 56 w 111"/>
                <a:gd name="T37" fmla="*/ 47 h 77"/>
                <a:gd name="T38" fmla="*/ 62 w 111"/>
                <a:gd name="T39" fmla="*/ 42 h 77"/>
                <a:gd name="T40" fmla="*/ 63 w 111"/>
                <a:gd name="T41" fmla="*/ 39 h 77"/>
                <a:gd name="T42" fmla="*/ 51 w 111"/>
                <a:gd name="T43" fmla="*/ 29 h 77"/>
                <a:gd name="T44" fmla="*/ 48 w 111"/>
                <a:gd name="T45" fmla="*/ 41 h 77"/>
                <a:gd name="T46" fmla="*/ 38 w 111"/>
                <a:gd name="T47" fmla="*/ 40 h 77"/>
                <a:gd name="T48" fmla="*/ 44 w 111"/>
                <a:gd name="T49" fmla="*/ 29 h 77"/>
                <a:gd name="T50" fmla="*/ 49 w 111"/>
                <a:gd name="T51" fmla="*/ 46 h 77"/>
                <a:gd name="T52" fmla="*/ 67 w 111"/>
                <a:gd name="T53" fmla="*/ 39 h 77"/>
                <a:gd name="T54" fmla="*/ 65 w 111"/>
                <a:gd name="T55" fmla="*/ 46 h 77"/>
                <a:gd name="T56" fmla="*/ 68 w 111"/>
                <a:gd name="T57" fmla="*/ 51 h 77"/>
                <a:gd name="T58" fmla="*/ 66 w 111"/>
                <a:gd name="T59" fmla="*/ 53 h 77"/>
                <a:gd name="T60" fmla="*/ 62 w 111"/>
                <a:gd name="T61" fmla="*/ 53 h 77"/>
                <a:gd name="T62" fmla="*/ 71 w 111"/>
                <a:gd name="T63" fmla="*/ 54 h 77"/>
                <a:gd name="T64" fmla="*/ 68 w 111"/>
                <a:gd name="T65" fmla="*/ 45 h 77"/>
                <a:gd name="T66" fmla="*/ 68 w 111"/>
                <a:gd name="T67" fmla="*/ 42 h 77"/>
                <a:gd name="T68" fmla="*/ 72 w 111"/>
                <a:gd name="T69" fmla="*/ 45 h 77"/>
                <a:gd name="T70" fmla="*/ 70 w 111"/>
                <a:gd name="T71" fmla="*/ 40 h 77"/>
                <a:gd name="T72" fmla="*/ 84 w 111"/>
                <a:gd name="T73" fmla="*/ 66 h 77"/>
                <a:gd name="T74" fmla="*/ 93 w 111"/>
                <a:gd name="T75" fmla="*/ 67 h 77"/>
                <a:gd name="T76" fmla="*/ 96 w 111"/>
                <a:gd name="T77" fmla="*/ 54 h 77"/>
                <a:gd name="T78" fmla="*/ 93 w 111"/>
                <a:gd name="T79" fmla="*/ 56 h 77"/>
                <a:gd name="T80" fmla="*/ 90 w 111"/>
                <a:gd name="T81" fmla="*/ 62 h 77"/>
                <a:gd name="T82" fmla="*/ 72 w 111"/>
                <a:gd name="T83" fmla="*/ 60 h 77"/>
                <a:gd name="T84" fmla="*/ 85 w 111"/>
                <a:gd name="T85" fmla="*/ 57 h 77"/>
                <a:gd name="T86" fmla="*/ 77 w 111"/>
                <a:gd name="T87" fmla="*/ 59 h 77"/>
                <a:gd name="T88" fmla="*/ 80 w 111"/>
                <a:gd name="T89" fmla="*/ 49 h 77"/>
                <a:gd name="T90" fmla="*/ 108 w 111"/>
                <a:gd name="T91" fmla="*/ 62 h 77"/>
                <a:gd name="T92" fmla="*/ 100 w 111"/>
                <a:gd name="T93" fmla="*/ 57 h 77"/>
                <a:gd name="T94" fmla="*/ 103 w 111"/>
                <a:gd name="T95" fmla="*/ 77 h 77"/>
                <a:gd name="T96" fmla="*/ 108 w 111"/>
                <a:gd name="T97" fmla="*/ 6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77">
                  <a:moveTo>
                    <a:pt x="18" y="10"/>
                  </a:moveTo>
                  <a:cubicBezTo>
                    <a:pt x="10" y="24"/>
                    <a:pt x="10" y="24"/>
                    <a:pt x="10" y="24"/>
                  </a:cubicBezTo>
                  <a:cubicBezTo>
                    <a:pt x="7" y="22"/>
                    <a:pt x="7" y="22"/>
                    <a:pt x="7" y="22"/>
                  </a:cubicBezTo>
                  <a:cubicBezTo>
                    <a:pt x="8" y="13"/>
                    <a:pt x="8" y="13"/>
                    <a:pt x="8" y="13"/>
                  </a:cubicBezTo>
                  <a:cubicBezTo>
                    <a:pt x="8" y="12"/>
                    <a:pt x="8" y="12"/>
                    <a:pt x="8" y="11"/>
                  </a:cubicBezTo>
                  <a:cubicBezTo>
                    <a:pt x="8" y="10"/>
                    <a:pt x="8" y="9"/>
                    <a:pt x="8" y="9"/>
                  </a:cubicBezTo>
                  <a:cubicBezTo>
                    <a:pt x="8" y="9"/>
                    <a:pt x="8" y="9"/>
                    <a:pt x="7" y="10"/>
                  </a:cubicBezTo>
                  <a:cubicBezTo>
                    <a:pt x="7" y="11"/>
                    <a:pt x="7" y="12"/>
                    <a:pt x="7" y="12"/>
                  </a:cubicBezTo>
                  <a:cubicBezTo>
                    <a:pt x="3" y="19"/>
                    <a:pt x="3" y="19"/>
                    <a:pt x="3" y="19"/>
                  </a:cubicBezTo>
                  <a:cubicBezTo>
                    <a:pt x="0" y="18"/>
                    <a:pt x="0" y="18"/>
                    <a:pt x="0" y="18"/>
                  </a:cubicBezTo>
                  <a:cubicBezTo>
                    <a:pt x="1" y="0"/>
                    <a:pt x="1" y="0"/>
                    <a:pt x="1" y="0"/>
                  </a:cubicBezTo>
                  <a:cubicBezTo>
                    <a:pt x="3" y="1"/>
                    <a:pt x="3" y="1"/>
                    <a:pt x="3" y="1"/>
                  </a:cubicBezTo>
                  <a:cubicBezTo>
                    <a:pt x="3" y="11"/>
                    <a:pt x="3" y="11"/>
                    <a:pt x="3" y="11"/>
                  </a:cubicBezTo>
                  <a:cubicBezTo>
                    <a:pt x="2" y="13"/>
                    <a:pt x="2" y="14"/>
                    <a:pt x="2" y="16"/>
                  </a:cubicBezTo>
                  <a:cubicBezTo>
                    <a:pt x="2" y="15"/>
                    <a:pt x="2" y="15"/>
                    <a:pt x="3" y="14"/>
                  </a:cubicBezTo>
                  <a:cubicBezTo>
                    <a:pt x="3" y="13"/>
                    <a:pt x="4" y="12"/>
                    <a:pt x="4" y="12"/>
                  </a:cubicBezTo>
                  <a:cubicBezTo>
                    <a:pt x="8" y="4"/>
                    <a:pt x="8" y="4"/>
                    <a:pt x="8" y="4"/>
                  </a:cubicBezTo>
                  <a:cubicBezTo>
                    <a:pt x="11" y="5"/>
                    <a:pt x="11" y="5"/>
                    <a:pt x="11" y="5"/>
                  </a:cubicBezTo>
                  <a:cubicBezTo>
                    <a:pt x="10" y="15"/>
                    <a:pt x="10" y="15"/>
                    <a:pt x="10" y="15"/>
                  </a:cubicBezTo>
                  <a:cubicBezTo>
                    <a:pt x="10" y="16"/>
                    <a:pt x="10" y="17"/>
                    <a:pt x="10" y="17"/>
                  </a:cubicBezTo>
                  <a:cubicBezTo>
                    <a:pt x="10" y="18"/>
                    <a:pt x="10" y="19"/>
                    <a:pt x="9" y="20"/>
                  </a:cubicBezTo>
                  <a:cubicBezTo>
                    <a:pt x="10" y="19"/>
                    <a:pt x="10" y="19"/>
                    <a:pt x="10" y="18"/>
                  </a:cubicBezTo>
                  <a:cubicBezTo>
                    <a:pt x="11" y="17"/>
                    <a:pt x="11" y="16"/>
                    <a:pt x="11" y="16"/>
                  </a:cubicBezTo>
                  <a:cubicBezTo>
                    <a:pt x="15" y="8"/>
                    <a:pt x="15" y="8"/>
                    <a:pt x="15" y="8"/>
                  </a:cubicBezTo>
                  <a:lnTo>
                    <a:pt x="18" y="10"/>
                  </a:lnTo>
                  <a:close/>
                  <a:moveTo>
                    <a:pt x="19" y="10"/>
                  </a:moveTo>
                  <a:cubicBezTo>
                    <a:pt x="15" y="27"/>
                    <a:pt x="15" y="27"/>
                    <a:pt x="15" y="27"/>
                  </a:cubicBezTo>
                  <a:cubicBezTo>
                    <a:pt x="22" y="31"/>
                    <a:pt x="22" y="31"/>
                    <a:pt x="22" y="31"/>
                  </a:cubicBezTo>
                  <a:cubicBezTo>
                    <a:pt x="23" y="28"/>
                    <a:pt x="23" y="28"/>
                    <a:pt x="23" y="28"/>
                  </a:cubicBezTo>
                  <a:cubicBezTo>
                    <a:pt x="19" y="25"/>
                    <a:pt x="19" y="25"/>
                    <a:pt x="19" y="25"/>
                  </a:cubicBezTo>
                  <a:cubicBezTo>
                    <a:pt x="20" y="21"/>
                    <a:pt x="20" y="21"/>
                    <a:pt x="20" y="21"/>
                  </a:cubicBezTo>
                  <a:cubicBezTo>
                    <a:pt x="24" y="24"/>
                    <a:pt x="24" y="24"/>
                    <a:pt x="24" y="24"/>
                  </a:cubicBezTo>
                  <a:cubicBezTo>
                    <a:pt x="25" y="21"/>
                    <a:pt x="25" y="21"/>
                    <a:pt x="25" y="21"/>
                  </a:cubicBezTo>
                  <a:cubicBezTo>
                    <a:pt x="20" y="18"/>
                    <a:pt x="20" y="18"/>
                    <a:pt x="20" y="18"/>
                  </a:cubicBezTo>
                  <a:cubicBezTo>
                    <a:pt x="21" y="15"/>
                    <a:pt x="21" y="15"/>
                    <a:pt x="21" y="15"/>
                  </a:cubicBezTo>
                  <a:cubicBezTo>
                    <a:pt x="26" y="17"/>
                    <a:pt x="26" y="17"/>
                    <a:pt x="26" y="17"/>
                  </a:cubicBezTo>
                  <a:cubicBezTo>
                    <a:pt x="27" y="15"/>
                    <a:pt x="27" y="15"/>
                    <a:pt x="27" y="15"/>
                  </a:cubicBezTo>
                  <a:lnTo>
                    <a:pt x="19" y="10"/>
                  </a:lnTo>
                  <a:close/>
                  <a:moveTo>
                    <a:pt x="33" y="18"/>
                  </a:moveTo>
                  <a:cubicBezTo>
                    <a:pt x="29" y="16"/>
                    <a:pt x="29" y="16"/>
                    <a:pt x="29" y="16"/>
                  </a:cubicBezTo>
                  <a:cubicBezTo>
                    <a:pt x="25" y="32"/>
                    <a:pt x="25" y="32"/>
                    <a:pt x="25" y="32"/>
                  </a:cubicBezTo>
                  <a:cubicBezTo>
                    <a:pt x="29" y="34"/>
                    <a:pt x="29" y="34"/>
                    <a:pt x="29" y="34"/>
                  </a:cubicBezTo>
                  <a:cubicBezTo>
                    <a:pt x="31" y="36"/>
                    <a:pt x="33" y="36"/>
                    <a:pt x="34" y="35"/>
                  </a:cubicBezTo>
                  <a:cubicBezTo>
                    <a:pt x="36" y="34"/>
                    <a:pt x="37" y="33"/>
                    <a:pt x="38" y="30"/>
                  </a:cubicBezTo>
                  <a:cubicBezTo>
                    <a:pt x="38" y="28"/>
                    <a:pt x="38" y="25"/>
                    <a:pt x="38" y="23"/>
                  </a:cubicBezTo>
                  <a:cubicBezTo>
                    <a:pt x="37" y="21"/>
                    <a:pt x="35" y="20"/>
                    <a:pt x="33" y="18"/>
                  </a:cubicBezTo>
                  <a:close/>
                  <a:moveTo>
                    <a:pt x="30" y="32"/>
                  </a:moveTo>
                  <a:cubicBezTo>
                    <a:pt x="28" y="31"/>
                    <a:pt x="28" y="31"/>
                    <a:pt x="28" y="31"/>
                  </a:cubicBezTo>
                  <a:cubicBezTo>
                    <a:pt x="31" y="21"/>
                    <a:pt x="31" y="21"/>
                    <a:pt x="31" y="21"/>
                  </a:cubicBezTo>
                  <a:cubicBezTo>
                    <a:pt x="33" y="21"/>
                    <a:pt x="33" y="21"/>
                    <a:pt x="33" y="21"/>
                  </a:cubicBezTo>
                  <a:cubicBezTo>
                    <a:pt x="35" y="23"/>
                    <a:pt x="36" y="25"/>
                    <a:pt x="35" y="29"/>
                  </a:cubicBezTo>
                  <a:cubicBezTo>
                    <a:pt x="34" y="32"/>
                    <a:pt x="32" y="33"/>
                    <a:pt x="30" y="32"/>
                  </a:cubicBezTo>
                  <a:moveTo>
                    <a:pt x="57" y="32"/>
                  </a:moveTo>
                  <a:cubicBezTo>
                    <a:pt x="52" y="48"/>
                    <a:pt x="52" y="48"/>
                    <a:pt x="52" y="48"/>
                  </a:cubicBezTo>
                  <a:cubicBezTo>
                    <a:pt x="60" y="52"/>
                    <a:pt x="60" y="52"/>
                    <a:pt x="60" y="52"/>
                  </a:cubicBezTo>
                  <a:cubicBezTo>
                    <a:pt x="60" y="50"/>
                    <a:pt x="60" y="50"/>
                    <a:pt x="60" y="50"/>
                  </a:cubicBezTo>
                  <a:cubicBezTo>
                    <a:pt x="56" y="47"/>
                    <a:pt x="56" y="47"/>
                    <a:pt x="56" y="47"/>
                  </a:cubicBezTo>
                  <a:cubicBezTo>
                    <a:pt x="57" y="43"/>
                    <a:pt x="57" y="43"/>
                    <a:pt x="57" y="43"/>
                  </a:cubicBezTo>
                  <a:cubicBezTo>
                    <a:pt x="61" y="45"/>
                    <a:pt x="61" y="45"/>
                    <a:pt x="61" y="45"/>
                  </a:cubicBezTo>
                  <a:cubicBezTo>
                    <a:pt x="62" y="42"/>
                    <a:pt x="62" y="42"/>
                    <a:pt x="62" y="42"/>
                  </a:cubicBezTo>
                  <a:cubicBezTo>
                    <a:pt x="58" y="40"/>
                    <a:pt x="58" y="40"/>
                    <a:pt x="58" y="40"/>
                  </a:cubicBezTo>
                  <a:cubicBezTo>
                    <a:pt x="59" y="36"/>
                    <a:pt x="59" y="36"/>
                    <a:pt x="59" y="36"/>
                  </a:cubicBezTo>
                  <a:cubicBezTo>
                    <a:pt x="63" y="39"/>
                    <a:pt x="63" y="39"/>
                    <a:pt x="63" y="39"/>
                  </a:cubicBezTo>
                  <a:cubicBezTo>
                    <a:pt x="64" y="36"/>
                    <a:pt x="64" y="36"/>
                    <a:pt x="64" y="36"/>
                  </a:cubicBezTo>
                  <a:lnTo>
                    <a:pt x="57" y="32"/>
                  </a:lnTo>
                  <a:close/>
                  <a:moveTo>
                    <a:pt x="51" y="29"/>
                  </a:moveTo>
                  <a:cubicBezTo>
                    <a:pt x="49" y="36"/>
                    <a:pt x="49" y="36"/>
                    <a:pt x="49" y="36"/>
                  </a:cubicBezTo>
                  <a:cubicBezTo>
                    <a:pt x="49" y="37"/>
                    <a:pt x="49" y="39"/>
                    <a:pt x="48" y="41"/>
                  </a:cubicBezTo>
                  <a:cubicBezTo>
                    <a:pt x="48" y="41"/>
                    <a:pt x="48" y="41"/>
                    <a:pt x="48" y="41"/>
                  </a:cubicBezTo>
                  <a:cubicBezTo>
                    <a:pt x="46" y="26"/>
                    <a:pt x="46" y="26"/>
                    <a:pt x="46" y="26"/>
                  </a:cubicBezTo>
                  <a:cubicBezTo>
                    <a:pt x="42" y="24"/>
                    <a:pt x="42" y="24"/>
                    <a:pt x="42" y="24"/>
                  </a:cubicBezTo>
                  <a:cubicBezTo>
                    <a:pt x="38" y="40"/>
                    <a:pt x="38" y="40"/>
                    <a:pt x="38" y="40"/>
                  </a:cubicBezTo>
                  <a:cubicBezTo>
                    <a:pt x="40" y="41"/>
                    <a:pt x="40" y="41"/>
                    <a:pt x="40" y="41"/>
                  </a:cubicBezTo>
                  <a:cubicBezTo>
                    <a:pt x="43" y="34"/>
                    <a:pt x="43" y="34"/>
                    <a:pt x="43" y="34"/>
                  </a:cubicBezTo>
                  <a:cubicBezTo>
                    <a:pt x="43" y="33"/>
                    <a:pt x="43" y="31"/>
                    <a:pt x="44" y="29"/>
                  </a:cubicBezTo>
                  <a:cubicBezTo>
                    <a:pt x="44" y="29"/>
                    <a:pt x="44" y="29"/>
                    <a:pt x="44" y="29"/>
                  </a:cubicBezTo>
                  <a:cubicBezTo>
                    <a:pt x="46" y="44"/>
                    <a:pt x="46" y="44"/>
                    <a:pt x="46" y="44"/>
                  </a:cubicBezTo>
                  <a:cubicBezTo>
                    <a:pt x="49" y="46"/>
                    <a:pt x="49" y="46"/>
                    <a:pt x="49" y="46"/>
                  </a:cubicBezTo>
                  <a:cubicBezTo>
                    <a:pt x="54" y="30"/>
                    <a:pt x="54" y="30"/>
                    <a:pt x="54" y="30"/>
                  </a:cubicBezTo>
                  <a:lnTo>
                    <a:pt x="51" y="29"/>
                  </a:lnTo>
                  <a:close/>
                  <a:moveTo>
                    <a:pt x="67" y="39"/>
                  </a:moveTo>
                  <a:cubicBezTo>
                    <a:pt x="66" y="39"/>
                    <a:pt x="65" y="40"/>
                    <a:pt x="65" y="42"/>
                  </a:cubicBezTo>
                  <a:cubicBezTo>
                    <a:pt x="65" y="43"/>
                    <a:pt x="65" y="43"/>
                    <a:pt x="65" y="44"/>
                  </a:cubicBezTo>
                  <a:cubicBezTo>
                    <a:pt x="65" y="45"/>
                    <a:pt x="65" y="45"/>
                    <a:pt x="65" y="46"/>
                  </a:cubicBezTo>
                  <a:cubicBezTo>
                    <a:pt x="66" y="47"/>
                    <a:pt x="66" y="47"/>
                    <a:pt x="67" y="48"/>
                  </a:cubicBezTo>
                  <a:cubicBezTo>
                    <a:pt x="67" y="49"/>
                    <a:pt x="68" y="50"/>
                    <a:pt x="68" y="50"/>
                  </a:cubicBezTo>
                  <a:cubicBezTo>
                    <a:pt x="68" y="51"/>
                    <a:pt x="68" y="51"/>
                    <a:pt x="68" y="51"/>
                  </a:cubicBezTo>
                  <a:cubicBezTo>
                    <a:pt x="68" y="52"/>
                    <a:pt x="68" y="52"/>
                    <a:pt x="68" y="52"/>
                  </a:cubicBezTo>
                  <a:cubicBezTo>
                    <a:pt x="68" y="53"/>
                    <a:pt x="68" y="53"/>
                    <a:pt x="68" y="53"/>
                  </a:cubicBezTo>
                  <a:cubicBezTo>
                    <a:pt x="67" y="53"/>
                    <a:pt x="67" y="53"/>
                    <a:pt x="66" y="53"/>
                  </a:cubicBezTo>
                  <a:cubicBezTo>
                    <a:pt x="66" y="53"/>
                    <a:pt x="65" y="52"/>
                    <a:pt x="65" y="52"/>
                  </a:cubicBezTo>
                  <a:cubicBezTo>
                    <a:pt x="64" y="51"/>
                    <a:pt x="63" y="50"/>
                    <a:pt x="63" y="50"/>
                  </a:cubicBezTo>
                  <a:cubicBezTo>
                    <a:pt x="62" y="53"/>
                    <a:pt x="62" y="53"/>
                    <a:pt x="62" y="53"/>
                  </a:cubicBezTo>
                  <a:cubicBezTo>
                    <a:pt x="63" y="54"/>
                    <a:pt x="64" y="55"/>
                    <a:pt x="65" y="56"/>
                  </a:cubicBezTo>
                  <a:cubicBezTo>
                    <a:pt x="67" y="57"/>
                    <a:pt x="68" y="57"/>
                    <a:pt x="69" y="56"/>
                  </a:cubicBezTo>
                  <a:cubicBezTo>
                    <a:pt x="70" y="56"/>
                    <a:pt x="71" y="55"/>
                    <a:pt x="71" y="54"/>
                  </a:cubicBezTo>
                  <a:cubicBezTo>
                    <a:pt x="71" y="53"/>
                    <a:pt x="71" y="52"/>
                    <a:pt x="71" y="51"/>
                  </a:cubicBezTo>
                  <a:cubicBezTo>
                    <a:pt x="71" y="50"/>
                    <a:pt x="70" y="49"/>
                    <a:pt x="69" y="47"/>
                  </a:cubicBezTo>
                  <a:cubicBezTo>
                    <a:pt x="69" y="46"/>
                    <a:pt x="68" y="45"/>
                    <a:pt x="68" y="45"/>
                  </a:cubicBezTo>
                  <a:cubicBezTo>
                    <a:pt x="67" y="44"/>
                    <a:pt x="67" y="44"/>
                    <a:pt x="67" y="44"/>
                  </a:cubicBezTo>
                  <a:cubicBezTo>
                    <a:pt x="68" y="43"/>
                    <a:pt x="68" y="43"/>
                    <a:pt x="68" y="43"/>
                  </a:cubicBezTo>
                  <a:cubicBezTo>
                    <a:pt x="68" y="43"/>
                    <a:pt x="68" y="42"/>
                    <a:pt x="68" y="42"/>
                  </a:cubicBezTo>
                  <a:cubicBezTo>
                    <a:pt x="69" y="42"/>
                    <a:pt x="69" y="42"/>
                    <a:pt x="70" y="42"/>
                  </a:cubicBezTo>
                  <a:cubicBezTo>
                    <a:pt x="70" y="43"/>
                    <a:pt x="70" y="43"/>
                    <a:pt x="71" y="43"/>
                  </a:cubicBezTo>
                  <a:cubicBezTo>
                    <a:pt x="71" y="44"/>
                    <a:pt x="72" y="44"/>
                    <a:pt x="72" y="45"/>
                  </a:cubicBezTo>
                  <a:cubicBezTo>
                    <a:pt x="74" y="43"/>
                    <a:pt x="74" y="43"/>
                    <a:pt x="74" y="43"/>
                  </a:cubicBezTo>
                  <a:cubicBezTo>
                    <a:pt x="73" y="42"/>
                    <a:pt x="73" y="42"/>
                    <a:pt x="72" y="41"/>
                  </a:cubicBezTo>
                  <a:cubicBezTo>
                    <a:pt x="72" y="40"/>
                    <a:pt x="71" y="40"/>
                    <a:pt x="70" y="40"/>
                  </a:cubicBezTo>
                  <a:cubicBezTo>
                    <a:pt x="69" y="39"/>
                    <a:pt x="68" y="39"/>
                    <a:pt x="67" y="39"/>
                  </a:cubicBezTo>
                  <a:close/>
                  <a:moveTo>
                    <a:pt x="92" y="53"/>
                  </a:moveTo>
                  <a:cubicBezTo>
                    <a:pt x="84" y="66"/>
                    <a:pt x="84" y="66"/>
                    <a:pt x="84" y="66"/>
                  </a:cubicBezTo>
                  <a:cubicBezTo>
                    <a:pt x="87" y="68"/>
                    <a:pt x="87" y="68"/>
                    <a:pt x="87" y="68"/>
                  </a:cubicBezTo>
                  <a:cubicBezTo>
                    <a:pt x="88" y="65"/>
                    <a:pt x="88" y="65"/>
                    <a:pt x="88" y="65"/>
                  </a:cubicBezTo>
                  <a:cubicBezTo>
                    <a:pt x="93" y="67"/>
                    <a:pt x="93" y="67"/>
                    <a:pt x="93" y="67"/>
                  </a:cubicBezTo>
                  <a:cubicBezTo>
                    <a:pt x="93" y="72"/>
                    <a:pt x="93" y="72"/>
                    <a:pt x="93" y="72"/>
                  </a:cubicBezTo>
                  <a:cubicBezTo>
                    <a:pt x="96" y="73"/>
                    <a:pt x="96" y="73"/>
                    <a:pt x="96" y="73"/>
                  </a:cubicBezTo>
                  <a:cubicBezTo>
                    <a:pt x="96" y="54"/>
                    <a:pt x="96" y="54"/>
                    <a:pt x="96" y="54"/>
                  </a:cubicBezTo>
                  <a:lnTo>
                    <a:pt x="92" y="53"/>
                  </a:lnTo>
                  <a:close/>
                  <a:moveTo>
                    <a:pt x="90" y="62"/>
                  </a:moveTo>
                  <a:cubicBezTo>
                    <a:pt x="92" y="59"/>
                    <a:pt x="93" y="57"/>
                    <a:pt x="93" y="56"/>
                  </a:cubicBezTo>
                  <a:cubicBezTo>
                    <a:pt x="93" y="57"/>
                    <a:pt x="93" y="57"/>
                    <a:pt x="93" y="57"/>
                  </a:cubicBezTo>
                  <a:cubicBezTo>
                    <a:pt x="93" y="58"/>
                    <a:pt x="93" y="60"/>
                    <a:pt x="93" y="64"/>
                  </a:cubicBezTo>
                  <a:cubicBezTo>
                    <a:pt x="90" y="62"/>
                    <a:pt x="90" y="62"/>
                    <a:pt x="90" y="62"/>
                  </a:cubicBezTo>
                  <a:moveTo>
                    <a:pt x="80" y="46"/>
                  </a:moveTo>
                  <a:cubicBezTo>
                    <a:pt x="76" y="43"/>
                    <a:pt x="76" y="43"/>
                    <a:pt x="76" y="43"/>
                  </a:cubicBezTo>
                  <a:cubicBezTo>
                    <a:pt x="72" y="60"/>
                    <a:pt x="72" y="60"/>
                    <a:pt x="72" y="60"/>
                  </a:cubicBezTo>
                  <a:cubicBezTo>
                    <a:pt x="76" y="62"/>
                    <a:pt x="76" y="62"/>
                    <a:pt x="76" y="62"/>
                  </a:cubicBezTo>
                  <a:cubicBezTo>
                    <a:pt x="78" y="63"/>
                    <a:pt x="80" y="63"/>
                    <a:pt x="81" y="62"/>
                  </a:cubicBezTo>
                  <a:cubicBezTo>
                    <a:pt x="83" y="62"/>
                    <a:pt x="84" y="60"/>
                    <a:pt x="85" y="57"/>
                  </a:cubicBezTo>
                  <a:cubicBezTo>
                    <a:pt x="85" y="55"/>
                    <a:pt x="85" y="53"/>
                    <a:pt x="85" y="51"/>
                  </a:cubicBezTo>
                  <a:cubicBezTo>
                    <a:pt x="84" y="48"/>
                    <a:pt x="82" y="47"/>
                    <a:pt x="80" y="46"/>
                  </a:cubicBezTo>
                  <a:close/>
                  <a:moveTo>
                    <a:pt x="77" y="59"/>
                  </a:moveTo>
                  <a:cubicBezTo>
                    <a:pt x="76" y="58"/>
                    <a:pt x="76" y="58"/>
                    <a:pt x="76" y="58"/>
                  </a:cubicBezTo>
                  <a:cubicBezTo>
                    <a:pt x="78" y="48"/>
                    <a:pt x="78" y="48"/>
                    <a:pt x="78" y="48"/>
                  </a:cubicBezTo>
                  <a:cubicBezTo>
                    <a:pt x="80" y="49"/>
                    <a:pt x="80" y="49"/>
                    <a:pt x="80" y="49"/>
                  </a:cubicBezTo>
                  <a:cubicBezTo>
                    <a:pt x="82" y="50"/>
                    <a:pt x="83" y="52"/>
                    <a:pt x="82" y="56"/>
                  </a:cubicBezTo>
                  <a:cubicBezTo>
                    <a:pt x="81" y="59"/>
                    <a:pt x="79" y="60"/>
                    <a:pt x="77" y="59"/>
                  </a:cubicBezTo>
                  <a:moveTo>
                    <a:pt x="108" y="62"/>
                  </a:moveTo>
                  <a:cubicBezTo>
                    <a:pt x="104" y="67"/>
                    <a:pt x="104" y="67"/>
                    <a:pt x="104" y="67"/>
                  </a:cubicBezTo>
                  <a:cubicBezTo>
                    <a:pt x="103" y="59"/>
                    <a:pt x="103" y="59"/>
                    <a:pt x="103" y="59"/>
                  </a:cubicBezTo>
                  <a:cubicBezTo>
                    <a:pt x="100" y="57"/>
                    <a:pt x="100" y="57"/>
                    <a:pt x="100" y="57"/>
                  </a:cubicBezTo>
                  <a:cubicBezTo>
                    <a:pt x="102" y="69"/>
                    <a:pt x="102" y="69"/>
                    <a:pt x="102" y="69"/>
                  </a:cubicBezTo>
                  <a:cubicBezTo>
                    <a:pt x="100" y="76"/>
                    <a:pt x="100" y="76"/>
                    <a:pt x="100" y="76"/>
                  </a:cubicBezTo>
                  <a:cubicBezTo>
                    <a:pt x="103" y="77"/>
                    <a:pt x="103" y="77"/>
                    <a:pt x="103" y="77"/>
                  </a:cubicBezTo>
                  <a:cubicBezTo>
                    <a:pt x="104" y="71"/>
                    <a:pt x="104" y="71"/>
                    <a:pt x="104" y="71"/>
                  </a:cubicBezTo>
                  <a:cubicBezTo>
                    <a:pt x="111" y="63"/>
                    <a:pt x="111" y="63"/>
                    <a:pt x="111" y="63"/>
                  </a:cubicBezTo>
                  <a:lnTo>
                    <a:pt x="108" y="62"/>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3" name="Freeform 82"/>
            <p:cNvSpPr>
              <a:spLocks noEditPoints="1"/>
            </p:cNvSpPr>
            <p:nvPr/>
          </p:nvSpPr>
          <p:spPr bwMode="auto">
            <a:xfrm>
              <a:off x="5403851" y="2417763"/>
              <a:ext cx="325438" cy="233363"/>
            </a:xfrm>
            <a:custGeom>
              <a:avLst/>
              <a:gdLst>
                <a:gd name="T0" fmla="*/ 10 w 95"/>
                <a:gd name="T1" fmla="*/ 8 h 68"/>
                <a:gd name="T2" fmla="*/ 3 w 95"/>
                <a:gd name="T3" fmla="*/ 19 h 68"/>
                <a:gd name="T4" fmla="*/ 3 w 95"/>
                <a:gd name="T5" fmla="*/ 4 h 68"/>
                <a:gd name="T6" fmla="*/ 1 w 95"/>
                <a:gd name="T7" fmla="*/ 0 h 68"/>
                <a:gd name="T8" fmla="*/ 20 w 95"/>
                <a:gd name="T9" fmla="*/ 11 h 68"/>
                <a:gd name="T10" fmla="*/ 13 w 95"/>
                <a:gd name="T11" fmla="*/ 14 h 68"/>
                <a:gd name="T12" fmla="*/ 12 w 95"/>
                <a:gd name="T13" fmla="*/ 6 h 68"/>
                <a:gd name="T14" fmla="*/ 11 w 95"/>
                <a:gd name="T15" fmla="*/ 24 h 68"/>
                <a:gd name="T16" fmla="*/ 17 w 95"/>
                <a:gd name="T17" fmla="*/ 20 h 68"/>
                <a:gd name="T18" fmla="*/ 18 w 95"/>
                <a:gd name="T19" fmla="*/ 28 h 68"/>
                <a:gd name="T20" fmla="*/ 20 w 95"/>
                <a:gd name="T21" fmla="*/ 11 h 68"/>
                <a:gd name="T22" fmla="*/ 31 w 95"/>
                <a:gd name="T23" fmla="*/ 28 h 68"/>
                <a:gd name="T24" fmla="*/ 27 w 95"/>
                <a:gd name="T25" fmla="*/ 30 h 68"/>
                <a:gd name="T26" fmla="*/ 26 w 95"/>
                <a:gd name="T27" fmla="*/ 25 h 68"/>
                <a:gd name="T28" fmla="*/ 26 w 95"/>
                <a:gd name="T29" fmla="*/ 14 h 68"/>
                <a:gd name="T30" fmla="*/ 23 w 95"/>
                <a:gd name="T31" fmla="*/ 30 h 68"/>
                <a:gd name="T32" fmla="*/ 29 w 95"/>
                <a:gd name="T33" fmla="*/ 34 h 68"/>
                <a:gd name="T34" fmla="*/ 33 w 95"/>
                <a:gd name="T35" fmla="*/ 30 h 68"/>
                <a:gd name="T36" fmla="*/ 33 w 95"/>
                <a:gd name="T37" fmla="*/ 18 h 68"/>
                <a:gd name="T38" fmla="*/ 47 w 95"/>
                <a:gd name="T39" fmla="*/ 32 h 68"/>
                <a:gd name="T40" fmla="*/ 43 w 95"/>
                <a:gd name="T41" fmla="*/ 24 h 68"/>
                <a:gd name="T42" fmla="*/ 35 w 95"/>
                <a:gd name="T43" fmla="*/ 38 h 68"/>
                <a:gd name="T44" fmla="*/ 39 w 95"/>
                <a:gd name="T45" fmla="*/ 33 h 68"/>
                <a:gd name="T46" fmla="*/ 42 w 95"/>
                <a:gd name="T47" fmla="*/ 42 h 68"/>
                <a:gd name="T48" fmla="*/ 43 w 95"/>
                <a:gd name="T49" fmla="*/ 35 h 68"/>
                <a:gd name="T50" fmla="*/ 43 w 95"/>
                <a:gd name="T51" fmla="*/ 31 h 68"/>
                <a:gd name="T52" fmla="*/ 40 w 95"/>
                <a:gd name="T53" fmla="*/ 30 h 68"/>
                <a:gd name="T54" fmla="*/ 42 w 95"/>
                <a:gd name="T55" fmla="*/ 27 h 68"/>
                <a:gd name="T56" fmla="*/ 44 w 95"/>
                <a:gd name="T57" fmla="*/ 30 h 68"/>
                <a:gd name="T58" fmla="*/ 51 w 95"/>
                <a:gd name="T59" fmla="*/ 30 h 68"/>
                <a:gd name="T60" fmla="*/ 49 w 95"/>
                <a:gd name="T61" fmla="*/ 35 h 68"/>
                <a:gd name="T62" fmla="*/ 51 w 95"/>
                <a:gd name="T63" fmla="*/ 39 h 68"/>
                <a:gd name="T64" fmla="*/ 52 w 95"/>
                <a:gd name="T65" fmla="*/ 42 h 68"/>
                <a:gd name="T66" fmla="*/ 52 w 95"/>
                <a:gd name="T67" fmla="*/ 44 h 68"/>
                <a:gd name="T68" fmla="*/ 49 w 95"/>
                <a:gd name="T69" fmla="*/ 43 h 68"/>
                <a:gd name="T70" fmla="*/ 46 w 95"/>
                <a:gd name="T71" fmla="*/ 43 h 68"/>
                <a:gd name="T72" fmla="*/ 53 w 95"/>
                <a:gd name="T73" fmla="*/ 47 h 68"/>
                <a:gd name="T74" fmla="*/ 55 w 95"/>
                <a:gd name="T75" fmla="*/ 41 h 68"/>
                <a:gd name="T76" fmla="*/ 52 w 95"/>
                <a:gd name="T77" fmla="*/ 36 h 68"/>
                <a:gd name="T78" fmla="*/ 52 w 95"/>
                <a:gd name="T79" fmla="*/ 34 h 68"/>
                <a:gd name="T80" fmla="*/ 54 w 95"/>
                <a:gd name="T81" fmla="*/ 33 h 68"/>
                <a:gd name="T82" fmla="*/ 56 w 95"/>
                <a:gd name="T83" fmla="*/ 36 h 68"/>
                <a:gd name="T84" fmla="*/ 56 w 95"/>
                <a:gd name="T85" fmla="*/ 32 h 68"/>
                <a:gd name="T86" fmla="*/ 51 w 95"/>
                <a:gd name="T87" fmla="*/ 30 h 68"/>
                <a:gd name="T88" fmla="*/ 88 w 95"/>
                <a:gd name="T89" fmla="*/ 58 h 68"/>
                <a:gd name="T90" fmla="*/ 84 w 95"/>
                <a:gd name="T91" fmla="*/ 48 h 68"/>
                <a:gd name="T92" fmla="*/ 84 w 95"/>
                <a:gd name="T93" fmla="*/ 66 h 68"/>
                <a:gd name="T94" fmla="*/ 88 w 95"/>
                <a:gd name="T95" fmla="*/ 62 h 68"/>
                <a:gd name="T96" fmla="*/ 92 w 95"/>
                <a:gd name="T97" fmla="*/ 53 h 68"/>
                <a:gd name="T98" fmla="*/ 68 w 95"/>
                <a:gd name="T99" fmla="*/ 57 h 68"/>
                <a:gd name="T100" fmla="*/ 73 w 95"/>
                <a:gd name="T101" fmla="*/ 55 h 68"/>
                <a:gd name="T102" fmla="*/ 77 w 95"/>
                <a:gd name="T103" fmla="*/ 62 h 68"/>
                <a:gd name="T104" fmla="*/ 80 w 95"/>
                <a:gd name="T105" fmla="*/ 45 h 68"/>
                <a:gd name="T106" fmla="*/ 74 w 95"/>
                <a:gd name="T107" fmla="*/ 53 h 68"/>
                <a:gd name="T108" fmla="*/ 77 w 95"/>
                <a:gd name="T109" fmla="*/ 48 h 68"/>
                <a:gd name="T110" fmla="*/ 74 w 95"/>
                <a:gd name="T111" fmla="*/ 53 h 68"/>
                <a:gd name="T112" fmla="*/ 61 w 95"/>
                <a:gd name="T113" fmla="*/ 34 h 68"/>
                <a:gd name="T114" fmla="*/ 60 w 95"/>
                <a:gd name="T115" fmla="*/ 52 h 68"/>
                <a:gd name="T116" fmla="*/ 69 w 95"/>
                <a:gd name="T117" fmla="*/ 48 h 68"/>
                <a:gd name="T118" fmla="*/ 65 w 95"/>
                <a:gd name="T119" fmla="*/ 36 h 68"/>
                <a:gd name="T120" fmla="*/ 60 w 95"/>
                <a:gd name="T121" fmla="*/ 49 h 68"/>
                <a:gd name="T122" fmla="*/ 64 w 95"/>
                <a:gd name="T123" fmla="*/ 39 h 68"/>
                <a:gd name="T124" fmla="*/ 61 w 95"/>
                <a:gd name="T125"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 h="68">
                  <a:moveTo>
                    <a:pt x="10" y="5"/>
                  </a:moveTo>
                  <a:cubicBezTo>
                    <a:pt x="10" y="8"/>
                    <a:pt x="10" y="8"/>
                    <a:pt x="10" y="8"/>
                  </a:cubicBezTo>
                  <a:cubicBezTo>
                    <a:pt x="6" y="6"/>
                    <a:pt x="6" y="6"/>
                    <a:pt x="6" y="6"/>
                  </a:cubicBezTo>
                  <a:cubicBezTo>
                    <a:pt x="3" y="19"/>
                    <a:pt x="3" y="19"/>
                    <a:pt x="3" y="19"/>
                  </a:cubicBezTo>
                  <a:cubicBezTo>
                    <a:pt x="0" y="18"/>
                    <a:pt x="0" y="18"/>
                    <a:pt x="0" y="18"/>
                  </a:cubicBezTo>
                  <a:cubicBezTo>
                    <a:pt x="3" y="4"/>
                    <a:pt x="3" y="4"/>
                    <a:pt x="3" y="4"/>
                  </a:cubicBezTo>
                  <a:cubicBezTo>
                    <a:pt x="0" y="2"/>
                    <a:pt x="0" y="2"/>
                    <a:pt x="0" y="2"/>
                  </a:cubicBezTo>
                  <a:cubicBezTo>
                    <a:pt x="1" y="0"/>
                    <a:pt x="1" y="0"/>
                    <a:pt x="1" y="0"/>
                  </a:cubicBezTo>
                  <a:lnTo>
                    <a:pt x="10" y="5"/>
                  </a:lnTo>
                  <a:close/>
                  <a:moveTo>
                    <a:pt x="20" y="11"/>
                  </a:moveTo>
                  <a:cubicBezTo>
                    <a:pt x="18" y="17"/>
                    <a:pt x="18" y="17"/>
                    <a:pt x="18" y="17"/>
                  </a:cubicBezTo>
                  <a:cubicBezTo>
                    <a:pt x="13" y="14"/>
                    <a:pt x="13" y="14"/>
                    <a:pt x="13" y="14"/>
                  </a:cubicBezTo>
                  <a:cubicBezTo>
                    <a:pt x="15" y="8"/>
                    <a:pt x="15" y="8"/>
                    <a:pt x="15" y="8"/>
                  </a:cubicBezTo>
                  <a:cubicBezTo>
                    <a:pt x="12" y="6"/>
                    <a:pt x="12" y="6"/>
                    <a:pt x="12" y="6"/>
                  </a:cubicBezTo>
                  <a:cubicBezTo>
                    <a:pt x="8" y="22"/>
                    <a:pt x="8" y="22"/>
                    <a:pt x="8" y="22"/>
                  </a:cubicBezTo>
                  <a:cubicBezTo>
                    <a:pt x="11" y="24"/>
                    <a:pt x="11" y="24"/>
                    <a:pt x="11" y="24"/>
                  </a:cubicBezTo>
                  <a:cubicBezTo>
                    <a:pt x="12" y="17"/>
                    <a:pt x="12" y="17"/>
                    <a:pt x="12" y="17"/>
                  </a:cubicBezTo>
                  <a:cubicBezTo>
                    <a:pt x="17" y="20"/>
                    <a:pt x="17" y="20"/>
                    <a:pt x="17" y="20"/>
                  </a:cubicBezTo>
                  <a:cubicBezTo>
                    <a:pt x="16" y="27"/>
                    <a:pt x="16" y="27"/>
                    <a:pt x="16" y="27"/>
                  </a:cubicBezTo>
                  <a:cubicBezTo>
                    <a:pt x="18" y="28"/>
                    <a:pt x="18" y="28"/>
                    <a:pt x="18" y="28"/>
                  </a:cubicBezTo>
                  <a:cubicBezTo>
                    <a:pt x="23" y="12"/>
                    <a:pt x="23" y="12"/>
                    <a:pt x="23" y="12"/>
                  </a:cubicBezTo>
                  <a:lnTo>
                    <a:pt x="20" y="11"/>
                  </a:lnTo>
                  <a:close/>
                  <a:moveTo>
                    <a:pt x="33" y="18"/>
                  </a:moveTo>
                  <a:cubicBezTo>
                    <a:pt x="31" y="28"/>
                    <a:pt x="31" y="28"/>
                    <a:pt x="31" y="28"/>
                  </a:cubicBezTo>
                  <a:cubicBezTo>
                    <a:pt x="30" y="30"/>
                    <a:pt x="30" y="30"/>
                    <a:pt x="29" y="31"/>
                  </a:cubicBezTo>
                  <a:cubicBezTo>
                    <a:pt x="29" y="31"/>
                    <a:pt x="28" y="31"/>
                    <a:pt x="27" y="30"/>
                  </a:cubicBezTo>
                  <a:cubicBezTo>
                    <a:pt x="26" y="30"/>
                    <a:pt x="26" y="29"/>
                    <a:pt x="26" y="28"/>
                  </a:cubicBezTo>
                  <a:cubicBezTo>
                    <a:pt x="25" y="28"/>
                    <a:pt x="25" y="27"/>
                    <a:pt x="26" y="25"/>
                  </a:cubicBezTo>
                  <a:cubicBezTo>
                    <a:pt x="28" y="16"/>
                    <a:pt x="28" y="16"/>
                    <a:pt x="28" y="16"/>
                  </a:cubicBezTo>
                  <a:cubicBezTo>
                    <a:pt x="26" y="14"/>
                    <a:pt x="26" y="14"/>
                    <a:pt x="26" y="14"/>
                  </a:cubicBezTo>
                  <a:cubicBezTo>
                    <a:pt x="23" y="24"/>
                    <a:pt x="23" y="24"/>
                    <a:pt x="23" y="24"/>
                  </a:cubicBezTo>
                  <a:cubicBezTo>
                    <a:pt x="22" y="26"/>
                    <a:pt x="22" y="28"/>
                    <a:pt x="23" y="30"/>
                  </a:cubicBezTo>
                  <a:cubicBezTo>
                    <a:pt x="24" y="31"/>
                    <a:pt x="25" y="32"/>
                    <a:pt x="26" y="33"/>
                  </a:cubicBezTo>
                  <a:cubicBezTo>
                    <a:pt x="28" y="34"/>
                    <a:pt x="28" y="34"/>
                    <a:pt x="29" y="34"/>
                  </a:cubicBezTo>
                  <a:cubicBezTo>
                    <a:pt x="30" y="34"/>
                    <a:pt x="31" y="34"/>
                    <a:pt x="32" y="33"/>
                  </a:cubicBezTo>
                  <a:cubicBezTo>
                    <a:pt x="32" y="33"/>
                    <a:pt x="33" y="32"/>
                    <a:pt x="33" y="30"/>
                  </a:cubicBezTo>
                  <a:cubicBezTo>
                    <a:pt x="36" y="20"/>
                    <a:pt x="36" y="20"/>
                    <a:pt x="36" y="20"/>
                  </a:cubicBezTo>
                  <a:lnTo>
                    <a:pt x="33" y="18"/>
                  </a:lnTo>
                  <a:close/>
                  <a:moveTo>
                    <a:pt x="45" y="34"/>
                  </a:moveTo>
                  <a:cubicBezTo>
                    <a:pt x="46" y="33"/>
                    <a:pt x="46" y="33"/>
                    <a:pt x="47" y="32"/>
                  </a:cubicBezTo>
                  <a:cubicBezTo>
                    <a:pt x="47" y="30"/>
                    <a:pt x="47" y="29"/>
                    <a:pt x="46" y="27"/>
                  </a:cubicBezTo>
                  <a:cubicBezTo>
                    <a:pt x="46" y="26"/>
                    <a:pt x="45" y="25"/>
                    <a:pt x="43" y="24"/>
                  </a:cubicBezTo>
                  <a:cubicBezTo>
                    <a:pt x="39" y="22"/>
                    <a:pt x="39" y="22"/>
                    <a:pt x="39" y="22"/>
                  </a:cubicBezTo>
                  <a:cubicBezTo>
                    <a:pt x="35" y="38"/>
                    <a:pt x="35" y="38"/>
                    <a:pt x="35" y="38"/>
                  </a:cubicBezTo>
                  <a:cubicBezTo>
                    <a:pt x="37" y="39"/>
                    <a:pt x="37" y="39"/>
                    <a:pt x="37" y="39"/>
                  </a:cubicBezTo>
                  <a:cubicBezTo>
                    <a:pt x="39" y="33"/>
                    <a:pt x="39" y="33"/>
                    <a:pt x="39" y="33"/>
                  </a:cubicBezTo>
                  <a:cubicBezTo>
                    <a:pt x="41" y="34"/>
                    <a:pt x="41" y="34"/>
                    <a:pt x="41" y="34"/>
                  </a:cubicBezTo>
                  <a:cubicBezTo>
                    <a:pt x="42" y="42"/>
                    <a:pt x="42" y="42"/>
                    <a:pt x="42" y="42"/>
                  </a:cubicBezTo>
                  <a:cubicBezTo>
                    <a:pt x="45" y="44"/>
                    <a:pt x="45" y="44"/>
                    <a:pt x="45" y="44"/>
                  </a:cubicBezTo>
                  <a:cubicBezTo>
                    <a:pt x="45" y="42"/>
                    <a:pt x="44" y="39"/>
                    <a:pt x="43" y="35"/>
                  </a:cubicBezTo>
                  <a:cubicBezTo>
                    <a:pt x="44" y="35"/>
                    <a:pt x="45" y="34"/>
                    <a:pt x="45" y="34"/>
                  </a:cubicBezTo>
                  <a:close/>
                  <a:moveTo>
                    <a:pt x="43" y="31"/>
                  </a:moveTo>
                  <a:cubicBezTo>
                    <a:pt x="42" y="32"/>
                    <a:pt x="42" y="31"/>
                    <a:pt x="41" y="31"/>
                  </a:cubicBezTo>
                  <a:cubicBezTo>
                    <a:pt x="40" y="30"/>
                    <a:pt x="40" y="30"/>
                    <a:pt x="40" y="30"/>
                  </a:cubicBezTo>
                  <a:cubicBezTo>
                    <a:pt x="41" y="26"/>
                    <a:pt x="41" y="26"/>
                    <a:pt x="41" y="26"/>
                  </a:cubicBezTo>
                  <a:cubicBezTo>
                    <a:pt x="42" y="27"/>
                    <a:pt x="42" y="27"/>
                    <a:pt x="42" y="27"/>
                  </a:cubicBezTo>
                  <a:cubicBezTo>
                    <a:pt x="43" y="27"/>
                    <a:pt x="43" y="28"/>
                    <a:pt x="44" y="28"/>
                  </a:cubicBezTo>
                  <a:cubicBezTo>
                    <a:pt x="44" y="29"/>
                    <a:pt x="44" y="29"/>
                    <a:pt x="44" y="30"/>
                  </a:cubicBezTo>
                  <a:cubicBezTo>
                    <a:pt x="44" y="31"/>
                    <a:pt x="43" y="31"/>
                    <a:pt x="43" y="31"/>
                  </a:cubicBezTo>
                  <a:moveTo>
                    <a:pt x="51" y="30"/>
                  </a:moveTo>
                  <a:cubicBezTo>
                    <a:pt x="50" y="30"/>
                    <a:pt x="49" y="31"/>
                    <a:pt x="49" y="32"/>
                  </a:cubicBezTo>
                  <a:cubicBezTo>
                    <a:pt x="49" y="33"/>
                    <a:pt x="49" y="34"/>
                    <a:pt x="49" y="35"/>
                  </a:cubicBezTo>
                  <a:cubicBezTo>
                    <a:pt x="49" y="35"/>
                    <a:pt x="49" y="36"/>
                    <a:pt x="49" y="37"/>
                  </a:cubicBezTo>
                  <a:cubicBezTo>
                    <a:pt x="50" y="37"/>
                    <a:pt x="50" y="38"/>
                    <a:pt x="51" y="39"/>
                  </a:cubicBezTo>
                  <a:cubicBezTo>
                    <a:pt x="51" y="40"/>
                    <a:pt x="52" y="41"/>
                    <a:pt x="52" y="41"/>
                  </a:cubicBezTo>
                  <a:cubicBezTo>
                    <a:pt x="52" y="42"/>
                    <a:pt x="52" y="42"/>
                    <a:pt x="52" y="42"/>
                  </a:cubicBezTo>
                  <a:cubicBezTo>
                    <a:pt x="52" y="43"/>
                    <a:pt x="52" y="43"/>
                    <a:pt x="52" y="43"/>
                  </a:cubicBezTo>
                  <a:cubicBezTo>
                    <a:pt x="52" y="44"/>
                    <a:pt x="52" y="44"/>
                    <a:pt x="52" y="44"/>
                  </a:cubicBezTo>
                  <a:cubicBezTo>
                    <a:pt x="51" y="44"/>
                    <a:pt x="51" y="44"/>
                    <a:pt x="50" y="44"/>
                  </a:cubicBezTo>
                  <a:cubicBezTo>
                    <a:pt x="50" y="43"/>
                    <a:pt x="49" y="43"/>
                    <a:pt x="49" y="43"/>
                  </a:cubicBezTo>
                  <a:cubicBezTo>
                    <a:pt x="48" y="42"/>
                    <a:pt x="48" y="41"/>
                    <a:pt x="47" y="40"/>
                  </a:cubicBezTo>
                  <a:cubicBezTo>
                    <a:pt x="46" y="43"/>
                    <a:pt x="46" y="43"/>
                    <a:pt x="46" y="43"/>
                  </a:cubicBezTo>
                  <a:cubicBezTo>
                    <a:pt x="47" y="45"/>
                    <a:pt x="48" y="46"/>
                    <a:pt x="49" y="46"/>
                  </a:cubicBezTo>
                  <a:cubicBezTo>
                    <a:pt x="51" y="47"/>
                    <a:pt x="52" y="48"/>
                    <a:pt x="53" y="47"/>
                  </a:cubicBezTo>
                  <a:cubicBezTo>
                    <a:pt x="54" y="47"/>
                    <a:pt x="55" y="46"/>
                    <a:pt x="55" y="44"/>
                  </a:cubicBezTo>
                  <a:cubicBezTo>
                    <a:pt x="55" y="43"/>
                    <a:pt x="55" y="42"/>
                    <a:pt x="55" y="41"/>
                  </a:cubicBezTo>
                  <a:cubicBezTo>
                    <a:pt x="55" y="40"/>
                    <a:pt x="54" y="39"/>
                    <a:pt x="53" y="38"/>
                  </a:cubicBezTo>
                  <a:cubicBezTo>
                    <a:pt x="53" y="37"/>
                    <a:pt x="52" y="36"/>
                    <a:pt x="52" y="36"/>
                  </a:cubicBezTo>
                  <a:cubicBezTo>
                    <a:pt x="52" y="35"/>
                    <a:pt x="52" y="35"/>
                    <a:pt x="52" y="35"/>
                  </a:cubicBezTo>
                  <a:cubicBezTo>
                    <a:pt x="52" y="34"/>
                    <a:pt x="52" y="34"/>
                    <a:pt x="52" y="34"/>
                  </a:cubicBezTo>
                  <a:cubicBezTo>
                    <a:pt x="52" y="33"/>
                    <a:pt x="52" y="33"/>
                    <a:pt x="52" y="33"/>
                  </a:cubicBezTo>
                  <a:cubicBezTo>
                    <a:pt x="53" y="33"/>
                    <a:pt x="53" y="33"/>
                    <a:pt x="54" y="33"/>
                  </a:cubicBezTo>
                  <a:cubicBezTo>
                    <a:pt x="54" y="33"/>
                    <a:pt x="55" y="34"/>
                    <a:pt x="55" y="34"/>
                  </a:cubicBezTo>
                  <a:cubicBezTo>
                    <a:pt x="55" y="35"/>
                    <a:pt x="56" y="35"/>
                    <a:pt x="56" y="36"/>
                  </a:cubicBezTo>
                  <a:cubicBezTo>
                    <a:pt x="58" y="34"/>
                    <a:pt x="58" y="34"/>
                    <a:pt x="58" y="34"/>
                  </a:cubicBezTo>
                  <a:cubicBezTo>
                    <a:pt x="57" y="33"/>
                    <a:pt x="57" y="32"/>
                    <a:pt x="56" y="32"/>
                  </a:cubicBezTo>
                  <a:cubicBezTo>
                    <a:pt x="56" y="31"/>
                    <a:pt x="55" y="31"/>
                    <a:pt x="55" y="30"/>
                  </a:cubicBezTo>
                  <a:cubicBezTo>
                    <a:pt x="53" y="30"/>
                    <a:pt x="52" y="29"/>
                    <a:pt x="51" y="30"/>
                  </a:cubicBezTo>
                  <a:close/>
                  <a:moveTo>
                    <a:pt x="92" y="53"/>
                  </a:moveTo>
                  <a:cubicBezTo>
                    <a:pt x="88" y="58"/>
                    <a:pt x="88" y="58"/>
                    <a:pt x="88" y="58"/>
                  </a:cubicBezTo>
                  <a:cubicBezTo>
                    <a:pt x="87" y="50"/>
                    <a:pt x="87" y="50"/>
                    <a:pt x="87" y="50"/>
                  </a:cubicBezTo>
                  <a:cubicBezTo>
                    <a:pt x="84" y="48"/>
                    <a:pt x="84" y="48"/>
                    <a:pt x="84" y="48"/>
                  </a:cubicBezTo>
                  <a:cubicBezTo>
                    <a:pt x="86" y="60"/>
                    <a:pt x="86" y="60"/>
                    <a:pt x="86" y="60"/>
                  </a:cubicBezTo>
                  <a:cubicBezTo>
                    <a:pt x="84" y="66"/>
                    <a:pt x="84" y="66"/>
                    <a:pt x="84" y="66"/>
                  </a:cubicBezTo>
                  <a:cubicBezTo>
                    <a:pt x="87" y="68"/>
                    <a:pt x="87" y="68"/>
                    <a:pt x="87" y="68"/>
                  </a:cubicBezTo>
                  <a:cubicBezTo>
                    <a:pt x="88" y="62"/>
                    <a:pt x="88" y="62"/>
                    <a:pt x="88" y="62"/>
                  </a:cubicBezTo>
                  <a:cubicBezTo>
                    <a:pt x="95" y="54"/>
                    <a:pt x="95" y="54"/>
                    <a:pt x="95" y="54"/>
                  </a:cubicBezTo>
                  <a:lnTo>
                    <a:pt x="92" y="53"/>
                  </a:lnTo>
                  <a:close/>
                  <a:moveTo>
                    <a:pt x="77" y="43"/>
                  </a:moveTo>
                  <a:cubicBezTo>
                    <a:pt x="68" y="57"/>
                    <a:pt x="68" y="57"/>
                    <a:pt x="68" y="57"/>
                  </a:cubicBezTo>
                  <a:cubicBezTo>
                    <a:pt x="71" y="59"/>
                    <a:pt x="71" y="59"/>
                    <a:pt x="71" y="59"/>
                  </a:cubicBezTo>
                  <a:cubicBezTo>
                    <a:pt x="73" y="55"/>
                    <a:pt x="73" y="55"/>
                    <a:pt x="73" y="55"/>
                  </a:cubicBezTo>
                  <a:cubicBezTo>
                    <a:pt x="77" y="58"/>
                    <a:pt x="77" y="58"/>
                    <a:pt x="77" y="58"/>
                  </a:cubicBezTo>
                  <a:cubicBezTo>
                    <a:pt x="77" y="62"/>
                    <a:pt x="77" y="62"/>
                    <a:pt x="77" y="62"/>
                  </a:cubicBezTo>
                  <a:cubicBezTo>
                    <a:pt x="80" y="64"/>
                    <a:pt x="80" y="64"/>
                    <a:pt x="80" y="64"/>
                  </a:cubicBezTo>
                  <a:cubicBezTo>
                    <a:pt x="80" y="45"/>
                    <a:pt x="80" y="45"/>
                    <a:pt x="80" y="45"/>
                  </a:cubicBezTo>
                  <a:lnTo>
                    <a:pt x="77" y="43"/>
                  </a:lnTo>
                  <a:close/>
                  <a:moveTo>
                    <a:pt x="74" y="53"/>
                  </a:moveTo>
                  <a:cubicBezTo>
                    <a:pt x="76" y="50"/>
                    <a:pt x="77" y="48"/>
                    <a:pt x="78" y="47"/>
                  </a:cubicBezTo>
                  <a:cubicBezTo>
                    <a:pt x="77" y="48"/>
                    <a:pt x="77" y="48"/>
                    <a:pt x="77" y="48"/>
                  </a:cubicBezTo>
                  <a:cubicBezTo>
                    <a:pt x="77" y="48"/>
                    <a:pt x="77" y="51"/>
                    <a:pt x="77" y="55"/>
                  </a:cubicBezTo>
                  <a:cubicBezTo>
                    <a:pt x="74" y="53"/>
                    <a:pt x="74" y="53"/>
                    <a:pt x="74" y="53"/>
                  </a:cubicBezTo>
                  <a:moveTo>
                    <a:pt x="65" y="36"/>
                  </a:moveTo>
                  <a:cubicBezTo>
                    <a:pt x="61" y="34"/>
                    <a:pt x="61" y="34"/>
                    <a:pt x="61" y="34"/>
                  </a:cubicBezTo>
                  <a:cubicBezTo>
                    <a:pt x="56" y="50"/>
                    <a:pt x="56" y="50"/>
                    <a:pt x="56" y="50"/>
                  </a:cubicBezTo>
                  <a:cubicBezTo>
                    <a:pt x="60" y="52"/>
                    <a:pt x="60" y="52"/>
                    <a:pt x="60" y="52"/>
                  </a:cubicBezTo>
                  <a:cubicBezTo>
                    <a:pt x="62" y="54"/>
                    <a:pt x="64" y="54"/>
                    <a:pt x="65" y="53"/>
                  </a:cubicBezTo>
                  <a:cubicBezTo>
                    <a:pt x="67" y="52"/>
                    <a:pt x="68" y="51"/>
                    <a:pt x="69" y="48"/>
                  </a:cubicBezTo>
                  <a:cubicBezTo>
                    <a:pt x="70" y="46"/>
                    <a:pt x="70" y="43"/>
                    <a:pt x="69" y="41"/>
                  </a:cubicBezTo>
                  <a:cubicBezTo>
                    <a:pt x="68" y="39"/>
                    <a:pt x="67" y="38"/>
                    <a:pt x="65" y="36"/>
                  </a:cubicBezTo>
                  <a:close/>
                  <a:moveTo>
                    <a:pt x="61" y="50"/>
                  </a:moveTo>
                  <a:cubicBezTo>
                    <a:pt x="60" y="49"/>
                    <a:pt x="60" y="49"/>
                    <a:pt x="60" y="49"/>
                  </a:cubicBezTo>
                  <a:cubicBezTo>
                    <a:pt x="62" y="39"/>
                    <a:pt x="62" y="39"/>
                    <a:pt x="62" y="39"/>
                  </a:cubicBezTo>
                  <a:cubicBezTo>
                    <a:pt x="64" y="39"/>
                    <a:pt x="64" y="39"/>
                    <a:pt x="64" y="39"/>
                  </a:cubicBezTo>
                  <a:cubicBezTo>
                    <a:pt x="66" y="41"/>
                    <a:pt x="67" y="43"/>
                    <a:pt x="66" y="47"/>
                  </a:cubicBezTo>
                  <a:cubicBezTo>
                    <a:pt x="65" y="50"/>
                    <a:pt x="63" y="51"/>
                    <a:pt x="61" y="50"/>
                  </a:cubicBezTo>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4" name="Freeform 83"/>
            <p:cNvSpPr>
              <a:spLocks noEditPoints="1"/>
            </p:cNvSpPr>
            <p:nvPr/>
          </p:nvSpPr>
          <p:spPr bwMode="auto">
            <a:xfrm>
              <a:off x="5859463" y="2687638"/>
              <a:ext cx="228600" cy="168275"/>
            </a:xfrm>
            <a:custGeom>
              <a:avLst/>
              <a:gdLst>
                <a:gd name="T0" fmla="*/ 60 w 67"/>
                <a:gd name="T1" fmla="*/ 43 h 49"/>
                <a:gd name="T2" fmla="*/ 55 w 67"/>
                <a:gd name="T3" fmla="*/ 48 h 49"/>
                <a:gd name="T4" fmla="*/ 55 w 67"/>
                <a:gd name="T5" fmla="*/ 29 h 49"/>
                <a:gd name="T6" fmla="*/ 59 w 67"/>
                <a:gd name="T7" fmla="*/ 39 h 49"/>
                <a:gd name="T8" fmla="*/ 67 w 67"/>
                <a:gd name="T9" fmla="*/ 35 h 49"/>
                <a:gd name="T10" fmla="*/ 39 w 67"/>
                <a:gd name="T11" fmla="*/ 38 h 49"/>
                <a:gd name="T12" fmla="*/ 44 w 67"/>
                <a:gd name="T13" fmla="*/ 36 h 49"/>
                <a:gd name="T14" fmla="*/ 48 w 67"/>
                <a:gd name="T15" fmla="*/ 43 h 49"/>
                <a:gd name="T16" fmla="*/ 51 w 67"/>
                <a:gd name="T17" fmla="*/ 26 h 49"/>
                <a:gd name="T18" fmla="*/ 45 w 67"/>
                <a:gd name="T19" fmla="*/ 34 h 49"/>
                <a:gd name="T20" fmla="*/ 49 w 67"/>
                <a:gd name="T21" fmla="*/ 29 h 49"/>
                <a:gd name="T22" fmla="*/ 45 w 67"/>
                <a:gd name="T23" fmla="*/ 34 h 49"/>
                <a:gd name="T24" fmla="*/ 32 w 67"/>
                <a:gd name="T25" fmla="*/ 15 h 49"/>
                <a:gd name="T26" fmla="*/ 31 w 67"/>
                <a:gd name="T27" fmla="*/ 33 h 49"/>
                <a:gd name="T28" fmla="*/ 40 w 67"/>
                <a:gd name="T29" fmla="*/ 29 h 49"/>
                <a:gd name="T30" fmla="*/ 36 w 67"/>
                <a:gd name="T31" fmla="*/ 18 h 49"/>
                <a:gd name="T32" fmla="*/ 31 w 67"/>
                <a:gd name="T33" fmla="*/ 30 h 49"/>
                <a:gd name="T34" fmla="*/ 35 w 67"/>
                <a:gd name="T35" fmla="*/ 20 h 49"/>
                <a:gd name="T36" fmla="*/ 32 w 67"/>
                <a:gd name="T37" fmla="*/ 31 h 49"/>
                <a:gd name="T38" fmla="*/ 22 w 67"/>
                <a:gd name="T39" fmla="*/ 28 h 49"/>
                <a:gd name="T40" fmla="*/ 29 w 67"/>
                <a:gd name="T41" fmla="*/ 13 h 49"/>
                <a:gd name="T42" fmla="*/ 20 w 67"/>
                <a:gd name="T43" fmla="*/ 17 h 49"/>
                <a:gd name="T44" fmla="*/ 21 w 67"/>
                <a:gd name="T45" fmla="*/ 11 h 49"/>
                <a:gd name="T46" fmla="*/ 14 w 67"/>
                <a:gd name="T47" fmla="*/ 5 h 49"/>
                <a:gd name="T48" fmla="*/ 13 w 67"/>
                <a:gd name="T49" fmla="*/ 23 h 49"/>
                <a:gd name="T50" fmla="*/ 16 w 67"/>
                <a:gd name="T51" fmla="*/ 17 h 49"/>
                <a:gd name="T52" fmla="*/ 20 w 67"/>
                <a:gd name="T53" fmla="*/ 27 h 49"/>
                <a:gd name="T54" fmla="*/ 20 w 67"/>
                <a:gd name="T55" fmla="*/ 17 h 49"/>
                <a:gd name="T56" fmla="*/ 16 w 67"/>
                <a:gd name="T57" fmla="*/ 14 h 49"/>
                <a:gd name="T58" fmla="*/ 16 w 67"/>
                <a:gd name="T59" fmla="*/ 10 h 49"/>
                <a:gd name="T60" fmla="*/ 19 w 67"/>
                <a:gd name="T61" fmla="*/ 12 h 49"/>
                <a:gd name="T62" fmla="*/ 18 w 67"/>
                <a:gd name="T63" fmla="*/ 15 h 49"/>
                <a:gd name="T64" fmla="*/ 0 w 67"/>
                <a:gd name="T65" fmla="*/ 16 h 49"/>
                <a:gd name="T66" fmla="*/ 5 w 67"/>
                <a:gd name="T67" fmla="*/ 11 h 49"/>
                <a:gd name="T68" fmla="*/ 10 w 67"/>
                <a:gd name="T69" fmla="*/ 11 h 49"/>
                <a:gd name="T70" fmla="*/ 6 w 67"/>
                <a:gd name="T71" fmla="*/ 4 h 49"/>
                <a:gd name="T72" fmla="*/ 12 w 67"/>
                <a:gd name="T7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7" h="49">
                  <a:moveTo>
                    <a:pt x="67" y="35"/>
                  </a:moveTo>
                  <a:cubicBezTo>
                    <a:pt x="60" y="43"/>
                    <a:pt x="60" y="43"/>
                    <a:pt x="60" y="43"/>
                  </a:cubicBezTo>
                  <a:cubicBezTo>
                    <a:pt x="58" y="49"/>
                    <a:pt x="58" y="49"/>
                    <a:pt x="58" y="49"/>
                  </a:cubicBezTo>
                  <a:cubicBezTo>
                    <a:pt x="55" y="48"/>
                    <a:pt x="55" y="48"/>
                    <a:pt x="55" y="48"/>
                  </a:cubicBezTo>
                  <a:cubicBezTo>
                    <a:pt x="57" y="41"/>
                    <a:pt x="57" y="41"/>
                    <a:pt x="57" y="41"/>
                  </a:cubicBezTo>
                  <a:cubicBezTo>
                    <a:pt x="55" y="29"/>
                    <a:pt x="55" y="29"/>
                    <a:pt x="55" y="29"/>
                  </a:cubicBezTo>
                  <a:cubicBezTo>
                    <a:pt x="58" y="31"/>
                    <a:pt x="58" y="31"/>
                    <a:pt x="58" y="31"/>
                  </a:cubicBezTo>
                  <a:cubicBezTo>
                    <a:pt x="59" y="39"/>
                    <a:pt x="59" y="39"/>
                    <a:pt x="59" y="39"/>
                  </a:cubicBezTo>
                  <a:cubicBezTo>
                    <a:pt x="64" y="34"/>
                    <a:pt x="64" y="34"/>
                    <a:pt x="64" y="34"/>
                  </a:cubicBezTo>
                  <a:lnTo>
                    <a:pt x="67" y="35"/>
                  </a:lnTo>
                  <a:close/>
                  <a:moveTo>
                    <a:pt x="48" y="24"/>
                  </a:moveTo>
                  <a:cubicBezTo>
                    <a:pt x="39" y="38"/>
                    <a:pt x="39" y="38"/>
                    <a:pt x="39" y="38"/>
                  </a:cubicBezTo>
                  <a:cubicBezTo>
                    <a:pt x="42" y="40"/>
                    <a:pt x="42" y="40"/>
                    <a:pt x="42" y="40"/>
                  </a:cubicBezTo>
                  <a:cubicBezTo>
                    <a:pt x="44" y="36"/>
                    <a:pt x="44" y="36"/>
                    <a:pt x="44" y="36"/>
                  </a:cubicBezTo>
                  <a:cubicBezTo>
                    <a:pt x="48" y="39"/>
                    <a:pt x="48" y="39"/>
                    <a:pt x="48" y="39"/>
                  </a:cubicBezTo>
                  <a:cubicBezTo>
                    <a:pt x="48" y="43"/>
                    <a:pt x="48" y="43"/>
                    <a:pt x="48" y="43"/>
                  </a:cubicBezTo>
                  <a:cubicBezTo>
                    <a:pt x="51" y="45"/>
                    <a:pt x="51" y="45"/>
                    <a:pt x="51" y="45"/>
                  </a:cubicBezTo>
                  <a:cubicBezTo>
                    <a:pt x="51" y="26"/>
                    <a:pt x="51" y="26"/>
                    <a:pt x="51" y="26"/>
                  </a:cubicBezTo>
                  <a:lnTo>
                    <a:pt x="48" y="24"/>
                  </a:lnTo>
                  <a:close/>
                  <a:moveTo>
                    <a:pt x="45" y="34"/>
                  </a:moveTo>
                  <a:cubicBezTo>
                    <a:pt x="47" y="31"/>
                    <a:pt x="48" y="29"/>
                    <a:pt x="49" y="28"/>
                  </a:cubicBezTo>
                  <a:cubicBezTo>
                    <a:pt x="49" y="29"/>
                    <a:pt x="49" y="29"/>
                    <a:pt x="49" y="29"/>
                  </a:cubicBezTo>
                  <a:cubicBezTo>
                    <a:pt x="49" y="30"/>
                    <a:pt x="49" y="32"/>
                    <a:pt x="49" y="36"/>
                  </a:cubicBezTo>
                  <a:cubicBezTo>
                    <a:pt x="45" y="34"/>
                    <a:pt x="45" y="34"/>
                    <a:pt x="45" y="34"/>
                  </a:cubicBezTo>
                  <a:moveTo>
                    <a:pt x="36" y="18"/>
                  </a:moveTo>
                  <a:cubicBezTo>
                    <a:pt x="32" y="15"/>
                    <a:pt x="32" y="15"/>
                    <a:pt x="32" y="15"/>
                  </a:cubicBezTo>
                  <a:cubicBezTo>
                    <a:pt x="27" y="31"/>
                    <a:pt x="27" y="31"/>
                    <a:pt x="27" y="31"/>
                  </a:cubicBezTo>
                  <a:cubicBezTo>
                    <a:pt x="31" y="33"/>
                    <a:pt x="31" y="33"/>
                    <a:pt x="31" y="33"/>
                  </a:cubicBezTo>
                  <a:cubicBezTo>
                    <a:pt x="33" y="35"/>
                    <a:pt x="35" y="35"/>
                    <a:pt x="37" y="34"/>
                  </a:cubicBezTo>
                  <a:cubicBezTo>
                    <a:pt x="38" y="34"/>
                    <a:pt x="39" y="32"/>
                    <a:pt x="40" y="29"/>
                  </a:cubicBezTo>
                  <a:cubicBezTo>
                    <a:pt x="41" y="27"/>
                    <a:pt x="41" y="24"/>
                    <a:pt x="40" y="22"/>
                  </a:cubicBezTo>
                  <a:cubicBezTo>
                    <a:pt x="39" y="20"/>
                    <a:pt x="38" y="19"/>
                    <a:pt x="36" y="18"/>
                  </a:cubicBezTo>
                  <a:close/>
                  <a:moveTo>
                    <a:pt x="32" y="31"/>
                  </a:moveTo>
                  <a:cubicBezTo>
                    <a:pt x="31" y="30"/>
                    <a:pt x="31" y="30"/>
                    <a:pt x="31" y="30"/>
                  </a:cubicBezTo>
                  <a:cubicBezTo>
                    <a:pt x="34" y="20"/>
                    <a:pt x="34" y="20"/>
                    <a:pt x="34" y="20"/>
                  </a:cubicBezTo>
                  <a:cubicBezTo>
                    <a:pt x="35" y="20"/>
                    <a:pt x="35" y="20"/>
                    <a:pt x="35" y="20"/>
                  </a:cubicBezTo>
                  <a:cubicBezTo>
                    <a:pt x="38" y="22"/>
                    <a:pt x="38" y="24"/>
                    <a:pt x="37" y="28"/>
                  </a:cubicBezTo>
                  <a:cubicBezTo>
                    <a:pt x="36" y="31"/>
                    <a:pt x="35" y="32"/>
                    <a:pt x="32" y="31"/>
                  </a:cubicBezTo>
                  <a:moveTo>
                    <a:pt x="26" y="12"/>
                  </a:moveTo>
                  <a:cubicBezTo>
                    <a:pt x="22" y="28"/>
                    <a:pt x="22" y="28"/>
                    <a:pt x="22" y="28"/>
                  </a:cubicBezTo>
                  <a:cubicBezTo>
                    <a:pt x="24" y="30"/>
                    <a:pt x="24" y="30"/>
                    <a:pt x="24" y="30"/>
                  </a:cubicBezTo>
                  <a:cubicBezTo>
                    <a:pt x="29" y="13"/>
                    <a:pt x="29" y="13"/>
                    <a:pt x="29" y="13"/>
                  </a:cubicBezTo>
                  <a:lnTo>
                    <a:pt x="26" y="12"/>
                  </a:lnTo>
                  <a:close/>
                  <a:moveTo>
                    <a:pt x="20" y="17"/>
                  </a:moveTo>
                  <a:cubicBezTo>
                    <a:pt x="21" y="17"/>
                    <a:pt x="21" y="16"/>
                    <a:pt x="22" y="15"/>
                  </a:cubicBezTo>
                  <a:cubicBezTo>
                    <a:pt x="22" y="13"/>
                    <a:pt x="22" y="12"/>
                    <a:pt x="21" y="11"/>
                  </a:cubicBezTo>
                  <a:cubicBezTo>
                    <a:pt x="21" y="9"/>
                    <a:pt x="20" y="8"/>
                    <a:pt x="18" y="7"/>
                  </a:cubicBezTo>
                  <a:cubicBezTo>
                    <a:pt x="14" y="5"/>
                    <a:pt x="14" y="5"/>
                    <a:pt x="14" y="5"/>
                  </a:cubicBezTo>
                  <a:cubicBezTo>
                    <a:pt x="10" y="21"/>
                    <a:pt x="10" y="21"/>
                    <a:pt x="10" y="21"/>
                  </a:cubicBezTo>
                  <a:cubicBezTo>
                    <a:pt x="13" y="23"/>
                    <a:pt x="13" y="23"/>
                    <a:pt x="13" y="23"/>
                  </a:cubicBezTo>
                  <a:cubicBezTo>
                    <a:pt x="14" y="17"/>
                    <a:pt x="14" y="17"/>
                    <a:pt x="14" y="17"/>
                  </a:cubicBezTo>
                  <a:cubicBezTo>
                    <a:pt x="16" y="17"/>
                    <a:pt x="16" y="17"/>
                    <a:pt x="16" y="17"/>
                  </a:cubicBezTo>
                  <a:cubicBezTo>
                    <a:pt x="17" y="25"/>
                    <a:pt x="17" y="25"/>
                    <a:pt x="17" y="25"/>
                  </a:cubicBezTo>
                  <a:cubicBezTo>
                    <a:pt x="20" y="27"/>
                    <a:pt x="20" y="27"/>
                    <a:pt x="20" y="27"/>
                  </a:cubicBezTo>
                  <a:cubicBezTo>
                    <a:pt x="20" y="26"/>
                    <a:pt x="19" y="23"/>
                    <a:pt x="18" y="18"/>
                  </a:cubicBezTo>
                  <a:cubicBezTo>
                    <a:pt x="19" y="18"/>
                    <a:pt x="20" y="18"/>
                    <a:pt x="20" y="17"/>
                  </a:cubicBezTo>
                  <a:close/>
                  <a:moveTo>
                    <a:pt x="18" y="15"/>
                  </a:moveTo>
                  <a:cubicBezTo>
                    <a:pt x="17" y="15"/>
                    <a:pt x="17" y="15"/>
                    <a:pt x="16" y="14"/>
                  </a:cubicBezTo>
                  <a:cubicBezTo>
                    <a:pt x="15" y="14"/>
                    <a:pt x="15" y="14"/>
                    <a:pt x="15" y="14"/>
                  </a:cubicBezTo>
                  <a:cubicBezTo>
                    <a:pt x="16" y="10"/>
                    <a:pt x="16" y="10"/>
                    <a:pt x="16" y="10"/>
                  </a:cubicBezTo>
                  <a:cubicBezTo>
                    <a:pt x="17" y="10"/>
                    <a:pt x="17" y="10"/>
                    <a:pt x="17" y="10"/>
                  </a:cubicBezTo>
                  <a:cubicBezTo>
                    <a:pt x="18" y="11"/>
                    <a:pt x="18" y="11"/>
                    <a:pt x="19" y="12"/>
                  </a:cubicBezTo>
                  <a:cubicBezTo>
                    <a:pt x="19" y="12"/>
                    <a:pt x="19" y="13"/>
                    <a:pt x="19" y="14"/>
                  </a:cubicBezTo>
                  <a:cubicBezTo>
                    <a:pt x="19" y="14"/>
                    <a:pt x="18" y="15"/>
                    <a:pt x="18" y="15"/>
                  </a:cubicBezTo>
                  <a:moveTo>
                    <a:pt x="5" y="0"/>
                  </a:moveTo>
                  <a:cubicBezTo>
                    <a:pt x="0" y="16"/>
                    <a:pt x="0" y="16"/>
                    <a:pt x="0" y="16"/>
                  </a:cubicBezTo>
                  <a:cubicBezTo>
                    <a:pt x="3" y="17"/>
                    <a:pt x="3" y="17"/>
                    <a:pt x="3" y="17"/>
                  </a:cubicBezTo>
                  <a:cubicBezTo>
                    <a:pt x="5" y="11"/>
                    <a:pt x="5" y="11"/>
                    <a:pt x="5" y="11"/>
                  </a:cubicBezTo>
                  <a:cubicBezTo>
                    <a:pt x="9" y="13"/>
                    <a:pt x="9" y="13"/>
                    <a:pt x="9" y="13"/>
                  </a:cubicBezTo>
                  <a:cubicBezTo>
                    <a:pt x="10" y="11"/>
                    <a:pt x="10" y="11"/>
                    <a:pt x="10" y="11"/>
                  </a:cubicBezTo>
                  <a:cubicBezTo>
                    <a:pt x="5" y="8"/>
                    <a:pt x="5" y="8"/>
                    <a:pt x="5" y="8"/>
                  </a:cubicBezTo>
                  <a:cubicBezTo>
                    <a:pt x="6" y="4"/>
                    <a:pt x="6" y="4"/>
                    <a:pt x="6" y="4"/>
                  </a:cubicBezTo>
                  <a:cubicBezTo>
                    <a:pt x="11" y="7"/>
                    <a:pt x="11" y="7"/>
                    <a:pt x="11" y="7"/>
                  </a:cubicBezTo>
                  <a:cubicBezTo>
                    <a:pt x="12" y="4"/>
                    <a:pt x="12" y="4"/>
                    <a:pt x="12" y="4"/>
                  </a:cubicBezTo>
                  <a:lnTo>
                    <a:pt x="5" y="0"/>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5" name="Freeform 84"/>
            <p:cNvSpPr>
              <a:spLocks noEditPoints="1"/>
            </p:cNvSpPr>
            <p:nvPr/>
          </p:nvSpPr>
          <p:spPr bwMode="auto">
            <a:xfrm>
              <a:off x="6218238" y="2897188"/>
              <a:ext cx="328613" cy="225425"/>
            </a:xfrm>
            <a:custGeom>
              <a:avLst/>
              <a:gdLst>
                <a:gd name="T0" fmla="*/ 44 w 96"/>
                <a:gd name="T1" fmla="*/ 34 h 66"/>
                <a:gd name="T2" fmla="*/ 40 w 96"/>
                <a:gd name="T3" fmla="*/ 38 h 66"/>
                <a:gd name="T4" fmla="*/ 34 w 96"/>
                <a:gd name="T5" fmla="*/ 33 h 66"/>
                <a:gd name="T6" fmla="*/ 37 w 96"/>
                <a:gd name="T7" fmla="*/ 18 h 66"/>
                <a:gd name="T8" fmla="*/ 37 w 96"/>
                <a:gd name="T9" fmla="*/ 29 h 66"/>
                <a:gd name="T10" fmla="*/ 38 w 96"/>
                <a:gd name="T11" fmla="*/ 34 h 66"/>
                <a:gd name="T12" fmla="*/ 42 w 96"/>
                <a:gd name="T13" fmla="*/ 32 h 66"/>
                <a:gd name="T14" fmla="*/ 47 w 96"/>
                <a:gd name="T15" fmla="*/ 24 h 66"/>
                <a:gd name="T16" fmla="*/ 24 w 96"/>
                <a:gd name="T17" fmla="*/ 14 h 66"/>
                <a:gd name="T18" fmla="*/ 24 w 96"/>
                <a:gd name="T19" fmla="*/ 29 h 66"/>
                <a:gd name="T20" fmla="*/ 30 w 96"/>
                <a:gd name="T21" fmla="*/ 17 h 66"/>
                <a:gd name="T22" fmla="*/ 35 w 96"/>
                <a:gd name="T23" fmla="*/ 17 h 66"/>
                <a:gd name="T24" fmla="*/ 17 w 96"/>
                <a:gd name="T25" fmla="*/ 6 h 66"/>
                <a:gd name="T26" fmla="*/ 11 w 96"/>
                <a:gd name="T27" fmla="*/ 22 h 66"/>
                <a:gd name="T28" fmla="*/ 18 w 96"/>
                <a:gd name="T29" fmla="*/ 21 h 66"/>
                <a:gd name="T30" fmla="*/ 20 w 96"/>
                <a:gd name="T31" fmla="*/ 27 h 66"/>
                <a:gd name="T32" fmla="*/ 17 w 96"/>
                <a:gd name="T33" fmla="*/ 6 h 66"/>
                <a:gd name="T34" fmla="*/ 18 w 96"/>
                <a:gd name="T35" fmla="*/ 10 h 66"/>
                <a:gd name="T36" fmla="*/ 18 w 96"/>
                <a:gd name="T37" fmla="*/ 18 h 66"/>
                <a:gd name="T38" fmla="*/ 5 w 96"/>
                <a:gd name="T39" fmla="*/ 0 h 66"/>
                <a:gd name="T40" fmla="*/ 2 w 96"/>
                <a:gd name="T41" fmla="*/ 5 h 66"/>
                <a:gd name="T42" fmla="*/ 4 w 96"/>
                <a:gd name="T43" fmla="*/ 10 h 66"/>
                <a:gd name="T44" fmla="*/ 6 w 96"/>
                <a:gd name="T45" fmla="*/ 13 h 66"/>
                <a:gd name="T46" fmla="*/ 5 w 96"/>
                <a:gd name="T47" fmla="*/ 15 h 66"/>
                <a:gd name="T48" fmla="*/ 2 w 96"/>
                <a:gd name="T49" fmla="*/ 13 h 66"/>
                <a:gd name="T50" fmla="*/ 0 w 96"/>
                <a:gd name="T51" fmla="*/ 14 h 66"/>
                <a:gd name="T52" fmla="*/ 7 w 96"/>
                <a:gd name="T53" fmla="*/ 18 h 66"/>
                <a:gd name="T54" fmla="*/ 9 w 96"/>
                <a:gd name="T55" fmla="*/ 12 h 66"/>
                <a:gd name="T56" fmla="*/ 6 w 96"/>
                <a:gd name="T57" fmla="*/ 6 h 66"/>
                <a:gd name="T58" fmla="*/ 5 w 96"/>
                <a:gd name="T59" fmla="*/ 5 h 66"/>
                <a:gd name="T60" fmla="*/ 7 w 96"/>
                <a:gd name="T61" fmla="*/ 4 h 66"/>
                <a:gd name="T62" fmla="*/ 10 w 96"/>
                <a:gd name="T63" fmla="*/ 6 h 66"/>
                <a:gd name="T64" fmla="*/ 10 w 96"/>
                <a:gd name="T65" fmla="*/ 2 h 66"/>
                <a:gd name="T66" fmla="*/ 5 w 96"/>
                <a:gd name="T67" fmla="*/ 0 h 66"/>
                <a:gd name="T68" fmla="*/ 89 w 96"/>
                <a:gd name="T69" fmla="*/ 56 h 66"/>
                <a:gd name="T70" fmla="*/ 85 w 96"/>
                <a:gd name="T71" fmla="*/ 46 h 66"/>
                <a:gd name="T72" fmla="*/ 85 w 96"/>
                <a:gd name="T73" fmla="*/ 64 h 66"/>
                <a:gd name="T74" fmla="*/ 90 w 96"/>
                <a:gd name="T75" fmla="*/ 60 h 66"/>
                <a:gd name="T76" fmla="*/ 94 w 96"/>
                <a:gd name="T77" fmla="*/ 51 h 66"/>
                <a:gd name="T78" fmla="*/ 69 w 96"/>
                <a:gd name="T79" fmla="*/ 55 h 66"/>
                <a:gd name="T80" fmla="*/ 74 w 96"/>
                <a:gd name="T81" fmla="*/ 53 h 66"/>
                <a:gd name="T82" fmla="*/ 78 w 96"/>
                <a:gd name="T83" fmla="*/ 60 h 66"/>
                <a:gd name="T84" fmla="*/ 81 w 96"/>
                <a:gd name="T85" fmla="*/ 43 h 66"/>
                <a:gd name="T86" fmla="*/ 75 w 96"/>
                <a:gd name="T87" fmla="*/ 51 h 66"/>
                <a:gd name="T88" fmla="*/ 79 w 96"/>
                <a:gd name="T89" fmla="*/ 46 h 66"/>
                <a:gd name="T90" fmla="*/ 75 w 96"/>
                <a:gd name="T91" fmla="*/ 51 h 66"/>
                <a:gd name="T92" fmla="*/ 62 w 96"/>
                <a:gd name="T93" fmla="*/ 32 h 66"/>
                <a:gd name="T94" fmla="*/ 61 w 96"/>
                <a:gd name="T95" fmla="*/ 50 h 66"/>
                <a:gd name="T96" fmla="*/ 70 w 96"/>
                <a:gd name="T97" fmla="*/ 46 h 66"/>
                <a:gd name="T98" fmla="*/ 66 w 96"/>
                <a:gd name="T99" fmla="*/ 34 h 66"/>
                <a:gd name="T100" fmla="*/ 61 w 96"/>
                <a:gd name="T101" fmla="*/ 47 h 66"/>
                <a:gd name="T102" fmla="*/ 65 w 96"/>
                <a:gd name="T103" fmla="*/ 37 h 66"/>
                <a:gd name="T104" fmla="*/ 62 w 96"/>
                <a:gd name="T105" fmla="*/ 48 h 66"/>
                <a:gd name="T106" fmla="*/ 57 w 96"/>
                <a:gd name="T107" fmla="*/ 35 h 66"/>
                <a:gd name="T108" fmla="*/ 54 w 96"/>
                <a:gd name="T109" fmla="*/ 28 h 66"/>
                <a:gd name="T110" fmla="*/ 46 w 96"/>
                <a:gd name="T111" fmla="*/ 42 h 66"/>
                <a:gd name="T112" fmla="*/ 50 w 96"/>
                <a:gd name="T113" fmla="*/ 37 h 66"/>
                <a:gd name="T114" fmla="*/ 53 w 96"/>
                <a:gd name="T115" fmla="*/ 46 h 66"/>
                <a:gd name="T116" fmla="*/ 54 w 96"/>
                <a:gd name="T117" fmla="*/ 38 h 66"/>
                <a:gd name="T118" fmla="*/ 54 w 96"/>
                <a:gd name="T119" fmla="*/ 35 h 66"/>
                <a:gd name="T120" fmla="*/ 51 w 96"/>
                <a:gd name="T121" fmla="*/ 34 h 66"/>
                <a:gd name="T122" fmla="*/ 53 w 96"/>
                <a:gd name="T123" fmla="*/ 30 h 66"/>
                <a:gd name="T124" fmla="*/ 55 w 96"/>
                <a:gd name="T12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 h="66">
                  <a:moveTo>
                    <a:pt x="47" y="24"/>
                  </a:moveTo>
                  <a:cubicBezTo>
                    <a:pt x="44" y="34"/>
                    <a:pt x="44" y="34"/>
                    <a:pt x="44" y="34"/>
                  </a:cubicBezTo>
                  <a:cubicBezTo>
                    <a:pt x="44" y="35"/>
                    <a:pt x="43" y="36"/>
                    <a:pt x="43" y="37"/>
                  </a:cubicBezTo>
                  <a:cubicBezTo>
                    <a:pt x="42" y="37"/>
                    <a:pt x="41" y="38"/>
                    <a:pt x="40" y="38"/>
                  </a:cubicBezTo>
                  <a:cubicBezTo>
                    <a:pt x="39" y="38"/>
                    <a:pt x="38" y="38"/>
                    <a:pt x="37" y="37"/>
                  </a:cubicBezTo>
                  <a:cubicBezTo>
                    <a:pt x="36" y="36"/>
                    <a:pt x="35" y="35"/>
                    <a:pt x="34" y="33"/>
                  </a:cubicBezTo>
                  <a:cubicBezTo>
                    <a:pt x="33" y="32"/>
                    <a:pt x="33" y="30"/>
                    <a:pt x="34" y="28"/>
                  </a:cubicBezTo>
                  <a:cubicBezTo>
                    <a:pt x="37" y="18"/>
                    <a:pt x="37" y="18"/>
                    <a:pt x="37" y="18"/>
                  </a:cubicBezTo>
                  <a:cubicBezTo>
                    <a:pt x="39" y="19"/>
                    <a:pt x="39" y="19"/>
                    <a:pt x="39" y="19"/>
                  </a:cubicBezTo>
                  <a:cubicBezTo>
                    <a:pt x="37" y="29"/>
                    <a:pt x="37" y="29"/>
                    <a:pt x="37" y="29"/>
                  </a:cubicBezTo>
                  <a:cubicBezTo>
                    <a:pt x="36" y="30"/>
                    <a:pt x="36" y="31"/>
                    <a:pt x="36" y="32"/>
                  </a:cubicBezTo>
                  <a:cubicBezTo>
                    <a:pt x="37" y="33"/>
                    <a:pt x="37" y="34"/>
                    <a:pt x="38" y="34"/>
                  </a:cubicBezTo>
                  <a:cubicBezTo>
                    <a:pt x="39" y="35"/>
                    <a:pt x="40" y="35"/>
                    <a:pt x="40" y="34"/>
                  </a:cubicBezTo>
                  <a:cubicBezTo>
                    <a:pt x="41" y="34"/>
                    <a:pt x="41" y="33"/>
                    <a:pt x="42" y="32"/>
                  </a:cubicBezTo>
                  <a:cubicBezTo>
                    <a:pt x="44" y="22"/>
                    <a:pt x="44" y="22"/>
                    <a:pt x="44" y="22"/>
                  </a:cubicBezTo>
                  <a:lnTo>
                    <a:pt x="47" y="24"/>
                  </a:lnTo>
                  <a:close/>
                  <a:moveTo>
                    <a:pt x="25" y="11"/>
                  </a:moveTo>
                  <a:cubicBezTo>
                    <a:pt x="24" y="14"/>
                    <a:pt x="24" y="14"/>
                    <a:pt x="24" y="14"/>
                  </a:cubicBezTo>
                  <a:cubicBezTo>
                    <a:pt x="28" y="16"/>
                    <a:pt x="28" y="16"/>
                    <a:pt x="28" y="16"/>
                  </a:cubicBezTo>
                  <a:cubicBezTo>
                    <a:pt x="24" y="29"/>
                    <a:pt x="24" y="29"/>
                    <a:pt x="24" y="29"/>
                  </a:cubicBezTo>
                  <a:cubicBezTo>
                    <a:pt x="27" y="31"/>
                    <a:pt x="27" y="31"/>
                    <a:pt x="27" y="31"/>
                  </a:cubicBezTo>
                  <a:cubicBezTo>
                    <a:pt x="30" y="17"/>
                    <a:pt x="30" y="17"/>
                    <a:pt x="30" y="17"/>
                  </a:cubicBezTo>
                  <a:cubicBezTo>
                    <a:pt x="34" y="19"/>
                    <a:pt x="34" y="19"/>
                    <a:pt x="34" y="19"/>
                  </a:cubicBezTo>
                  <a:cubicBezTo>
                    <a:pt x="35" y="17"/>
                    <a:pt x="35" y="17"/>
                    <a:pt x="35" y="17"/>
                  </a:cubicBezTo>
                  <a:lnTo>
                    <a:pt x="25" y="11"/>
                  </a:lnTo>
                  <a:close/>
                  <a:moveTo>
                    <a:pt x="17" y="6"/>
                  </a:moveTo>
                  <a:cubicBezTo>
                    <a:pt x="8" y="20"/>
                    <a:pt x="8" y="20"/>
                    <a:pt x="8" y="20"/>
                  </a:cubicBezTo>
                  <a:cubicBezTo>
                    <a:pt x="11" y="22"/>
                    <a:pt x="11" y="22"/>
                    <a:pt x="11" y="22"/>
                  </a:cubicBezTo>
                  <a:cubicBezTo>
                    <a:pt x="13" y="18"/>
                    <a:pt x="13" y="18"/>
                    <a:pt x="13" y="18"/>
                  </a:cubicBezTo>
                  <a:cubicBezTo>
                    <a:pt x="18" y="21"/>
                    <a:pt x="18" y="21"/>
                    <a:pt x="18" y="21"/>
                  </a:cubicBezTo>
                  <a:cubicBezTo>
                    <a:pt x="18" y="25"/>
                    <a:pt x="18" y="25"/>
                    <a:pt x="18" y="25"/>
                  </a:cubicBezTo>
                  <a:cubicBezTo>
                    <a:pt x="20" y="27"/>
                    <a:pt x="20" y="27"/>
                    <a:pt x="20" y="27"/>
                  </a:cubicBezTo>
                  <a:cubicBezTo>
                    <a:pt x="20" y="8"/>
                    <a:pt x="20" y="8"/>
                    <a:pt x="20" y="8"/>
                  </a:cubicBezTo>
                  <a:lnTo>
                    <a:pt x="17" y="6"/>
                  </a:lnTo>
                  <a:close/>
                  <a:moveTo>
                    <a:pt x="15" y="16"/>
                  </a:moveTo>
                  <a:cubicBezTo>
                    <a:pt x="16" y="13"/>
                    <a:pt x="18" y="11"/>
                    <a:pt x="18" y="10"/>
                  </a:cubicBezTo>
                  <a:cubicBezTo>
                    <a:pt x="18" y="11"/>
                    <a:pt x="18" y="11"/>
                    <a:pt x="18" y="11"/>
                  </a:cubicBezTo>
                  <a:cubicBezTo>
                    <a:pt x="18" y="12"/>
                    <a:pt x="18" y="14"/>
                    <a:pt x="18" y="18"/>
                  </a:cubicBezTo>
                  <a:cubicBezTo>
                    <a:pt x="15" y="16"/>
                    <a:pt x="15" y="16"/>
                    <a:pt x="15" y="16"/>
                  </a:cubicBezTo>
                  <a:moveTo>
                    <a:pt x="5" y="0"/>
                  </a:moveTo>
                  <a:cubicBezTo>
                    <a:pt x="4" y="1"/>
                    <a:pt x="3" y="2"/>
                    <a:pt x="3" y="3"/>
                  </a:cubicBezTo>
                  <a:cubicBezTo>
                    <a:pt x="2" y="4"/>
                    <a:pt x="2" y="5"/>
                    <a:pt x="2" y="5"/>
                  </a:cubicBezTo>
                  <a:cubicBezTo>
                    <a:pt x="2" y="6"/>
                    <a:pt x="3" y="7"/>
                    <a:pt x="3" y="7"/>
                  </a:cubicBezTo>
                  <a:cubicBezTo>
                    <a:pt x="3" y="8"/>
                    <a:pt x="4" y="9"/>
                    <a:pt x="4" y="10"/>
                  </a:cubicBezTo>
                  <a:cubicBezTo>
                    <a:pt x="5" y="11"/>
                    <a:pt x="5" y="11"/>
                    <a:pt x="6" y="12"/>
                  </a:cubicBezTo>
                  <a:cubicBezTo>
                    <a:pt x="6" y="13"/>
                    <a:pt x="6" y="13"/>
                    <a:pt x="6" y="13"/>
                  </a:cubicBezTo>
                  <a:cubicBezTo>
                    <a:pt x="6" y="14"/>
                    <a:pt x="6" y="14"/>
                    <a:pt x="6" y="14"/>
                  </a:cubicBezTo>
                  <a:cubicBezTo>
                    <a:pt x="6" y="14"/>
                    <a:pt x="6" y="15"/>
                    <a:pt x="5" y="15"/>
                  </a:cubicBezTo>
                  <a:cubicBezTo>
                    <a:pt x="5" y="15"/>
                    <a:pt x="4" y="15"/>
                    <a:pt x="4" y="14"/>
                  </a:cubicBezTo>
                  <a:cubicBezTo>
                    <a:pt x="3" y="14"/>
                    <a:pt x="3" y="14"/>
                    <a:pt x="2" y="13"/>
                  </a:cubicBezTo>
                  <a:cubicBezTo>
                    <a:pt x="2" y="13"/>
                    <a:pt x="1" y="12"/>
                    <a:pt x="0" y="11"/>
                  </a:cubicBezTo>
                  <a:cubicBezTo>
                    <a:pt x="0" y="14"/>
                    <a:pt x="0" y="14"/>
                    <a:pt x="0" y="14"/>
                  </a:cubicBezTo>
                  <a:cubicBezTo>
                    <a:pt x="0" y="15"/>
                    <a:pt x="2" y="16"/>
                    <a:pt x="3" y="17"/>
                  </a:cubicBezTo>
                  <a:cubicBezTo>
                    <a:pt x="4" y="18"/>
                    <a:pt x="6" y="18"/>
                    <a:pt x="7" y="18"/>
                  </a:cubicBezTo>
                  <a:cubicBezTo>
                    <a:pt x="8" y="17"/>
                    <a:pt x="8" y="17"/>
                    <a:pt x="9" y="15"/>
                  </a:cubicBezTo>
                  <a:cubicBezTo>
                    <a:pt x="9" y="14"/>
                    <a:pt x="9" y="13"/>
                    <a:pt x="9" y="12"/>
                  </a:cubicBezTo>
                  <a:cubicBezTo>
                    <a:pt x="9" y="11"/>
                    <a:pt x="8" y="10"/>
                    <a:pt x="7" y="8"/>
                  </a:cubicBezTo>
                  <a:cubicBezTo>
                    <a:pt x="6" y="7"/>
                    <a:pt x="6" y="7"/>
                    <a:pt x="6" y="6"/>
                  </a:cubicBezTo>
                  <a:cubicBezTo>
                    <a:pt x="5" y="5"/>
                    <a:pt x="5" y="5"/>
                    <a:pt x="5" y="5"/>
                  </a:cubicBezTo>
                  <a:cubicBezTo>
                    <a:pt x="5" y="5"/>
                    <a:pt x="5" y="5"/>
                    <a:pt x="5" y="5"/>
                  </a:cubicBezTo>
                  <a:cubicBezTo>
                    <a:pt x="5" y="4"/>
                    <a:pt x="6" y="4"/>
                    <a:pt x="6" y="4"/>
                  </a:cubicBezTo>
                  <a:cubicBezTo>
                    <a:pt x="6" y="3"/>
                    <a:pt x="7" y="4"/>
                    <a:pt x="7" y="4"/>
                  </a:cubicBezTo>
                  <a:cubicBezTo>
                    <a:pt x="8" y="4"/>
                    <a:pt x="8" y="4"/>
                    <a:pt x="9" y="5"/>
                  </a:cubicBezTo>
                  <a:cubicBezTo>
                    <a:pt x="9" y="5"/>
                    <a:pt x="9" y="6"/>
                    <a:pt x="10" y="6"/>
                  </a:cubicBezTo>
                  <a:cubicBezTo>
                    <a:pt x="12" y="4"/>
                    <a:pt x="12" y="4"/>
                    <a:pt x="12" y="4"/>
                  </a:cubicBezTo>
                  <a:cubicBezTo>
                    <a:pt x="11" y="4"/>
                    <a:pt x="10" y="3"/>
                    <a:pt x="10" y="2"/>
                  </a:cubicBezTo>
                  <a:cubicBezTo>
                    <a:pt x="9" y="2"/>
                    <a:pt x="9" y="1"/>
                    <a:pt x="8" y="1"/>
                  </a:cubicBezTo>
                  <a:cubicBezTo>
                    <a:pt x="7" y="0"/>
                    <a:pt x="6" y="0"/>
                    <a:pt x="5" y="0"/>
                  </a:cubicBezTo>
                  <a:close/>
                  <a:moveTo>
                    <a:pt x="94" y="51"/>
                  </a:moveTo>
                  <a:cubicBezTo>
                    <a:pt x="89" y="56"/>
                    <a:pt x="89" y="56"/>
                    <a:pt x="89" y="56"/>
                  </a:cubicBezTo>
                  <a:cubicBezTo>
                    <a:pt x="88" y="48"/>
                    <a:pt x="88" y="48"/>
                    <a:pt x="88" y="48"/>
                  </a:cubicBezTo>
                  <a:cubicBezTo>
                    <a:pt x="85" y="46"/>
                    <a:pt x="85" y="46"/>
                    <a:pt x="85" y="46"/>
                  </a:cubicBezTo>
                  <a:cubicBezTo>
                    <a:pt x="87" y="58"/>
                    <a:pt x="87" y="58"/>
                    <a:pt x="87" y="58"/>
                  </a:cubicBezTo>
                  <a:cubicBezTo>
                    <a:pt x="85" y="64"/>
                    <a:pt x="85" y="64"/>
                    <a:pt x="85" y="64"/>
                  </a:cubicBezTo>
                  <a:cubicBezTo>
                    <a:pt x="88" y="66"/>
                    <a:pt x="88" y="66"/>
                    <a:pt x="88" y="66"/>
                  </a:cubicBezTo>
                  <a:cubicBezTo>
                    <a:pt x="90" y="60"/>
                    <a:pt x="90" y="60"/>
                    <a:pt x="90" y="60"/>
                  </a:cubicBezTo>
                  <a:cubicBezTo>
                    <a:pt x="96" y="52"/>
                    <a:pt x="96" y="52"/>
                    <a:pt x="96" y="52"/>
                  </a:cubicBezTo>
                  <a:lnTo>
                    <a:pt x="94" y="51"/>
                  </a:lnTo>
                  <a:close/>
                  <a:moveTo>
                    <a:pt x="78" y="41"/>
                  </a:moveTo>
                  <a:cubicBezTo>
                    <a:pt x="69" y="55"/>
                    <a:pt x="69" y="55"/>
                    <a:pt x="69" y="55"/>
                  </a:cubicBezTo>
                  <a:cubicBezTo>
                    <a:pt x="72" y="57"/>
                    <a:pt x="72" y="57"/>
                    <a:pt x="72" y="57"/>
                  </a:cubicBezTo>
                  <a:cubicBezTo>
                    <a:pt x="74" y="53"/>
                    <a:pt x="74" y="53"/>
                    <a:pt x="74" y="53"/>
                  </a:cubicBezTo>
                  <a:cubicBezTo>
                    <a:pt x="78" y="56"/>
                    <a:pt x="78" y="56"/>
                    <a:pt x="78" y="56"/>
                  </a:cubicBezTo>
                  <a:cubicBezTo>
                    <a:pt x="78" y="60"/>
                    <a:pt x="78" y="60"/>
                    <a:pt x="78" y="60"/>
                  </a:cubicBezTo>
                  <a:cubicBezTo>
                    <a:pt x="81" y="62"/>
                    <a:pt x="81" y="62"/>
                    <a:pt x="81" y="62"/>
                  </a:cubicBezTo>
                  <a:cubicBezTo>
                    <a:pt x="81" y="43"/>
                    <a:pt x="81" y="43"/>
                    <a:pt x="81" y="43"/>
                  </a:cubicBezTo>
                  <a:lnTo>
                    <a:pt x="78" y="41"/>
                  </a:lnTo>
                  <a:close/>
                  <a:moveTo>
                    <a:pt x="75" y="51"/>
                  </a:moveTo>
                  <a:cubicBezTo>
                    <a:pt x="77" y="48"/>
                    <a:pt x="78" y="46"/>
                    <a:pt x="79" y="45"/>
                  </a:cubicBezTo>
                  <a:cubicBezTo>
                    <a:pt x="79" y="46"/>
                    <a:pt x="79" y="46"/>
                    <a:pt x="79" y="46"/>
                  </a:cubicBezTo>
                  <a:cubicBezTo>
                    <a:pt x="79" y="47"/>
                    <a:pt x="78" y="49"/>
                    <a:pt x="78" y="53"/>
                  </a:cubicBezTo>
                  <a:cubicBezTo>
                    <a:pt x="75" y="51"/>
                    <a:pt x="75" y="51"/>
                    <a:pt x="75" y="51"/>
                  </a:cubicBezTo>
                  <a:moveTo>
                    <a:pt x="66" y="34"/>
                  </a:moveTo>
                  <a:cubicBezTo>
                    <a:pt x="62" y="32"/>
                    <a:pt x="62" y="32"/>
                    <a:pt x="62" y="32"/>
                  </a:cubicBezTo>
                  <a:cubicBezTo>
                    <a:pt x="57" y="48"/>
                    <a:pt x="57" y="48"/>
                    <a:pt x="57" y="48"/>
                  </a:cubicBezTo>
                  <a:cubicBezTo>
                    <a:pt x="61" y="50"/>
                    <a:pt x="61" y="50"/>
                    <a:pt x="61" y="50"/>
                  </a:cubicBezTo>
                  <a:cubicBezTo>
                    <a:pt x="63" y="52"/>
                    <a:pt x="65" y="52"/>
                    <a:pt x="67" y="51"/>
                  </a:cubicBezTo>
                  <a:cubicBezTo>
                    <a:pt x="68" y="50"/>
                    <a:pt x="69" y="49"/>
                    <a:pt x="70" y="46"/>
                  </a:cubicBezTo>
                  <a:cubicBezTo>
                    <a:pt x="71" y="44"/>
                    <a:pt x="71" y="41"/>
                    <a:pt x="70" y="39"/>
                  </a:cubicBezTo>
                  <a:cubicBezTo>
                    <a:pt x="69" y="37"/>
                    <a:pt x="68" y="36"/>
                    <a:pt x="66" y="34"/>
                  </a:cubicBezTo>
                  <a:close/>
                  <a:moveTo>
                    <a:pt x="62" y="48"/>
                  </a:moveTo>
                  <a:cubicBezTo>
                    <a:pt x="61" y="47"/>
                    <a:pt x="61" y="47"/>
                    <a:pt x="61" y="47"/>
                  </a:cubicBezTo>
                  <a:cubicBezTo>
                    <a:pt x="64" y="37"/>
                    <a:pt x="64" y="37"/>
                    <a:pt x="64" y="37"/>
                  </a:cubicBezTo>
                  <a:cubicBezTo>
                    <a:pt x="65" y="37"/>
                    <a:pt x="65" y="37"/>
                    <a:pt x="65" y="37"/>
                  </a:cubicBezTo>
                  <a:cubicBezTo>
                    <a:pt x="67" y="39"/>
                    <a:pt x="68" y="41"/>
                    <a:pt x="67" y="45"/>
                  </a:cubicBezTo>
                  <a:cubicBezTo>
                    <a:pt x="66" y="48"/>
                    <a:pt x="64" y="49"/>
                    <a:pt x="62" y="48"/>
                  </a:cubicBezTo>
                  <a:moveTo>
                    <a:pt x="56" y="37"/>
                  </a:moveTo>
                  <a:cubicBezTo>
                    <a:pt x="57" y="37"/>
                    <a:pt x="57" y="36"/>
                    <a:pt x="57" y="35"/>
                  </a:cubicBezTo>
                  <a:cubicBezTo>
                    <a:pt x="58" y="34"/>
                    <a:pt x="58" y="32"/>
                    <a:pt x="57" y="31"/>
                  </a:cubicBezTo>
                  <a:cubicBezTo>
                    <a:pt x="57" y="30"/>
                    <a:pt x="55" y="29"/>
                    <a:pt x="54" y="28"/>
                  </a:cubicBezTo>
                  <a:cubicBezTo>
                    <a:pt x="50" y="25"/>
                    <a:pt x="50" y="25"/>
                    <a:pt x="50" y="25"/>
                  </a:cubicBezTo>
                  <a:cubicBezTo>
                    <a:pt x="46" y="42"/>
                    <a:pt x="46" y="42"/>
                    <a:pt x="46" y="42"/>
                  </a:cubicBezTo>
                  <a:cubicBezTo>
                    <a:pt x="48" y="43"/>
                    <a:pt x="48" y="43"/>
                    <a:pt x="48" y="43"/>
                  </a:cubicBezTo>
                  <a:cubicBezTo>
                    <a:pt x="50" y="37"/>
                    <a:pt x="50" y="37"/>
                    <a:pt x="50" y="37"/>
                  </a:cubicBezTo>
                  <a:cubicBezTo>
                    <a:pt x="51" y="38"/>
                    <a:pt x="51" y="38"/>
                    <a:pt x="51" y="38"/>
                  </a:cubicBezTo>
                  <a:cubicBezTo>
                    <a:pt x="53" y="46"/>
                    <a:pt x="53" y="46"/>
                    <a:pt x="53" y="46"/>
                  </a:cubicBezTo>
                  <a:cubicBezTo>
                    <a:pt x="56" y="47"/>
                    <a:pt x="56" y="47"/>
                    <a:pt x="56" y="47"/>
                  </a:cubicBezTo>
                  <a:cubicBezTo>
                    <a:pt x="55" y="46"/>
                    <a:pt x="55" y="43"/>
                    <a:pt x="54" y="38"/>
                  </a:cubicBezTo>
                  <a:cubicBezTo>
                    <a:pt x="55" y="38"/>
                    <a:pt x="56" y="38"/>
                    <a:pt x="56" y="37"/>
                  </a:cubicBezTo>
                  <a:close/>
                  <a:moveTo>
                    <a:pt x="54" y="35"/>
                  </a:moveTo>
                  <a:cubicBezTo>
                    <a:pt x="53" y="35"/>
                    <a:pt x="52" y="35"/>
                    <a:pt x="52" y="35"/>
                  </a:cubicBezTo>
                  <a:cubicBezTo>
                    <a:pt x="51" y="34"/>
                    <a:pt x="51" y="34"/>
                    <a:pt x="51" y="34"/>
                  </a:cubicBezTo>
                  <a:cubicBezTo>
                    <a:pt x="52" y="30"/>
                    <a:pt x="52" y="30"/>
                    <a:pt x="52" y="30"/>
                  </a:cubicBezTo>
                  <a:cubicBezTo>
                    <a:pt x="53" y="30"/>
                    <a:pt x="53" y="30"/>
                    <a:pt x="53" y="30"/>
                  </a:cubicBezTo>
                  <a:cubicBezTo>
                    <a:pt x="54" y="31"/>
                    <a:pt x="54" y="31"/>
                    <a:pt x="54" y="32"/>
                  </a:cubicBezTo>
                  <a:cubicBezTo>
                    <a:pt x="55" y="32"/>
                    <a:pt x="55" y="33"/>
                    <a:pt x="55" y="34"/>
                  </a:cubicBezTo>
                  <a:cubicBezTo>
                    <a:pt x="54" y="35"/>
                    <a:pt x="54" y="35"/>
                    <a:pt x="54" y="35"/>
                  </a:cubicBezTo>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6" name="Freeform 85"/>
            <p:cNvSpPr>
              <a:spLocks noEditPoints="1"/>
            </p:cNvSpPr>
            <p:nvPr/>
          </p:nvSpPr>
          <p:spPr bwMode="auto">
            <a:xfrm>
              <a:off x="6659563" y="3152775"/>
              <a:ext cx="263525" cy="185738"/>
            </a:xfrm>
            <a:custGeom>
              <a:avLst/>
              <a:gdLst>
                <a:gd name="T0" fmla="*/ 51 w 77"/>
                <a:gd name="T1" fmla="*/ 35 h 54"/>
                <a:gd name="T2" fmla="*/ 42 w 77"/>
                <a:gd name="T3" fmla="*/ 39 h 54"/>
                <a:gd name="T4" fmla="*/ 43 w 77"/>
                <a:gd name="T5" fmla="*/ 21 h 54"/>
                <a:gd name="T6" fmla="*/ 51 w 77"/>
                <a:gd name="T7" fmla="*/ 28 h 54"/>
                <a:gd name="T8" fmla="*/ 48 w 77"/>
                <a:gd name="T9" fmla="*/ 33 h 54"/>
                <a:gd name="T10" fmla="*/ 45 w 77"/>
                <a:gd name="T11" fmla="*/ 25 h 54"/>
                <a:gd name="T12" fmla="*/ 43 w 77"/>
                <a:gd name="T13" fmla="*/ 36 h 54"/>
                <a:gd name="T14" fmla="*/ 35 w 77"/>
                <a:gd name="T15" fmla="*/ 25 h 54"/>
                <a:gd name="T16" fmla="*/ 34 w 77"/>
                <a:gd name="T17" fmla="*/ 30 h 54"/>
                <a:gd name="T18" fmla="*/ 28 w 77"/>
                <a:gd name="T19" fmla="*/ 12 h 54"/>
                <a:gd name="T20" fmla="*/ 26 w 77"/>
                <a:gd name="T21" fmla="*/ 30 h 54"/>
                <a:gd name="T22" fmla="*/ 29 w 77"/>
                <a:gd name="T23" fmla="*/ 18 h 54"/>
                <a:gd name="T24" fmla="*/ 32 w 77"/>
                <a:gd name="T25" fmla="*/ 33 h 54"/>
                <a:gd name="T26" fmla="*/ 40 w 77"/>
                <a:gd name="T27" fmla="*/ 19 h 54"/>
                <a:gd name="T28" fmla="*/ 23 w 77"/>
                <a:gd name="T29" fmla="*/ 9 h 54"/>
                <a:gd name="T30" fmla="*/ 19 w 77"/>
                <a:gd name="T31" fmla="*/ 21 h 54"/>
                <a:gd name="T32" fmla="*/ 15 w 77"/>
                <a:gd name="T33" fmla="*/ 19 h 54"/>
                <a:gd name="T34" fmla="*/ 17 w 77"/>
                <a:gd name="T35" fmla="*/ 6 h 54"/>
                <a:gd name="T36" fmla="*/ 12 w 77"/>
                <a:gd name="T37" fmla="*/ 15 h 54"/>
                <a:gd name="T38" fmla="*/ 16 w 77"/>
                <a:gd name="T39" fmla="*/ 24 h 54"/>
                <a:gd name="T40" fmla="*/ 21 w 77"/>
                <a:gd name="T41" fmla="*/ 24 h 54"/>
                <a:gd name="T42" fmla="*/ 25 w 77"/>
                <a:gd name="T43" fmla="*/ 11 h 54"/>
                <a:gd name="T44" fmla="*/ 5 w 77"/>
                <a:gd name="T45" fmla="*/ 0 h 54"/>
                <a:gd name="T46" fmla="*/ 3 w 77"/>
                <a:gd name="T47" fmla="*/ 5 h 54"/>
                <a:gd name="T48" fmla="*/ 5 w 77"/>
                <a:gd name="T49" fmla="*/ 10 h 54"/>
                <a:gd name="T50" fmla="*/ 7 w 77"/>
                <a:gd name="T51" fmla="*/ 13 h 54"/>
                <a:gd name="T52" fmla="*/ 6 w 77"/>
                <a:gd name="T53" fmla="*/ 15 h 54"/>
                <a:gd name="T54" fmla="*/ 3 w 77"/>
                <a:gd name="T55" fmla="*/ 13 h 54"/>
                <a:gd name="T56" fmla="*/ 0 w 77"/>
                <a:gd name="T57" fmla="*/ 14 h 54"/>
                <a:gd name="T58" fmla="*/ 7 w 77"/>
                <a:gd name="T59" fmla="*/ 18 h 54"/>
                <a:gd name="T60" fmla="*/ 10 w 77"/>
                <a:gd name="T61" fmla="*/ 12 h 54"/>
                <a:gd name="T62" fmla="*/ 6 w 77"/>
                <a:gd name="T63" fmla="*/ 6 h 54"/>
                <a:gd name="T64" fmla="*/ 6 w 77"/>
                <a:gd name="T65" fmla="*/ 4 h 54"/>
                <a:gd name="T66" fmla="*/ 8 w 77"/>
                <a:gd name="T67" fmla="*/ 4 h 54"/>
                <a:gd name="T68" fmla="*/ 11 w 77"/>
                <a:gd name="T69" fmla="*/ 6 h 54"/>
                <a:gd name="T70" fmla="*/ 11 w 77"/>
                <a:gd name="T71" fmla="*/ 2 h 54"/>
                <a:gd name="T72" fmla="*/ 5 w 77"/>
                <a:gd name="T73" fmla="*/ 0 h 54"/>
                <a:gd name="T74" fmla="*/ 70 w 77"/>
                <a:gd name="T75" fmla="*/ 44 h 54"/>
                <a:gd name="T76" fmla="*/ 66 w 77"/>
                <a:gd name="T77" fmla="*/ 34 h 54"/>
                <a:gd name="T78" fmla="*/ 66 w 77"/>
                <a:gd name="T79" fmla="*/ 53 h 54"/>
                <a:gd name="T80" fmla="*/ 71 w 77"/>
                <a:gd name="T81" fmla="*/ 48 h 54"/>
                <a:gd name="T82" fmla="*/ 75 w 77"/>
                <a:gd name="T83" fmla="*/ 39 h 54"/>
                <a:gd name="T84" fmla="*/ 62 w 77"/>
                <a:gd name="T85" fmla="*/ 51 h 54"/>
                <a:gd name="T86" fmla="*/ 59 w 77"/>
                <a:gd name="T87" fmla="*/ 44 h 54"/>
                <a:gd name="T88" fmla="*/ 53 w 77"/>
                <a:gd name="T89" fmla="*/ 45 h 54"/>
                <a:gd name="T90" fmla="*/ 59 w 77"/>
                <a:gd name="T91" fmla="*/ 30 h 54"/>
                <a:gd name="T92" fmla="*/ 56 w 77"/>
                <a:gd name="T93" fmla="*/ 39 h 54"/>
                <a:gd name="T94" fmla="*/ 60 w 77"/>
                <a:gd name="T95" fmla="*/ 35 h 54"/>
                <a:gd name="T96" fmla="*/ 56 w 77"/>
                <a:gd name="T97" fmla="*/ 3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4">
                  <a:moveTo>
                    <a:pt x="51" y="28"/>
                  </a:moveTo>
                  <a:cubicBezTo>
                    <a:pt x="52" y="30"/>
                    <a:pt x="52" y="32"/>
                    <a:pt x="51" y="35"/>
                  </a:cubicBezTo>
                  <a:cubicBezTo>
                    <a:pt x="50" y="37"/>
                    <a:pt x="49" y="39"/>
                    <a:pt x="48" y="40"/>
                  </a:cubicBezTo>
                  <a:cubicBezTo>
                    <a:pt x="46" y="40"/>
                    <a:pt x="44" y="40"/>
                    <a:pt x="42" y="39"/>
                  </a:cubicBezTo>
                  <a:cubicBezTo>
                    <a:pt x="38" y="37"/>
                    <a:pt x="38" y="37"/>
                    <a:pt x="38" y="37"/>
                  </a:cubicBezTo>
                  <a:cubicBezTo>
                    <a:pt x="43" y="21"/>
                    <a:pt x="43" y="21"/>
                    <a:pt x="43" y="21"/>
                  </a:cubicBezTo>
                  <a:cubicBezTo>
                    <a:pt x="47" y="23"/>
                    <a:pt x="47" y="23"/>
                    <a:pt x="47" y="23"/>
                  </a:cubicBezTo>
                  <a:cubicBezTo>
                    <a:pt x="49" y="24"/>
                    <a:pt x="50" y="26"/>
                    <a:pt x="51" y="28"/>
                  </a:cubicBezTo>
                  <a:close/>
                  <a:moveTo>
                    <a:pt x="43" y="36"/>
                  </a:moveTo>
                  <a:cubicBezTo>
                    <a:pt x="46" y="38"/>
                    <a:pt x="47" y="37"/>
                    <a:pt x="48" y="33"/>
                  </a:cubicBezTo>
                  <a:cubicBezTo>
                    <a:pt x="49" y="30"/>
                    <a:pt x="48" y="27"/>
                    <a:pt x="46" y="26"/>
                  </a:cubicBezTo>
                  <a:cubicBezTo>
                    <a:pt x="45" y="25"/>
                    <a:pt x="45" y="25"/>
                    <a:pt x="45" y="25"/>
                  </a:cubicBezTo>
                  <a:cubicBezTo>
                    <a:pt x="42" y="36"/>
                    <a:pt x="42" y="36"/>
                    <a:pt x="42" y="36"/>
                  </a:cubicBezTo>
                  <a:cubicBezTo>
                    <a:pt x="43" y="36"/>
                    <a:pt x="43" y="36"/>
                    <a:pt x="43" y="36"/>
                  </a:cubicBezTo>
                  <a:moveTo>
                    <a:pt x="37" y="17"/>
                  </a:moveTo>
                  <a:cubicBezTo>
                    <a:pt x="35" y="25"/>
                    <a:pt x="35" y="25"/>
                    <a:pt x="35" y="25"/>
                  </a:cubicBezTo>
                  <a:cubicBezTo>
                    <a:pt x="35" y="26"/>
                    <a:pt x="34" y="27"/>
                    <a:pt x="34" y="30"/>
                  </a:cubicBezTo>
                  <a:cubicBezTo>
                    <a:pt x="34" y="30"/>
                    <a:pt x="34" y="30"/>
                    <a:pt x="34" y="30"/>
                  </a:cubicBezTo>
                  <a:cubicBezTo>
                    <a:pt x="32" y="14"/>
                    <a:pt x="32" y="14"/>
                    <a:pt x="32" y="14"/>
                  </a:cubicBezTo>
                  <a:cubicBezTo>
                    <a:pt x="28" y="12"/>
                    <a:pt x="28" y="12"/>
                    <a:pt x="28" y="12"/>
                  </a:cubicBezTo>
                  <a:cubicBezTo>
                    <a:pt x="24" y="29"/>
                    <a:pt x="24" y="29"/>
                    <a:pt x="24" y="29"/>
                  </a:cubicBezTo>
                  <a:cubicBezTo>
                    <a:pt x="26" y="30"/>
                    <a:pt x="26" y="30"/>
                    <a:pt x="26" y="30"/>
                  </a:cubicBezTo>
                  <a:cubicBezTo>
                    <a:pt x="28" y="22"/>
                    <a:pt x="28" y="22"/>
                    <a:pt x="28" y="22"/>
                  </a:cubicBezTo>
                  <a:cubicBezTo>
                    <a:pt x="29" y="21"/>
                    <a:pt x="29" y="20"/>
                    <a:pt x="29" y="18"/>
                  </a:cubicBezTo>
                  <a:cubicBezTo>
                    <a:pt x="30" y="18"/>
                    <a:pt x="30" y="18"/>
                    <a:pt x="30" y="18"/>
                  </a:cubicBezTo>
                  <a:cubicBezTo>
                    <a:pt x="32" y="33"/>
                    <a:pt x="32" y="33"/>
                    <a:pt x="32" y="33"/>
                  </a:cubicBezTo>
                  <a:cubicBezTo>
                    <a:pt x="35" y="35"/>
                    <a:pt x="35" y="35"/>
                    <a:pt x="35" y="35"/>
                  </a:cubicBezTo>
                  <a:cubicBezTo>
                    <a:pt x="40" y="19"/>
                    <a:pt x="40" y="19"/>
                    <a:pt x="40" y="19"/>
                  </a:cubicBezTo>
                  <a:lnTo>
                    <a:pt x="37" y="17"/>
                  </a:lnTo>
                  <a:close/>
                  <a:moveTo>
                    <a:pt x="23" y="9"/>
                  </a:moveTo>
                  <a:cubicBezTo>
                    <a:pt x="20" y="19"/>
                    <a:pt x="20" y="19"/>
                    <a:pt x="20" y="19"/>
                  </a:cubicBezTo>
                  <a:cubicBezTo>
                    <a:pt x="20" y="20"/>
                    <a:pt x="19" y="21"/>
                    <a:pt x="19" y="21"/>
                  </a:cubicBezTo>
                  <a:cubicBezTo>
                    <a:pt x="18" y="22"/>
                    <a:pt x="17" y="22"/>
                    <a:pt x="16" y="21"/>
                  </a:cubicBezTo>
                  <a:cubicBezTo>
                    <a:pt x="16" y="21"/>
                    <a:pt x="15" y="20"/>
                    <a:pt x="15" y="19"/>
                  </a:cubicBezTo>
                  <a:cubicBezTo>
                    <a:pt x="14" y="18"/>
                    <a:pt x="15" y="17"/>
                    <a:pt x="15" y="16"/>
                  </a:cubicBezTo>
                  <a:cubicBezTo>
                    <a:pt x="17" y="6"/>
                    <a:pt x="17" y="6"/>
                    <a:pt x="17" y="6"/>
                  </a:cubicBezTo>
                  <a:cubicBezTo>
                    <a:pt x="15" y="5"/>
                    <a:pt x="15" y="5"/>
                    <a:pt x="15" y="5"/>
                  </a:cubicBezTo>
                  <a:cubicBezTo>
                    <a:pt x="12" y="15"/>
                    <a:pt x="12" y="15"/>
                    <a:pt x="12" y="15"/>
                  </a:cubicBezTo>
                  <a:cubicBezTo>
                    <a:pt x="12" y="17"/>
                    <a:pt x="12" y="19"/>
                    <a:pt x="12" y="20"/>
                  </a:cubicBezTo>
                  <a:cubicBezTo>
                    <a:pt x="13" y="22"/>
                    <a:pt x="14" y="23"/>
                    <a:pt x="16" y="24"/>
                  </a:cubicBezTo>
                  <a:cubicBezTo>
                    <a:pt x="17" y="25"/>
                    <a:pt x="18" y="25"/>
                    <a:pt x="19" y="25"/>
                  </a:cubicBezTo>
                  <a:cubicBezTo>
                    <a:pt x="20" y="25"/>
                    <a:pt x="20" y="24"/>
                    <a:pt x="21" y="24"/>
                  </a:cubicBezTo>
                  <a:cubicBezTo>
                    <a:pt x="22" y="23"/>
                    <a:pt x="22" y="22"/>
                    <a:pt x="22" y="21"/>
                  </a:cubicBezTo>
                  <a:cubicBezTo>
                    <a:pt x="25" y="11"/>
                    <a:pt x="25" y="11"/>
                    <a:pt x="25" y="11"/>
                  </a:cubicBezTo>
                  <a:lnTo>
                    <a:pt x="23" y="9"/>
                  </a:lnTo>
                  <a:close/>
                  <a:moveTo>
                    <a:pt x="5" y="0"/>
                  </a:moveTo>
                  <a:cubicBezTo>
                    <a:pt x="4" y="1"/>
                    <a:pt x="4" y="2"/>
                    <a:pt x="3" y="3"/>
                  </a:cubicBezTo>
                  <a:cubicBezTo>
                    <a:pt x="3" y="4"/>
                    <a:pt x="3" y="5"/>
                    <a:pt x="3" y="5"/>
                  </a:cubicBezTo>
                  <a:cubicBezTo>
                    <a:pt x="3" y="6"/>
                    <a:pt x="3" y="7"/>
                    <a:pt x="4" y="7"/>
                  </a:cubicBezTo>
                  <a:cubicBezTo>
                    <a:pt x="4" y="8"/>
                    <a:pt x="4" y="9"/>
                    <a:pt x="5" y="10"/>
                  </a:cubicBezTo>
                  <a:cubicBezTo>
                    <a:pt x="6" y="11"/>
                    <a:pt x="6" y="11"/>
                    <a:pt x="6" y="12"/>
                  </a:cubicBezTo>
                  <a:cubicBezTo>
                    <a:pt x="7" y="13"/>
                    <a:pt x="7" y="13"/>
                    <a:pt x="7" y="13"/>
                  </a:cubicBezTo>
                  <a:cubicBezTo>
                    <a:pt x="7" y="14"/>
                    <a:pt x="7" y="14"/>
                    <a:pt x="7" y="14"/>
                  </a:cubicBezTo>
                  <a:cubicBezTo>
                    <a:pt x="7" y="14"/>
                    <a:pt x="6" y="15"/>
                    <a:pt x="6" y="15"/>
                  </a:cubicBezTo>
                  <a:cubicBezTo>
                    <a:pt x="6" y="15"/>
                    <a:pt x="5" y="15"/>
                    <a:pt x="5" y="14"/>
                  </a:cubicBezTo>
                  <a:cubicBezTo>
                    <a:pt x="4" y="14"/>
                    <a:pt x="4" y="14"/>
                    <a:pt x="3" y="13"/>
                  </a:cubicBezTo>
                  <a:cubicBezTo>
                    <a:pt x="2" y="13"/>
                    <a:pt x="2" y="12"/>
                    <a:pt x="1" y="11"/>
                  </a:cubicBezTo>
                  <a:cubicBezTo>
                    <a:pt x="0" y="14"/>
                    <a:pt x="0" y="14"/>
                    <a:pt x="0" y="14"/>
                  </a:cubicBezTo>
                  <a:cubicBezTo>
                    <a:pt x="1" y="15"/>
                    <a:pt x="2" y="16"/>
                    <a:pt x="4" y="17"/>
                  </a:cubicBezTo>
                  <a:cubicBezTo>
                    <a:pt x="5" y="18"/>
                    <a:pt x="6" y="18"/>
                    <a:pt x="7" y="18"/>
                  </a:cubicBezTo>
                  <a:cubicBezTo>
                    <a:pt x="8" y="17"/>
                    <a:pt x="9" y="16"/>
                    <a:pt x="10" y="15"/>
                  </a:cubicBezTo>
                  <a:cubicBezTo>
                    <a:pt x="10" y="14"/>
                    <a:pt x="10" y="13"/>
                    <a:pt x="10" y="12"/>
                  </a:cubicBezTo>
                  <a:cubicBezTo>
                    <a:pt x="9" y="11"/>
                    <a:pt x="9" y="10"/>
                    <a:pt x="8" y="8"/>
                  </a:cubicBezTo>
                  <a:cubicBezTo>
                    <a:pt x="7" y="7"/>
                    <a:pt x="7" y="7"/>
                    <a:pt x="6" y="6"/>
                  </a:cubicBezTo>
                  <a:cubicBezTo>
                    <a:pt x="6" y="5"/>
                    <a:pt x="6" y="5"/>
                    <a:pt x="6" y="5"/>
                  </a:cubicBezTo>
                  <a:cubicBezTo>
                    <a:pt x="6" y="4"/>
                    <a:pt x="6" y="4"/>
                    <a:pt x="6" y="4"/>
                  </a:cubicBezTo>
                  <a:cubicBezTo>
                    <a:pt x="6" y="4"/>
                    <a:pt x="6" y="4"/>
                    <a:pt x="7" y="3"/>
                  </a:cubicBezTo>
                  <a:cubicBezTo>
                    <a:pt x="7" y="3"/>
                    <a:pt x="8" y="3"/>
                    <a:pt x="8" y="4"/>
                  </a:cubicBezTo>
                  <a:cubicBezTo>
                    <a:pt x="8" y="4"/>
                    <a:pt x="9" y="4"/>
                    <a:pt x="9" y="5"/>
                  </a:cubicBezTo>
                  <a:cubicBezTo>
                    <a:pt x="10" y="5"/>
                    <a:pt x="10" y="6"/>
                    <a:pt x="11" y="6"/>
                  </a:cubicBezTo>
                  <a:cubicBezTo>
                    <a:pt x="12" y="4"/>
                    <a:pt x="12" y="4"/>
                    <a:pt x="12" y="4"/>
                  </a:cubicBezTo>
                  <a:cubicBezTo>
                    <a:pt x="12" y="3"/>
                    <a:pt x="11" y="3"/>
                    <a:pt x="11" y="2"/>
                  </a:cubicBezTo>
                  <a:cubicBezTo>
                    <a:pt x="10" y="2"/>
                    <a:pt x="10" y="1"/>
                    <a:pt x="9" y="1"/>
                  </a:cubicBezTo>
                  <a:cubicBezTo>
                    <a:pt x="8" y="0"/>
                    <a:pt x="6" y="0"/>
                    <a:pt x="5" y="0"/>
                  </a:cubicBezTo>
                  <a:close/>
                  <a:moveTo>
                    <a:pt x="75" y="39"/>
                  </a:moveTo>
                  <a:cubicBezTo>
                    <a:pt x="70" y="44"/>
                    <a:pt x="70" y="44"/>
                    <a:pt x="70" y="44"/>
                  </a:cubicBezTo>
                  <a:cubicBezTo>
                    <a:pt x="69" y="36"/>
                    <a:pt x="69" y="36"/>
                    <a:pt x="69" y="36"/>
                  </a:cubicBezTo>
                  <a:cubicBezTo>
                    <a:pt x="66" y="34"/>
                    <a:pt x="66" y="34"/>
                    <a:pt x="66" y="34"/>
                  </a:cubicBezTo>
                  <a:cubicBezTo>
                    <a:pt x="68" y="47"/>
                    <a:pt x="68" y="47"/>
                    <a:pt x="68" y="47"/>
                  </a:cubicBezTo>
                  <a:cubicBezTo>
                    <a:pt x="66" y="53"/>
                    <a:pt x="66" y="53"/>
                    <a:pt x="66" y="53"/>
                  </a:cubicBezTo>
                  <a:cubicBezTo>
                    <a:pt x="69" y="54"/>
                    <a:pt x="69" y="54"/>
                    <a:pt x="69" y="54"/>
                  </a:cubicBezTo>
                  <a:cubicBezTo>
                    <a:pt x="71" y="48"/>
                    <a:pt x="71" y="48"/>
                    <a:pt x="71" y="48"/>
                  </a:cubicBezTo>
                  <a:cubicBezTo>
                    <a:pt x="77" y="41"/>
                    <a:pt x="77" y="41"/>
                    <a:pt x="77" y="41"/>
                  </a:cubicBezTo>
                  <a:lnTo>
                    <a:pt x="75" y="39"/>
                  </a:lnTo>
                  <a:close/>
                  <a:moveTo>
                    <a:pt x="62" y="32"/>
                  </a:moveTo>
                  <a:cubicBezTo>
                    <a:pt x="62" y="51"/>
                    <a:pt x="62" y="51"/>
                    <a:pt x="62" y="51"/>
                  </a:cubicBezTo>
                  <a:cubicBezTo>
                    <a:pt x="59" y="49"/>
                    <a:pt x="59" y="49"/>
                    <a:pt x="59" y="49"/>
                  </a:cubicBezTo>
                  <a:cubicBezTo>
                    <a:pt x="59" y="44"/>
                    <a:pt x="59" y="44"/>
                    <a:pt x="59" y="44"/>
                  </a:cubicBezTo>
                  <a:cubicBezTo>
                    <a:pt x="55" y="42"/>
                    <a:pt x="55" y="42"/>
                    <a:pt x="55" y="42"/>
                  </a:cubicBezTo>
                  <a:cubicBezTo>
                    <a:pt x="53" y="45"/>
                    <a:pt x="53" y="45"/>
                    <a:pt x="53" y="45"/>
                  </a:cubicBezTo>
                  <a:cubicBezTo>
                    <a:pt x="50" y="43"/>
                    <a:pt x="50" y="43"/>
                    <a:pt x="50" y="43"/>
                  </a:cubicBezTo>
                  <a:cubicBezTo>
                    <a:pt x="59" y="30"/>
                    <a:pt x="59" y="30"/>
                    <a:pt x="59" y="30"/>
                  </a:cubicBezTo>
                  <a:lnTo>
                    <a:pt x="62" y="32"/>
                  </a:lnTo>
                  <a:close/>
                  <a:moveTo>
                    <a:pt x="56" y="39"/>
                  </a:moveTo>
                  <a:cubicBezTo>
                    <a:pt x="59" y="41"/>
                    <a:pt x="59" y="41"/>
                    <a:pt x="59" y="41"/>
                  </a:cubicBezTo>
                  <a:cubicBezTo>
                    <a:pt x="60" y="37"/>
                    <a:pt x="60" y="35"/>
                    <a:pt x="60" y="35"/>
                  </a:cubicBezTo>
                  <a:cubicBezTo>
                    <a:pt x="60" y="33"/>
                    <a:pt x="60" y="33"/>
                    <a:pt x="60" y="33"/>
                  </a:cubicBezTo>
                  <a:cubicBezTo>
                    <a:pt x="59" y="34"/>
                    <a:pt x="58" y="36"/>
                    <a:pt x="56" y="39"/>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7" name="Freeform 86"/>
            <p:cNvSpPr>
              <a:spLocks/>
            </p:cNvSpPr>
            <p:nvPr/>
          </p:nvSpPr>
          <p:spPr bwMode="auto">
            <a:xfrm>
              <a:off x="5065713" y="2838450"/>
              <a:ext cx="77788" cy="133350"/>
            </a:xfrm>
            <a:custGeom>
              <a:avLst/>
              <a:gdLst>
                <a:gd name="T0" fmla="*/ 17 w 23"/>
                <a:gd name="T1" fmla="*/ 2 h 39"/>
                <a:gd name="T2" fmla="*/ 21 w 23"/>
                <a:gd name="T3" fmla="*/ 5 h 39"/>
                <a:gd name="T4" fmla="*/ 23 w 23"/>
                <a:gd name="T5" fmla="*/ 10 h 39"/>
                <a:gd name="T6" fmla="*/ 23 w 23"/>
                <a:gd name="T7" fmla="*/ 15 h 39"/>
                <a:gd name="T8" fmla="*/ 21 w 23"/>
                <a:gd name="T9" fmla="*/ 18 h 39"/>
                <a:gd name="T10" fmla="*/ 18 w 23"/>
                <a:gd name="T11" fmla="*/ 21 h 39"/>
                <a:gd name="T12" fmla="*/ 12 w 23"/>
                <a:gd name="T13" fmla="*/ 25 h 39"/>
                <a:gd name="T14" fmla="*/ 8 w 23"/>
                <a:gd name="T15" fmla="*/ 27 h 39"/>
                <a:gd name="T16" fmla="*/ 8 w 23"/>
                <a:gd name="T17" fmla="*/ 27 h 39"/>
                <a:gd name="T18" fmla="*/ 19 w 23"/>
                <a:gd name="T19" fmla="*/ 33 h 39"/>
                <a:gd name="T20" fmla="*/ 17 w 23"/>
                <a:gd name="T21" fmla="*/ 39 h 39"/>
                <a:gd name="T22" fmla="*/ 0 w 23"/>
                <a:gd name="T23" fmla="*/ 29 h 39"/>
                <a:gd name="T24" fmla="*/ 1 w 23"/>
                <a:gd name="T25" fmla="*/ 24 h 39"/>
                <a:gd name="T26" fmla="*/ 9 w 23"/>
                <a:gd name="T27" fmla="*/ 20 h 39"/>
                <a:gd name="T28" fmla="*/ 14 w 23"/>
                <a:gd name="T29" fmla="*/ 17 h 39"/>
                <a:gd name="T30" fmla="*/ 16 w 23"/>
                <a:gd name="T31" fmla="*/ 15 h 39"/>
                <a:gd name="T32" fmla="*/ 17 w 23"/>
                <a:gd name="T33" fmla="*/ 13 h 39"/>
                <a:gd name="T34" fmla="*/ 17 w 23"/>
                <a:gd name="T35" fmla="*/ 9 h 39"/>
                <a:gd name="T36" fmla="*/ 15 w 23"/>
                <a:gd name="T37" fmla="*/ 7 h 39"/>
                <a:gd name="T38" fmla="*/ 12 w 23"/>
                <a:gd name="T39" fmla="*/ 6 h 39"/>
                <a:gd name="T40" fmla="*/ 9 w 23"/>
                <a:gd name="T41" fmla="*/ 7 h 39"/>
                <a:gd name="T42" fmla="*/ 7 w 23"/>
                <a:gd name="T43" fmla="*/ 1 h 39"/>
                <a:gd name="T44" fmla="*/ 11 w 23"/>
                <a:gd name="T45" fmla="*/ 0 h 39"/>
                <a:gd name="T46" fmla="*/ 14 w 23"/>
                <a:gd name="T47" fmla="*/ 0 h 39"/>
                <a:gd name="T48" fmla="*/ 17 w 23"/>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9">
                  <a:moveTo>
                    <a:pt x="17" y="2"/>
                  </a:moveTo>
                  <a:cubicBezTo>
                    <a:pt x="19" y="2"/>
                    <a:pt x="20" y="4"/>
                    <a:pt x="21" y="5"/>
                  </a:cubicBezTo>
                  <a:cubicBezTo>
                    <a:pt x="22" y="6"/>
                    <a:pt x="23" y="8"/>
                    <a:pt x="23" y="10"/>
                  </a:cubicBezTo>
                  <a:cubicBezTo>
                    <a:pt x="23" y="11"/>
                    <a:pt x="23" y="13"/>
                    <a:pt x="23" y="15"/>
                  </a:cubicBezTo>
                  <a:cubicBezTo>
                    <a:pt x="22" y="16"/>
                    <a:pt x="22" y="17"/>
                    <a:pt x="21" y="18"/>
                  </a:cubicBezTo>
                  <a:cubicBezTo>
                    <a:pt x="20" y="20"/>
                    <a:pt x="19" y="21"/>
                    <a:pt x="18" y="21"/>
                  </a:cubicBezTo>
                  <a:cubicBezTo>
                    <a:pt x="17" y="22"/>
                    <a:pt x="15" y="23"/>
                    <a:pt x="12" y="25"/>
                  </a:cubicBezTo>
                  <a:cubicBezTo>
                    <a:pt x="8" y="27"/>
                    <a:pt x="8" y="27"/>
                    <a:pt x="8" y="27"/>
                  </a:cubicBezTo>
                  <a:cubicBezTo>
                    <a:pt x="8" y="27"/>
                    <a:pt x="8" y="27"/>
                    <a:pt x="8" y="27"/>
                  </a:cubicBezTo>
                  <a:cubicBezTo>
                    <a:pt x="19" y="33"/>
                    <a:pt x="19" y="33"/>
                    <a:pt x="19" y="33"/>
                  </a:cubicBezTo>
                  <a:cubicBezTo>
                    <a:pt x="17" y="39"/>
                    <a:pt x="17" y="39"/>
                    <a:pt x="17" y="39"/>
                  </a:cubicBezTo>
                  <a:cubicBezTo>
                    <a:pt x="0" y="29"/>
                    <a:pt x="0" y="29"/>
                    <a:pt x="0" y="29"/>
                  </a:cubicBezTo>
                  <a:cubicBezTo>
                    <a:pt x="1" y="24"/>
                    <a:pt x="1" y="24"/>
                    <a:pt x="1" y="24"/>
                  </a:cubicBezTo>
                  <a:cubicBezTo>
                    <a:pt x="9" y="20"/>
                    <a:pt x="9" y="20"/>
                    <a:pt x="9" y="20"/>
                  </a:cubicBezTo>
                  <a:cubicBezTo>
                    <a:pt x="12" y="18"/>
                    <a:pt x="14" y="17"/>
                    <a:pt x="14" y="17"/>
                  </a:cubicBezTo>
                  <a:cubicBezTo>
                    <a:pt x="15" y="16"/>
                    <a:pt x="16" y="15"/>
                    <a:pt x="16" y="15"/>
                  </a:cubicBezTo>
                  <a:cubicBezTo>
                    <a:pt x="17" y="14"/>
                    <a:pt x="17" y="13"/>
                    <a:pt x="17" y="13"/>
                  </a:cubicBezTo>
                  <a:cubicBezTo>
                    <a:pt x="18" y="11"/>
                    <a:pt x="18" y="10"/>
                    <a:pt x="17" y="9"/>
                  </a:cubicBezTo>
                  <a:cubicBezTo>
                    <a:pt x="17" y="8"/>
                    <a:pt x="16" y="8"/>
                    <a:pt x="15" y="7"/>
                  </a:cubicBezTo>
                  <a:cubicBezTo>
                    <a:pt x="14" y="6"/>
                    <a:pt x="13" y="6"/>
                    <a:pt x="12" y="6"/>
                  </a:cubicBezTo>
                  <a:cubicBezTo>
                    <a:pt x="11" y="6"/>
                    <a:pt x="10" y="6"/>
                    <a:pt x="9" y="7"/>
                  </a:cubicBezTo>
                  <a:cubicBezTo>
                    <a:pt x="7" y="1"/>
                    <a:pt x="7" y="1"/>
                    <a:pt x="7" y="1"/>
                  </a:cubicBezTo>
                  <a:cubicBezTo>
                    <a:pt x="9" y="0"/>
                    <a:pt x="10" y="0"/>
                    <a:pt x="11" y="0"/>
                  </a:cubicBezTo>
                  <a:cubicBezTo>
                    <a:pt x="12" y="0"/>
                    <a:pt x="13" y="0"/>
                    <a:pt x="14" y="0"/>
                  </a:cubicBezTo>
                  <a:cubicBezTo>
                    <a:pt x="15" y="0"/>
                    <a:pt x="16" y="1"/>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8" name="Freeform 87"/>
            <p:cNvSpPr>
              <a:spLocks/>
            </p:cNvSpPr>
            <p:nvPr/>
          </p:nvSpPr>
          <p:spPr bwMode="auto">
            <a:xfrm>
              <a:off x="4689476" y="2613025"/>
              <a:ext cx="47625" cy="119063"/>
            </a:xfrm>
            <a:custGeom>
              <a:avLst/>
              <a:gdLst>
                <a:gd name="T0" fmla="*/ 14 w 14"/>
                <a:gd name="T1" fmla="*/ 3 h 35"/>
                <a:gd name="T2" fmla="*/ 6 w 14"/>
                <a:gd name="T3" fmla="*/ 35 h 35"/>
                <a:gd name="T4" fmla="*/ 1 w 14"/>
                <a:gd name="T5" fmla="*/ 32 h 35"/>
                <a:gd name="T6" fmla="*/ 6 w 14"/>
                <a:gd name="T7" fmla="*/ 13 h 35"/>
                <a:gd name="T8" fmla="*/ 6 w 14"/>
                <a:gd name="T9" fmla="*/ 10 h 35"/>
                <a:gd name="T10" fmla="*/ 7 w 14"/>
                <a:gd name="T11" fmla="*/ 7 h 35"/>
                <a:gd name="T12" fmla="*/ 5 w 14"/>
                <a:gd name="T13" fmla="*/ 8 h 35"/>
                <a:gd name="T14" fmla="*/ 1 w 14"/>
                <a:gd name="T15" fmla="*/ 9 h 35"/>
                <a:gd name="T16" fmla="*/ 0 w 14"/>
                <a:gd name="T17" fmla="*/ 4 h 35"/>
                <a:gd name="T18" fmla="*/ 10 w 14"/>
                <a:gd name="T19" fmla="*/ 0 h 35"/>
                <a:gd name="T20" fmla="*/ 14 w 14"/>
                <a:gd name="T2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5">
                  <a:moveTo>
                    <a:pt x="14" y="3"/>
                  </a:moveTo>
                  <a:cubicBezTo>
                    <a:pt x="6" y="35"/>
                    <a:pt x="6" y="35"/>
                    <a:pt x="6" y="35"/>
                  </a:cubicBezTo>
                  <a:cubicBezTo>
                    <a:pt x="1" y="32"/>
                    <a:pt x="1" y="32"/>
                    <a:pt x="1" y="32"/>
                  </a:cubicBezTo>
                  <a:cubicBezTo>
                    <a:pt x="6" y="13"/>
                    <a:pt x="6" y="13"/>
                    <a:pt x="6" y="13"/>
                  </a:cubicBezTo>
                  <a:cubicBezTo>
                    <a:pt x="6" y="10"/>
                    <a:pt x="6" y="10"/>
                    <a:pt x="6" y="10"/>
                  </a:cubicBezTo>
                  <a:cubicBezTo>
                    <a:pt x="7" y="7"/>
                    <a:pt x="7" y="7"/>
                    <a:pt x="7" y="7"/>
                  </a:cubicBezTo>
                  <a:cubicBezTo>
                    <a:pt x="6" y="8"/>
                    <a:pt x="5" y="8"/>
                    <a:pt x="5" y="8"/>
                  </a:cubicBezTo>
                  <a:cubicBezTo>
                    <a:pt x="1" y="9"/>
                    <a:pt x="1" y="9"/>
                    <a:pt x="1" y="9"/>
                  </a:cubicBezTo>
                  <a:cubicBezTo>
                    <a:pt x="0" y="4"/>
                    <a:pt x="0" y="4"/>
                    <a:pt x="0" y="4"/>
                  </a:cubicBezTo>
                  <a:cubicBezTo>
                    <a:pt x="10" y="0"/>
                    <a:pt x="10" y="0"/>
                    <a:pt x="10" y="0"/>
                  </a:cubicBezTo>
                  <a:lnTo>
                    <a:pt x="14" y="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89" name="Freeform 88"/>
            <p:cNvSpPr>
              <a:spLocks/>
            </p:cNvSpPr>
            <p:nvPr/>
          </p:nvSpPr>
          <p:spPr bwMode="auto">
            <a:xfrm>
              <a:off x="5483226" y="3074988"/>
              <a:ext cx="77788" cy="127000"/>
            </a:xfrm>
            <a:custGeom>
              <a:avLst/>
              <a:gdLst>
                <a:gd name="T0" fmla="*/ 16 w 23"/>
                <a:gd name="T1" fmla="*/ 2 h 37"/>
                <a:gd name="T2" fmla="*/ 22 w 23"/>
                <a:gd name="T3" fmla="*/ 8 h 37"/>
                <a:gd name="T4" fmla="*/ 22 w 23"/>
                <a:gd name="T5" fmla="*/ 15 h 37"/>
                <a:gd name="T6" fmla="*/ 20 w 23"/>
                <a:gd name="T7" fmla="*/ 19 h 37"/>
                <a:gd name="T8" fmla="*/ 15 w 23"/>
                <a:gd name="T9" fmla="*/ 19 h 37"/>
                <a:gd name="T10" fmla="*/ 15 w 23"/>
                <a:gd name="T11" fmla="*/ 20 h 37"/>
                <a:gd name="T12" fmla="*/ 19 w 23"/>
                <a:gd name="T13" fmla="*/ 25 h 37"/>
                <a:gd name="T14" fmla="*/ 19 w 23"/>
                <a:gd name="T15" fmla="*/ 30 h 37"/>
                <a:gd name="T16" fmla="*/ 14 w 23"/>
                <a:gd name="T17" fmla="*/ 36 h 37"/>
                <a:gd name="T18" fmla="*/ 6 w 23"/>
                <a:gd name="T19" fmla="*/ 34 h 37"/>
                <a:gd name="T20" fmla="*/ 0 w 23"/>
                <a:gd name="T21" fmla="*/ 29 h 37"/>
                <a:gd name="T22" fmla="*/ 1 w 23"/>
                <a:gd name="T23" fmla="*/ 23 h 37"/>
                <a:gd name="T24" fmla="*/ 4 w 23"/>
                <a:gd name="T25" fmla="*/ 26 h 37"/>
                <a:gd name="T26" fmla="*/ 7 w 23"/>
                <a:gd name="T27" fmla="*/ 29 h 37"/>
                <a:gd name="T28" fmla="*/ 11 w 23"/>
                <a:gd name="T29" fmla="*/ 30 h 37"/>
                <a:gd name="T30" fmla="*/ 14 w 23"/>
                <a:gd name="T31" fmla="*/ 27 h 37"/>
                <a:gd name="T32" fmla="*/ 13 w 23"/>
                <a:gd name="T33" fmla="*/ 23 h 37"/>
                <a:gd name="T34" fmla="*/ 9 w 23"/>
                <a:gd name="T35" fmla="*/ 19 h 37"/>
                <a:gd name="T36" fmla="*/ 7 w 23"/>
                <a:gd name="T37" fmla="*/ 18 h 37"/>
                <a:gd name="T38" fmla="*/ 8 w 23"/>
                <a:gd name="T39" fmla="*/ 13 h 37"/>
                <a:gd name="T40" fmla="*/ 10 w 23"/>
                <a:gd name="T41" fmla="*/ 14 h 37"/>
                <a:gd name="T42" fmla="*/ 15 w 23"/>
                <a:gd name="T43" fmla="*/ 16 h 37"/>
                <a:gd name="T44" fmla="*/ 17 w 23"/>
                <a:gd name="T45" fmla="*/ 13 h 37"/>
                <a:gd name="T46" fmla="*/ 14 w 23"/>
                <a:gd name="T47" fmla="*/ 8 h 37"/>
                <a:gd name="T48" fmla="*/ 12 w 23"/>
                <a:gd name="T49" fmla="*/ 7 h 37"/>
                <a:gd name="T50" fmla="*/ 8 w 23"/>
                <a:gd name="T51" fmla="*/ 7 h 37"/>
                <a:gd name="T52" fmla="*/ 7 w 23"/>
                <a:gd name="T53" fmla="*/ 1 h 37"/>
                <a:gd name="T54" fmla="*/ 16 w 23"/>
                <a:gd name="T55"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7">
                  <a:moveTo>
                    <a:pt x="16" y="2"/>
                  </a:moveTo>
                  <a:cubicBezTo>
                    <a:pt x="19" y="4"/>
                    <a:pt x="20" y="6"/>
                    <a:pt x="22" y="8"/>
                  </a:cubicBezTo>
                  <a:cubicBezTo>
                    <a:pt x="23" y="10"/>
                    <a:pt x="23" y="12"/>
                    <a:pt x="22" y="15"/>
                  </a:cubicBezTo>
                  <a:cubicBezTo>
                    <a:pt x="22" y="17"/>
                    <a:pt x="21" y="18"/>
                    <a:pt x="20" y="19"/>
                  </a:cubicBezTo>
                  <a:cubicBezTo>
                    <a:pt x="18" y="20"/>
                    <a:pt x="17" y="20"/>
                    <a:pt x="15" y="19"/>
                  </a:cubicBezTo>
                  <a:cubicBezTo>
                    <a:pt x="15" y="20"/>
                    <a:pt x="15" y="20"/>
                    <a:pt x="15" y="20"/>
                  </a:cubicBezTo>
                  <a:cubicBezTo>
                    <a:pt x="17" y="21"/>
                    <a:pt x="18" y="23"/>
                    <a:pt x="19" y="25"/>
                  </a:cubicBezTo>
                  <a:cubicBezTo>
                    <a:pt x="19" y="26"/>
                    <a:pt x="20" y="28"/>
                    <a:pt x="19" y="30"/>
                  </a:cubicBezTo>
                  <a:cubicBezTo>
                    <a:pt x="18" y="34"/>
                    <a:pt x="17" y="35"/>
                    <a:pt x="14" y="36"/>
                  </a:cubicBezTo>
                  <a:cubicBezTo>
                    <a:pt x="12" y="37"/>
                    <a:pt x="10" y="36"/>
                    <a:pt x="6" y="34"/>
                  </a:cubicBezTo>
                  <a:cubicBezTo>
                    <a:pt x="4" y="33"/>
                    <a:pt x="1" y="31"/>
                    <a:pt x="0" y="29"/>
                  </a:cubicBezTo>
                  <a:cubicBezTo>
                    <a:pt x="1" y="23"/>
                    <a:pt x="1" y="23"/>
                    <a:pt x="1" y="23"/>
                  </a:cubicBezTo>
                  <a:cubicBezTo>
                    <a:pt x="2" y="24"/>
                    <a:pt x="3" y="25"/>
                    <a:pt x="4" y="26"/>
                  </a:cubicBezTo>
                  <a:cubicBezTo>
                    <a:pt x="5" y="27"/>
                    <a:pt x="6" y="28"/>
                    <a:pt x="7" y="29"/>
                  </a:cubicBezTo>
                  <a:cubicBezTo>
                    <a:pt x="9" y="30"/>
                    <a:pt x="10" y="30"/>
                    <a:pt x="11" y="30"/>
                  </a:cubicBezTo>
                  <a:cubicBezTo>
                    <a:pt x="12" y="30"/>
                    <a:pt x="13" y="29"/>
                    <a:pt x="14" y="27"/>
                  </a:cubicBezTo>
                  <a:cubicBezTo>
                    <a:pt x="14" y="25"/>
                    <a:pt x="14" y="24"/>
                    <a:pt x="13" y="23"/>
                  </a:cubicBezTo>
                  <a:cubicBezTo>
                    <a:pt x="12" y="22"/>
                    <a:pt x="11" y="21"/>
                    <a:pt x="9" y="19"/>
                  </a:cubicBezTo>
                  <a:cubicBezTo>
                    <a:pt x="7" y="18"/>
                    <a:pt x="7" y="18"/>
                    <a:pt x="7" y="18"/>
                  </a:cubicBezTo>
                  <a:cubicBezTo>
                    <a:pt x="8" y="13"/>
                    <a:pt x="8" y="13"/>
                    <a:pt x="8" y="13"/>
                  </a:cubicBezTo>
                  <a:cubicBezTo>
                    <a:pt x="10" y="14"/>
                    <a:pt x="10" y="14"/>
                    <a:pt x="10" y="14"/>
                  </a:cubicBezTo>
                  <a:cubicBezTo>
                    <a:pt x="12" y="15"/>
                    <a:pt x="13" y="16"/>
                    <a:pt x="15" y="16"/>
                  </a:cubicBezTo>
                  <a:cubicBezTo>
                    <a:pt x="16" y="16"/>
                    <a:pt x="16" y="15"/>
                    <a:pt x="17" y="13"/>
                  </a:cubicBezTo>
                  <a:cubicBezTo>
                    <a:pt x="17" y="11"/>
                    <a:pt x="17" y="9"/>
                    <a:pt x="14" y="8"/>
                  </a:cubicBezTo>
                  <a:cubicBezTo>
                    <a:pt x="13" y="7"/>
                    <a:pt x="12" y="7"/>
                    <a:pt x="12" y="7"/>
                  </a:cubicBezTo>
                  <a:cubicBezTo>
                    <a:pt x="11" y="6"/>
                    <a:pt x="10" y="6"/>
                    <a:pt x="8" y="7"/>
                  </a:cubicBezTo>
                  <a:cubicBezTo>
                    <a:pt x="7" y="1"/>
                    <a:pt x="7" y="1"/>
                    <a:pt x="7" y="1"/>
                  </a:cubicBezTo>
                  <a:cubicBezTo>
                    <a:pt x="10" y="0"/>
                    <a:pt x="13"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0" name="Freeform 89"/>
            <p:cNvSpPr>
              <a:spLocks noEditPoints="1"/>
            </p:cNvSpPr>
            <p:nvPr/>
          </p:nvSpPr>
          <p:spPr bwMode="auto">
            <a:xfrm>
              <a:off x="5872163" y="3311525"/>
              <a:ext cx="76200" cy="119063"/>
            </a:xfrm>
            <a:custGeom>
              <a:avLst/>
              <a:gdLst>
                <a:gd name="T0" fmla="*/ 17 w 22"/>
                <a:gd name="T1" fmla="*/ 23 h 35"/>
                <a:gd name="T2" fmla="*/ 20 w 22"/>
                <a:gd name="T3" fmla="*/ 25 h 35"/>
                <a:gd name="T4" fmla="*/ 19 w 22"/>
                <a:gd name="T5" fmla="*/ 30 h 35"/>
                <a:gd name="T6" fmla="*/ 16 w 22"/>
                <a:gd name="T7" fmla="*/ 28 h 35"/>
                <a:gd name="T8" fmla="*/ 14 w 22"/>
                <a:gd name="T9" fmla="*/ 35 h 35"/>
                <a:gd name="T10" fmla="*/ 9 w 22"/>
                <a:gd name="T11" fmla="*/ 32 h 35"/>
                <a:gd name="T12" fmla="*/ 10 w 22"/>
                <a:gd name="T13" fmla="*/ 26 h 35"/>
                <a:gd name="T14" fmla="*/ 0 w 22"/>
                <a:gd name="T15" fmla="*/ 19 h 35"/>
                <a:gd name="T16" fmla="*/ 1 w 22"/>
                <a:gd name="T17" fmla="*/ 15 h 35"/>
                <a:gd name="T18" fmla="*/ 17 w 22"/>
                <a:gd name="T19" fmla="*/ 0 h 35"/>
                <a:gd name="T20" fmla="*/ 22 w 22"/>
                <a:gd name="T21" fmla="*/ 3 h 35"/>
                <a:gd name="T22" fmla="*/ 17 w 22"/>
                <a:gd name="T23" fmla="*/ 23 h 35"/>
                <a:gd name="T24" fmla="*/ 14 w 22"/>
                <a:gd name="T25" fmla="*/ 11 h 35"/>
                <a:gd name="T26" fmla="*/ 15 w 22"/>
                <a:gd name="T27" fmla="*/ 8 h 35"/>
                <a:gd name="T28" fmla="*/ 15 w 22"/>
                <a:gd name="T29" fmla="*/ 8 h 35"/>
                <a:gd name="T30" fmla="*/ 13 w 22"/>
                <a:gd name="T31" fmla="*/ 11 h 35"/>
                <a:gd name="T32" fmla="*/ 6 w 22"/>
                <a:gd name="T33" fmla="*/ 17 h 35"/>
                <a:gd name="T34" fmla="*/ 12 w 22"/>
                <a:gd name="T35" fmla="*/ 20 h 35"/>
                <a:gd name="T36" fmla="*/ 13 w 22"/>
                <a:gd name="T37" fmla="*/ 15 h 35"/>
                <a:gd name="T38" fmla="*/ 14 w 22"/>
                <a:gd name="T3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5">
                  <a:moveTo>
                    <a:pt x="17" y="23"/>
                  </a:moveTo>
                  <a:cubicBezTo>
                    <a:pt x="20" y="25"/>
                    <a:pt x="20" y="25"/>
                    <a:pt x="20" y="25"/>
                  </a:cubicBezTo>
                  <a:cubicBezTo>
                    <a:pt x="19" y="30"/>
                    <a:pt x="19" y="30"/>
                    <a:pt x="19" y="30"/>
                  </a:cubicBezTo>
                  <a:cubicBezTo>
                    <a:pt x="16" y="28"/>
                    <a:pt x="16" y="28"/>
                    <a:pt x="16" y="28"/>
                  </a:cubicBezTo>
                  <a:cubicBezTo>
                    <a:pt x="14" y="35"/>
                    <a:pt x="14" y="35"/>
                    <a:pt x="14" y="35"/>
                  </a:cubicBezTo>
                  <a:cubicBezTo>
                    <a:pt x="9" y="32"/>
                    <a:pt x="9" y="32"/>
                    <a:pt x="9" y="32"/>
                  </a:cubicBezTo>
                  <a:cubicBezTo>
                    <a:pt x="10" y="26"/>
                    <a:pt x="10" y="26"/>
                    <a:pt x="10" y="26"/>
                  </a:cubicBezTo>
                  <a:cubicBezTo>
                    <a:pt x="0" y="19"/>
                    <a:pt x="0" y="19"/>
                    <a:pt x="0" y="19"/>
                  </a:cubicBezTo>
                  <a:cubicBezTo>
                    <a:pt x="1" y="15"/>
                    <a:pt x="1" y="15"/>
                    <a:pt x="1" y="15"/>
                  </a:cubicBezTo>
                  <a:cubicBezTo>
                    <a:pt x="17" y="0"/>
                    <a:pt x="17" y="0"/>
                    <a:pt x="17" y="0"/>
                  </a:cubicBezTo>
                  <a:cubicBezTo>
                    <a:pt x="22" y="3"/>
                    <a:pt x="22" y="3"/>
                    <a:pt x="22" y="3"/>
                  </a:cubicBezTo>
                  <a:lnTo>
                    <a:pt x="17" y="23"/>
                  </a:lnTo>
                  <a:close/>
                  <a:moveTo>
                    <a:pt x="14" y="11"/>
                  </a:moveTo>
                  <a:cubicBezTo>
                    <a:pt x="15" y="9"/>
                    <a:pt x="15" y="8"/>
                    <a:pt x="15" y="8"/>
                  </a:cubicBezTo>
                  <a:cubicBezTo>
                    <a:pt x="15" y="8"/>
                    <a:pt x="15" y="8"/>
                    <a:pt x="15" y="8"/>
                  </a:cubicBezTo>
                  <a:cubicBezTo>
                    <a:pt x="14" y="9"/>
                    <a:pt x="14" y="10"/>
                    <a:pt x="13" y="11"/>
                  </a:cubicBezTo>
                  <a:cubicBezTo>
                    <a:pt x="6" y="17"/>
                    <a:pt x="6" y="17"/>
                    <a:pt x="6" y="17"/>
                  </a:cubicBezTo>
                  <a:cubicBezTo>
                    <a:pt x="12" y="20"/>
                    <a:pt x="12" y="20"/>
                    <a:pt x="12" y="20"/>
                  </a:cubicBezTo>
                  <a:cubicBezTo>
                    <a:pt x="13" y="15"/>
                    <a:pt x="13" y="15"/>
                    <a:pt x="13" y="15"/>
                  </a:cubicBezTo>
                  <a:cubicBezTo>
                    <a:pt x="14" y="14"/>
                    <a:pt x="14" y="13"/>
                    <a:pt x="14" y="11"/>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1" name="Freeform 90"/>
            <p:cNvSpPr>
              <a:spLocks/>
            </p:cNvSpPr>
            <p:nvPr/>
          </p:nvSpPr>
          <p:spPr bwMode="auto">
            <a:xfrm>
              <a:off x="6297613" y="3540125"/>
              <a:ext cx="77788" cy="130175"/>
            </a:xfrm>
            <a:custGeom>
              <a:avLst/>
              <a:gdLst>
                <a:gd name="T0" fmla="*/ 23 w 23"/>
                <a:gd name="T1" fmla="*/ 8 h 38"/>
                <a:gd name="T2" fmla="*/ 21 w 23"/>
                <a:gd name="T3" fmla="*/ 14 h 38"/>
                <a:gd name="T4" fmla="*/ 13 w 23"/>
                <a:gd name="T5" fmla="*/ 9 h 38"/>
                <a:gd name="T6" fmla="*/ 10 w 23"/>
                <a:gd name="T7" fmla="*/ 15 h 38"/>
                <a:gd name="T8" fmla="*/ 11 w 23"/>
                <a:gd name="T9" fmla="*/ 15 h 38"/>
                <a:gd name="T10" fmla="*/ 14 w 23"/>
                <a:gd name="T11" fmla="*/ 16 h 38"/>
                <a:gd name="T12" fmla="*/ 19 w 23"/>
                <a:gd name="T13" fmla="*/ 22 h 38"/>
                <a:gd name="T14" fmla="*/ 19 w 23"/>
                <a:gd name="T15" fmla="*/ 30 h 38"/>
                <a:gd name="T16" fmla="*/ 14 w 23"/>
                <a:gd name="T17" fmla="*/ 37 h 38"/>
                <a:gd name="T18" fmla="*/ 6 w 23"/>
                <a:gd name="T19" fmla="*/ 36 h 38"/>
                <a:gd name="T20" fmla="*/ 0 w 23"/>
                <a:gd name="T21" fmla="*/ 30 h 38"/>
                <a:gd name="T22" fmla="*/ 1 w 23"/>
                <a:gd name="T23" fmla="*/ 24 h 38"/>
                <a:gd name="T24" fmla="*/ 4 w 23"/>
                <a:gd name="T25" fmla="*/ 28 h 38"/>
                <a:gd name="T26" fmla="*/ 7 w 23"/>
                <a:gd name="T27" fmla="*/ 30 h 38"/>
                <a:gd name="T28" fmla="*/ 13 w 23"/>
                <a:gd name="T29" fmla="*/ 28 h 38"/>
                <a:gd name="T30" fmla="*/ 10 w 23"/>
                <a:gd name="T31" fmla="*/ 20 h 38"/>
                <a:gd name="T32" fmla="*/ 8 w 23"/>
                <a:gd name="T33" fmla="*/ 19 h 38"/>
                <a:gd name="T34" fmla="*/ 6 w 23"/>
                <a:gd name="T35" fmla="*/ 19 h 38"/>
                <a:gd name="T36" fmla="*/ 4 w 23"/>
                <a:gd name="T37" fmla="*/ 16 h 38"/>
                <a:gd name="T38" fmla="*/ 9 w 23"/>
                <a:gd name="T39" fmla="*/ 0 h 38"/>
                <a:gd name="T40" fmla="*/ 23 w 23"/>
                <a:gd name="T41"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8">
                  <a:moveTo>
                    <a:pt x="23" y="8"/>
                  </a:moveTo>
                  <a:cubicBezTo>
                    <a:pt x="21" y="14"/>
                    <a:pt x="21" y="14"/>
                    <a:pt x="21" y="14"/>
                  </a:cubicBezTo>
                  <a:cubicBezTo>
                    <a:pt x="13" y="9"/>
                    <a:pt x="13" y="9"/>
                    <a:pt x="13" y="9"/>
                  </a:cubicBezTo>
                  <a:cubicBezTo>
                    <a:pt x="10" y="15"/>
                    <a:pt x="10" y="15"/>
                    <a:pt x="10" y="15"/>
                  </a:cubicBezTo>
                  <a:cubicBezTo>
                    <a:pt x="11" y="15"/>
                    <a:pt x="11" y="15"/>
                    <a:pt x="11" y="15"/>
                  </a:cubicBezTo>
                  <a:cubicBezTo>
                    <a:pt x="12" y="15"/>
                    <a:pt x="13" y="16"/>
                    <a:pt x="14" y="16"/>
                  </a:cubicBezTo>
                  <a:cubicBezTo>
                    <a:pt x="16" y="17"/>
                    <a:pt x="18" y="19"/>
                    <a:pt x="19" y="22"/>
                  </a:cubicBezTo>
                  <a:cubicBezTo>
                    <a:pt x="20" y="25"/>
                    <a:pt x="20" y="27"/>
                    <a:pt x="19" y="30"/>
                  </a:cubicBezTo>
                  <a:cubicBezTo>
                    <a:pt x="18" y="34"/>
                    <a:pt x="16" y="36"/>
                    <a:pt x="14" y="37"/>
                  </a:cubicBezTo>
                  <a:cubicBezTo>
                    <a:pt x="12" y="38"/>
                    <a:pt x="9" y="37"/>
                    <a:pt x="6" y="36"/>
                  </a:cubicBezTo>
                  <a:cubicBezTo>
                    <a:pt x="3" y="34"/>
                    <a:pt x="1" y="32"/>
                    <a:pt x="0" y="30"/>
                  </a:cubicBezTo>
                  <a:cubicBezTo>
                    <a:pt x="1" y="24"/>
                    <a:pt x="1" y="24"/>
                    <a:pt x="1" y="24"/>
                  </a:cubicBezTo>
                  <a:cubicBezTo>
                    <a:pt x="2" y="25"/>
                    <a:pt x="3" y="27"/>
                    <a:pt x="4" y="28"/>
                  </a:cubicBezTo>
                  <a:cubicBezTo>
                    <a:pt x="5" y="29"/>
                    <a:pt x="6" y="29"/>
                    <a:pt x="7" y="30"/>
                  </a:cubicBezTo>
                  <a:cubicBezTo>
                    <a:pt x="11" y="32"/>
                    <a:pt x="13" y="31"/>
                    <a:pt x="13" y="28"/>
                  </a:cubicBezTo>
                  <a:cubicBezTo>
                    <a:pt x="14" y="25"/>
                    <a:pt x="13" y="22"/>
                    <a:pt x="10" y="20"/>
                  </a:cubicBezTo>
                  <a:cubicBezTo>
                    <a:pt x="9" y="20"/>
                    <a:pt x="8" y="19"/>
                    <a:pt x="8" y="19"/>
                  </a:cubicBezTo>
                  <a:cubicBezTo>
                    <a:pt x="7" y="19"/>
                    <a:pt x="6" y="19"/>
                    <a:pt x="6" y="19"/>
                  </a:cubicBezTo>
                  <a:cubicBezTo>
                    <a:pt x="4" y="16"/>
                    <a:pt x="4" y="16"/>
                    <a:pt x="4" y="16"/>
                  </a:cubicBezTo>
                  <a:cubicBezTo>
                    <a:pt x="9" y="0"/>
                    <a:pt x="9" y="0"/>
                    <a:pt x="9" y="0"/>
                  </a:cubicBezTo>
                  <a:lnTo>
                    <a:pt x="23" y="8"/>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2" name="Freeform 91"/>
            <p:cNvSpPr>
              <a:spLocks noEditPoints="1"/>
            </p:cNvSpPr>
            <p:nvPr/>
          </p:nvSpPr>
          <p:spPr bwMode="auto">
            <a:xfrm>
              <a:off x="6713538" y="3789363"/>
              <a:ext cx="76200" cy="120650"/>
            </a:xfrm>
            <a:custGeom>
              <a:avLst/>
              <a:gdLst>
                <a:gd name="T0" fmla="*/ 18 w 22"/>
                <a:gd name="T1" fmla="*/ 19 h 35"/>
                <a:gd name="T2" fmla="*/ 18 w 22"/>
                <a:gd name="T3" fmla="*/ 27 h 35"/>
                <a:gd name="T4" fmla="*/ 14 w 22"/>
                <a:gd name="T5" fmla="*/ 34 h 35"/>
                <a:gd name="T6" fmla="*/ 7 w 22"/>
                <a:gd name="T7" fmla="*/ 33 h 35"/>
                <a:gd name="T8" fmla="*/ 2 w 22"/>
                <a:gd name="T9" fmla="*/ 29 h 35"/>
                <a:gd name="T10" fmla="*/ 0 w 22"/>
                <a:gd name="T11" fmla="*/ 22 h 35"/>
                <a:gd name="T12" fmla="*/ 1 w 22"/>
                <a:gd name="T13" fmla="*/ 14 h 35"/>
                <a:gd name="T14" fmla="*/ 8 w 22"/>
                <a:gd name="T15" fmla="*/ 2 h 35"/>
                <a:gd name="T16" fmla="*/ 19 w 22"/>
                <a:gd name="T17" fmla="*/ 3 h 35"/>
                <a:gd name="T18" fmla="*/ 22 w 22"/>
                <a:gd name="T19" fmla="*/ 5 h 35"/>
                <a:gd name="T20" fmla="*/ 21 w 22"/>
                <a:gd name="T21" fmla="*/ 10 h 35"/>
                <a:gd name="T22" fmla="*/ 18 w 22"/>
                <a:gd name="T23" fmla="*/ 8 h 35"/>
                <a:gd name="T24" fmla="*/ 13 w 22"/>
                <a:gd name="T25" fmla="*/ 7 h 35"/>
                <a:gd name="T26" fmla="*/ 10 w 22"/>
                <a:gd name="T27" fmla="*/ 8 h 35"/>
                <a:gd name="T28" fmla="*/ 7 w 22"/>
                <a:gd name="T29" fmla="*/ 14 h 35"/>
                <a:gd name="T30" fmla="*/ 7 w 22"/>
                <a:gd name="T31" fmla="*/ 14 h 35"/>
                <a:gd name="T32" fmla="*/ 14 w 22"/>
                <a:gd name="T33" fmla="*/ 13 h 35"/>
                <a:gd name="T34" fmla="*/ 18 w 22"/>
                <a:gd name="T35" fmla="*/ 19 h 35"/>
                <a:gd name="T36" fmla="*/ 11 w 22"/>
                <a:gd name="T37" fmla="*/ 28 h 35"/>
                <a:gd name="T38" fmla="*/ 13 w 22"/>
                <a:gd name="T39" fmla="*/ 24 h 35"/>
                <a:gd name="T40" fmla="*/ 13 w 22"/>
                <a:gd name="T41" fmla="*/ 20 h 35"/>
                <a:gd name="T42" fmla="*/ 11 w 22"/>
                <a:gd name="T43" fmla="*/ 18 h 35"/>
                <a:gd name="T44" fmla="*/ 8 w 22"/>
                <a:gd name="T45" fmla="*/ 17 h 35"/>
                <a:gd name="T46" fmla="*/ 6 w 22"/>
                <a:gd name="T47" fmla="*/ 20 h 35"/>
                <a:gd name="T48" fmla="*/ 6 w 22"/>
                <a:gd name="T49" fmla="*/ 25 h 35"/>
                <a:gd name="T50" fmla="*/ 8 w 22"/>
                <a:gd name="T51" fmla="*/ 28 h 35"/>
                <a:gd name="T52" fmla="*/ 11 w 22"/>
                <a:gd name="T5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35">
                  <a:moveTo>
                    <a:pt x="18" y="19"/>
                  </a:moveTo>
                  <a:cubicBezTo>
                    <a:pt x="19" y="21"/>
                    <a:pt x="19" y="24"/>
                    <a:pt x="18" y="27"/>
                  </a:cubicBezTo>
                  <a:cubicBezTo>
                    <a:pt x="17" y="31"/>
                    <a:pt x="16" y="33"/>
                    <a:pt x="14" y="34"/>
                  </a:cubicBezTo>
                  <a:cubicBezTo>
                    <a:pt x="12" y="35"/>
                    <a:pt x="9" y="35"/>
                    <a:pt x="7" y="33"/>
                  </a:cubicBezTo>
                  <a:cubicBezTo>
                    <a:pt x="5" y="32"/>
                    <a:pt x="3" y="31"/>
                    <a:pt x="2" y="29"/>
                  </a:cubicBezTo>
                  <a:cubicBezTo>
                    <a:pt x="1" y="27"/>
                    <a:pt x="1" y="25"/>
                    <a:pt x="0" y="22"/>
                  </a:cubicBezTo>
                  <a:cubicBezTo>
                    <a:pt x="0" y="20"/>
                    <a:pt x="1" y="17"/>
                    <a:pt x="1" y="14"/>
                  </a:cubicBezTo>
                  <a:cubicBezTo>
                    <a:pt x="3" y="8"/>
                    <a:pt x="5" y="4"/>
                    <a:pt x="8" y="2"/>
                  </a:cubicBezTo>
                  <a:cubicBezTo>
                    <a:pt x="11" y="0"/>
                    <a:pt x="15" y="0"/>
                    <a:pt x="19" y="3"/>
                  </a:cubicBezTo>
                  <a:cubicBezTo>
                    <a:pt x="20" y="4"/>
                    <a:pt x="21" y="4"/>
                    <a:pt x="22" y="5"/>
                  </a:cubicBezTo>
                  <a:cubicBezTo>
                    <a:pt x="21" y="10"/>
                    <a:pt x="21" y="10"/>
                    <a:pt x="21" y="10"/>
                  </a:cubicBezTo>
                  <a:cubicBezTo>
                    <a:pt x="20" y="10"/>
                    <a:pt x="19" y="9"/>
                    <a:pt x="18" y="8"/>
                  </a:cubicBezTo>
                  <a:cubicBezTo>
                    <a:pt x="16" y="7"/>
                    <a:pt x="14" y="7"/>
                    <a:pt x="13" y="7"/>
                  </a:cubicBezTo>
                  <a:cubicBezTo>
                    <a:pt x="12" y="7"/>
                    <a:pt x="11" y="7"/>
                    <a:pt x="10" y="8"/>
                  </a:cubicBezTo>
                  <a:cubicBezTo>
                    <a:pt x="9" y="9"/>
                    <a:pt x="8" y="11"/>
                    <a:pt x="7" y="14"/>
                  </a:cubicBezTo>
                  <a:cubicBezTo>
                    <a:pt x="7" y="14"/>
                    <a:pt x="7" y="14"/>
                    <a:pt x="7" y="14"/>
                  </a:cubicBezTo>
                  <a:cubicBezTo>
                    <a:pt x="9" y="12"/>
                    <a:pt x="11" y="12"/>
                    <a:pt x="14" y="13"/>
                  </a:cubicBezTo>
                  <a:cubicBezTo>
                    <a:pt x="16" y="14"/>
                    <a:pt x="17" y="16"/>
                    <a:pt x="18" y="19"/>
                  </a:cubicBezTo>
                  <a:close/>
                  <a:moveTo>
                    <a:pt x="11" y="28"/>
                  </a:moveTo>
                  <a:cubicBezTo>
                    <a:pt x="12" y="27"/>
                    <a:pt x="13" y="26"/>
                    <a:pt x="13" y="24"/>
                  </a:cubicBezTo>
                  <a:cubicBezTo>
                    <a:pt x="13" y="23"/>
                    <a:pt x="13" y="22"/>
                    <a:pt x="13" y="20"/>
                  </a:cubicBezTo>
                  <a:cubicBezTo>
                    <a:pt x="13" y="19"/>
                    <a:pt x="12" y="18"/>
                    <a:pt x="11" y="18"/>
                  </a:cubicBezTo>
                  <a:cubicBezTo>
                    <a:pt x="10" y="17"/>
                    <a:pt x="9" y="17"/>
                    <a:pt x="8" y="17"/>
                  </a:cubicBezTo>
                  <a:cubicBezTo>
                    <a:pt x="7" y="18"/>
                    <a:pt x="6" y="19"/>
                    <a:pt x="6" y="20"/>
                  </a:cubicBezTo>
                  <a:cubicBezTo>
                    <a:pt x="5" y="21"/>
                    <a:pt x="5" y="23"/>
                    <a:pt x="6" y="25"/>
                  </a:cubicBezTo>
                  <a:cubicBezTo>
                    <a:pt x="6" y="26"/>
                    <a:pt x="7" y="27"/>
                    <a:pt x="8" y="28"/>
                  </a:cubicBezTo>
                  <a:cubicBezTo>
                    <a:pt x="9" y="29"/>
                    <a:pt x="10" y="29"/>
                    <a:pt x="11" y="2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3" name="Freeform 92"/>
            <p:cNvSpPr>
              <a:spLocks/>
            </p:cNvSpPr>
            <p:nvPr/>
          </p:nvSpPr>
          <p:spPr bwMode="auto">
            <a:xfrm>
              <a:off x="4130676" y="2873375"/>
              <a:ext cx="82550" cy="125413"/>
            </a:xfrm>
            <a:custGeom>
              <a:avLst/>
              <a:gdLst>
                <a:gd name="T0" fmla="*/ 52 w 52"/>
                <a:gd name="T1" fmla="*/ 21 h 79"/>
                <a:gd name="T2" fmla="*/ 50 w 52"/>
                <a:gd name="T3" fmla="*/ 32 h 79"/>
                <a:gd name="T4" fmla="*/ 13 w 52"/>
                <a:gd name="T5" fmla="*/ 79 h 79"/>
                <a:gd name="T6" fmla="*/ 0 w 52"/>
                <a:gd name="T7" fmla="*/ 73 h 79"/>
                <a:gd name="T8" fmla="*/ 37 w 52"/>
                <a:gd name="T9" fmla="*/ 28 h 79"/>
                <a:gd name="T10" fmla="*/ 9 w 52"/>
                <a:gd name="T11" fmla="*/ 13 h 79"/>
                <a:gd name="T12" fmla="*/ 13 w 52"/>
                <a:gd name="T13" fmla="*/ 0 h 79"/>
                <a:gd name="T14" fmla="*/ 52 w 52"/>
                <a:gd name="T15" fmla="*/ 21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79">
                  <a:moveTo>
                    <a:pt x="52" y="21"/>
                  </a:moveTo>
                  <a:lnTo>
                    <a:pt x="50" y="32"/>
                  </a:lnTo>
                  <a:lnTo>
                    <a:pt x="13" y="79"/>
                  </a:lnTo>
                  <a:lnTo>
                    <a:pt x="0" y="73"/>
                  </a:lnTo>
                  <a:lnTo>
                    <a:pt x="37" y="28"/>
                  </a:lnTo>
                  <a:lnTo>
                    <a:pt x="9" y="13"/>
                  </a:lnTo>
                  <a:lnTo>
                    <a:pt x="13" y="0"/>
                  </a:lnTo>
                  <a:lnTo>
                    <a:pt x="52" y="2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4" name="Freeform 93"/>
            <p:cNvSpPr>
              <a:spLocks noEditPoints="1"/>
            </p:cNvSpPr>
            <p:nvPr/>
          </p:nvSpPr>
          <p:spPr bwMode="auto">
            <a:xfrm>
              <a:off x="4532313" y="3116263"/>
              <a:ext cx="74613" cy="122238"/>
            </a:xfrm>
            <a:custGeom>
              <a:avLst/>
              <a:gdLst>
                <a:gd name="T0" fmla="*/ 18 w 22"/>
                <a:gd name="T1" fmla="*/ 25 h 36"/>
                <a:gd name="T2" fmla="*/ 18 w 22"/>
                <a:gd name="T3" fmla="*/ 31 h 36"/>
                <a:gd name="T4" fmla="*/ 14 w 22"/>
                <a:gd name="T5" fmla="*/ 36 h 36"/>
                <a:gd name="T6" fmla="*/ 7 w 22"/>
                <a:gd name="T7" fmla="*/ 34 h 36"/>
                <a:gd name="T8" fmla="*/ 1 w 22"/>
                <a:gd name="T9" fmla="*/ 28 h 36"/>
                <a:gd name="T10" fmla="*/ 0 w 22"/>
                <a:gd name="T11" fmla="*/ 21 h 36"/>
                <a:gd name="T12" fmla="*/ 3 w 22"/>
                <a:gd name="T13" fmla="*/ 17 h 36"/>
                <a:gd name="T14" fmla="*/ 7 w 22"/>
                <a:gd name="T15" fmla="*/ 15 h 36"/>
                <a:gd name="T16" fmla="*/ 5 w 22"/>
                <a:gd name="T17" fmla="*/ 10 h 36"/>
                <a:gd name="T18" fmla="*/ 5 w 22"/>
                <a:gd name="T19" fmla="*/ 5 h 36"/>
                <a:gd name="T20" fmla="*/ 9 w 22"/>
                <a:gd name="T21" fmla="*/ 1 h 36"/>
                <a:gd name="T22" fmla="*/ 15 w 22"/>
                <a:gd name="T23" fmla="*/ 2 h 36"/>
                <a:gd name="T24" fmla="*/ 21 w 22"/>
                <a:gd name="T25" fmla="*/ 7 h 36"/>
                <a:gd name="T26" fmla="*/ 21 w 22"/>
                <a:gd name="T27" fmla="*/ 14 h 36"/>
                <a:gd name="T28" fmla="*/ 19 w 22"/>
                <a:gd name="T29" fmla="*/ 18 h 36"/>
                <a:gd name="T30" fmla="*/ 15 w 22"/>
                <a:gd name="T31" fmla="*/ 19 h 36"/>
                <a:gd name="T32" fmla="*/ 18 w 22"/>
                <a:gd name="T33" fmla="*/ 25 h 36"/>
                <a:gd name="T34" fmla="*/ 11 w 22"/>
                <a:gd name="T35" fmla="*/ 30 h 36"/>
                <a:gd name="T36" fmla="*/ 13 w 22"/>
                <a:gd name="T37" fmla="*/ 28 h 36"/>
                <a:gd name="T38" fmla="*/ 13 w 22"/>
                <a:gd name="T39" fmla="*/ 24 h 36"/>
                <a:gd name="T40" fmla="*/ 10 w 22"/>
                <a:gd name="T41" fmla="*/ 20 h 36"/>
                <a:gd name="T42" fmla="*/ 5 w 22"/>
                <a:gd name="T43" fmla="*/ 23 h 36"/>
                <a:gd name="T44" fmla="*/ 5 w 22"/>
                <a:gd name="T45" fmla="*/ 27 h 36"/>
                <a:gd name="T46" fmla="*/ 8 w 22"/>
                <a:gd name="T47" fmla="*/ 29 h 36"/>
                <a:gd name="T48" fmla="*/ 11 w 22"/>
                <a:gd name="T49" fmla="*/ 30 h 36"/>
                <a:gd name="T50" fmla="*/ 12 w 22"/>
                <a:gd name="T51" fmla="*/ 6 h 36"/>
                <a:gd name="T52" fmla="*/ 10 w 22"/>
                <a:gd name="T53" fmla="*/ 8 h 36"/>
                <a:gd name="T54" fmla="*/ 10 w 22"/>
                <a:gd name="T55" fmla="*/ 11 h 36"/>
                <a:gd name="T56" fmla="*/ 12 w 22"/>
                <a:gd name="T57" fmla="*/ 14 h 36"/>
                <a:gd name="T58" fmla="*/ 15 w 22"/>
                <a:gd name="T59" fmla="*/ 14 h 36"/>
                <a:gd name="T60" fmla="*/ 16 w 22"/>
                <a:gd name="T61" fmla="*/ 12 h 36"/>
                <a:gd name="T62" fmla="*/ 16 w 22"/>
                <a:gd name="T63" fmla="*/ 9 h 36"/>
                <a:gd name="T64" fmla="*/ 14 w 22"/>
                <a:gd name="T65" fmla="*/ 7 h 36"/>
                <a:gd name="T66" fmla="*/ 12 w 22"/>
                <a:gd name="T6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6">
                  <a:moveTo>
                    <a:pt x="18" y="25"/>
                  </a:moveTo>
                  <a:cubicBezTo>
                    <a:pt x="18" y="27"/>
                    <a:pt x="18" y="29"/>
                    <a:pt x="18" y="31"/>
                  </a:cubicBezTo>
                  <a:cubicBezTo>
                    <a:pt x="17" y="33"/>
                    <a:pt x="16" y="35"/>
                    <a:pt x="14" y="36"/>
                  </a:cubicBezTo>
                  <a:cubicBezTo>
                    <a:pt x="12" y="36"/>
                    <a:pt x="9" y="36"/>
                    <a:pt x="7" y="34"/>
                  </a:cubicBezTo>
                  <a:cubicBezTo>
                    <a:pt x="4" y="33"/>
                    <a:pt x="2" y="31"/>
                    <a:pt x="1" y="28"/>
                  </a:cubicBezTo>
                  <a:cubicBezTo>
                    <a:pt x="0" y="26"/>
                    <a:pt x="0" y="24"/>
                    <a:pt x="0" y="21"/>
                  </a:cubicBezTo>
                  <a:cubicBezTo>
                    <a:pt x="1" y="19"/>
                    <a:pt x="2" y="18"/>
                    <a:pt x="3" y="17"/>
                  </a:cubicBezTo>
                  <a:cubicBezTo>
                    <a:pt x="4" y="16"/>
                    <a:pt x="5" y="15"/>
                    <a:pt x="7" y="15"/>
                  </a:cubicBezTo>
                  <a:cubicBezTo>
                    <a:pt x="6" y="13"/>
                    <a:pt x="6" y="11"/>
                    <a:pt x="5" y="10"/>
                  </a:cubicBezTo>
                  <a:cubicBezTo>
                    <a:pt x="5" y="8"/>
                    <a:pt x="5" y="6"/>
                    <a:pt x="5" y="5"/>
                  </a:cubicBezTo>
                  <a:cubicBezTo>
                    <a:pt x="6" y="2"/>
                    <a:pt x="7" y="1"/>
                    <a:pt x="9" y="1"/>
                  </a:cubicBezTo>
                  <a:cubicBezTo>
                    <a:pt x="11" y="0"/>
                    <a:pt x="13" y="0"/>
                    <a:pt x="15" y="2"/>
                  </a:cubicBezTo>
                  <a:cubicBezTo>
                    <a:pt x="18" y="3"/>
                    <a:pt x="20" y="5"/>
                    <a:pt x="21" y="7"/>
                  </a:cubicBezTo>
                  <a:cubicBezTo>
                    <a:pt x="22" y="9"/>
                    <a:pt x="22" y="12"/>
                    <a:pt x="21" y="14"/>
                  </a:cubicBezTo>
                  <a:cubicBezTo>
                    <a:pt x="21" y="16"/>
                    <a:pt x="20" y="17"/>
                    <a:pt x="19" y="18"/>
                  </a:cubicBezTo>
                  <a:cubicBezTo>
                    <a:pt x="18" y="19"/>
                    <a:pt x="17" y="19"/>
                    <a:pt x="15" y="19"/>
                  </a:cubicBezTo>
                  <a:cubicBezTo>
                    <a:pt x="16" y="22"/>
                    <a:pt x="17" y="24"/>
                    <a:pt x="18" y="25"/>
                  </a:cubicBezTo>
                  <a:close/>
                  <a:moveTo>
                    <a:pt x="11" y="30"/>
                  </a:moveTo>
                  <a:cubicBezTo>
                    <a:pt x="12" y="30"/>
                    <a:pt x="13" y="29"/>
                    <a:pt x="13" y="28"/>
                  </a:cubicBezTo>
                  <a:cubicBezTo>
                    <a:pt x="13" y="27"/>
                    <a:pt x="13" y="26"/>
                    <a:pt x="13" y="24"/>
                  </a:cubicBezTo>
                  <a:cubicBezTo>
                    <a:pt x="12" y="23"/>
                    <a:pt x="11" y="22"/>
                    <a:pt x="10" y="20"/>
                  </a:cubicBezTo>
                  <a:cubicBezTo>
                    <a:pt x="7" y="20"/>
                    <a:pt x="6" y="21"/>
                    <a:pt x="5" y="23"/>
                  </a:cubicBezTo>
                  <a:cubicBezTo>
                    <a:pt x="5" y="24"/>
                    <a:pt x="5" y="26"/>
                    <a:pt x="5" y="27"/>
                  </a:cubicBezTo>
                  <a:cubicBezTo>
                    <a:pt x="6" y="28"/>
                    <a:pt x="7" y="29"/>
                    <a:pt x="8" y="29"/>
                  </a:cubicBezTo>
                  <a:cubicBezTo>
                    <a:pt x="9" y="30"/>
                    <a:pt x="10" y="30"/>
                    <a:pt x="11" y="30"/>
                  </a:cubicBezTo>
                  <a:moveTo>
                    <a:pt x="12" y="6"/>
                  </a:moveTo>
                  <a:cubicBezTo>
                    <a:pt x="11" y="7"/>
                    <a:pt x="11" y="7"/>
                    <a:pt x="10" y="8"/>
                  </a:cubicBezTo>
                  <a:cubicBezTo>
                    <a:pt x="10" y="9"/>
                    <a:pt x="10" y="10"/>
                    <a:pt x="10" y="11"/>
                  </a:cubicBezTo>
                  <a:cubicBezTo>
                    <a:pt x="11" y="12"/>
                    <a:pt x="11" y="13"/>
                    <a:pt x="12" y="14"/>
                  </a:cubicBezTo>
                  <a:cubicBezTo>
                    <a:pt x="13" y="14"/>
                    <a:pt x="14" y="14"/>
                    <a:pt x="15" y="14"/>
                  </a:cubicBezTo>
                  <a:cubicBezTo>
                    <a:pt x="16" y="13"/>
                    <a:pt x="16" y="13"/>
                    <a:pt x="16" y="12"/>
                  </a:cubicBezTo>
                  <a:cubicBezTo>
                    <a:pt x="17" y="11"/>
                    <a:pt x="16" y="10"/>
                    <a:pt x="16" y="9"/>
                  </a:cubicBezTo>
                  <a:cubicBezTo>
                    <a:pt x="16" y="8"/>
                    <a:pt x="15" y="7"/>
                    <a:pt x="14" y="7"/>
                  </a:cubicBezTo>
                  <a:cubicBezTo>
                    <a:pt x="13" y="6"/>
                    <a:pt x="12" y="6"/>
                    <a:pt x="12" y="6"/>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5" name="Freeform 94"/>
            <p:cNvSpPr>
              <a:spLocks noEditPoints="1"/>
            </p:cNvSpPr>
            <p:nvPr/>
          </p:nvSpPr>
          <p:spPr bwMode="auto">
            <a:xfrm>
              <a:off x="4932363" y="3348038"/>
              <a:ext cx="74613" cy="120650"/>
            </a:xfrm>
            <a:custGeom>
              <a:avLst/>
              <a:gdLst>
                <a:gd name="T0" fmla="*/ 22 w 22"/>
                <a:gd name="T1" fmla="*/ 12 h 35"/>
                <a:gd name="T2" fmla="*/ 21 w 22"/>
                <a:gd name="T3" fmla="*/ 21 h 35"/>
                <a:gd name="T4" fmla="*/ 14 w 22"/>
                <a:gd name="T5" fmla="*/ 33 h 35"/>
                <a:gd name="T6" fmla="*/ 3 w 22"/>
                <a:gd name="T7" fmla="*/ 32 h 35"/>
                <a:gd name="T8" fmla="*/ 0 w 22"/>
                <a:gd name="T9" fmla="*/ 30 h 35"/>
                <a:gd name="T10" fmla="*/ 2 w 22"/>
                <a:gd name="T11" fmla="*/ 24 h 35"/>
                <a:gd name="T12" fmla="*/ 5 w 22"/>
                <a:gd name="T13" fmla="*/ 27 h 35"/>
                <a:gd name="T14" fmla="*/ 9 w 22"/>
                <a:gd name="T15" fmla="*/ 28 h 35"/>
                <a:gd name="T16" fmla="*/ 13 w 22"/>
                <a:gd name="T17" fmla="*/ 27 h 35"/>
                <a:gd name="T18" fmla="*/ 15 w 22"/>
                <a:gd name="T19" fmla="*/ 21 h 35"/>
                <a:gd name="T20" fmla="*/ 15 w 22"/>
                <a:gd name="T21" fmla="*/ 21 h 35"/>
                <a:gd name="T22" fmla="*/ 12 w 22"/>
                <a:gd name="T23" fmla="*/ 23 h 35"/>
                <a:gd name="T24" fmla="*/ 8 w 22"/>
                <a:gd name="T25" fmla="*/ 22 h 35"/>
                <a:gd name="T26" fmla="*/ 4 w 22"/>
                <a:gd name="T27" fmla="*/ 16 h 35"/>
                <a:gd name="T28" fmla="*/ 4 w 22"/>
                <a:gd name="T29" fmla="*/ 8 h 35"/>
                <a:gd name="T30" fmla="*/ 9 w 22"/>
                <a:gd name="T31" fmla="*/ 1 h 35"/>
                <a:gd name="T32" fmla="*/ 16 w 22"/>
                <a:gd name="T33" fmla="*/ 1 h 35"/>
                <a:gd name="T34" fmla="*/ 20 w 22"/>
                <a:gd name="T35" fmla="*/ 6 h 35"/>
                <a:gd name="T36" fmla="*/ 22 w 22"/>
                <a:gd name="T37" fmla="*/ 12 h 35"/>
                <a:gd name="T38" fmla="*/ 14 w 22"/>
                <a:gd name="T39" fmla="*/ 18 h 35"/>
                <a:gd name="T40" fmla="*/ 16 w 22"/>
                <a:gd name="T41" fmla="*/ 15 h 35"/>
                <a:gd name="T42" fmla="*/ 16 w 22"/>
                <a:gd name="T43" fmla="*/ 10 h 35"/>
                <a:gd name="T44" fmla="*/ 14 w 22"/>
                <a:gd name="T45" fmla="*/ 7 h 35"/>
                <a:gd name="T46" fmla="*/ 11 w 22"/>
                <a:gd name="T47" fmla="*/ 7 h 35"/>
                <a:gd name="T48" fmla="*/ 9 w 22"/>
                <a:gd name="T49" fmla="*/ 10 h 35"/>
                <a:gd name="T50" fmla="*/ 9 w 22"/>
                <a:gd name="T51" fmla="*/ 15 h 35"/>
                <a:gd name="T52" fmla="*/ 11 w 22"/>
                <a:gd name="T53" fmla="*/ 17 h 35"/>
                <a:gd name="T54" fmla="*/ 14 w 22"/>
                <a:gd name="T55"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5">
                  <a:moveTo>
                    <a:pt x="22" y="12"/>
                  </a:moveTo>
                  <a:cubicBezTo>
                    <a:pt x="22" y="15"/>
                    <a:pt x="22" y="18"/>
                    <a:pt x="21" y="21"/>
                  </a:cubicBezTo>
                  <a:cubicBezTo>
                    <a:pt x="19" y="27"/>
                    <a:pt x="17" y="31"/>
                    <a:pt x="14" y="33"/>
                  </a:cubicBezTo>
                  <a:cubicBezTo>
                    <a:pt x="11" y="35"/>
                    <a:pt x="8" y="34"/>
                    <a:pt x="3" y="32"/>
                  </a:cubicBezTo>
                  <a:cubicBezTo>
                    <a:pt x="2" y="31"/>
                    <a:pt x="1" y="30"/>
                    <a:pt x="0" y="30"/>
                  </a:cubicBezTo>
                  <a:cubicBezTo>
                    <a:pt x="2" y="24"/>
                    <a:pt x="2" y="24"/>
                    <a:pt x="2" y="24"/>
                  </a:cubicBezTo>
                  <a:cubicBezTo>
                    <a:pt x="3" y="25"/>
                    <a:pt x="3" y="26"/>
                    <a:pt x="5" y="27"/>
                  </a:cubicBezTo>
                  <a:cubicBezTo>
                    <a:pt x="6" y="28"/>
                    <a:pt x="8" y="28"/>
                    <a:pt x="9" y="28"/>
                  </a:cubicBezTo>
                  <a:cubicBezTo>
                    <a:pt x="10" y="28"/>
                    <a:pt x="12" y="28"/>
                    <a:pt x="13" y="27"/>
                  </a:cubicBezTo>
                  <a:cubicBezTo>
                    <a:pt x="14" y="25"/>
                    <a:pt x="14" y="24"/>
                    <a:pt x="15" y="21"/>
                  </a:cubicBezTo>
                  <a:cubicBezTo>
                    <a:pt x="15" y="21"/>
                    <a:pt x="15" y="21"/>
                    <a:pt x="15" y="21"/>
                  </a:cubicBezTo>
                  <a:cubicBezTo>
                    <a:pt x="14" y="22"/>
                    <a:pt x="13" y="23"/>
                    <a:pt x="12" y="23"/>
                  </a:cubicBezTo>
                  <a:cubicBezTo>
                    <a:pt x="11" y="23"/>
                    <a:pt x="10" y="22"/>
                    <a:pt x="8" y="22"/>
                  </a:cubicBezTo>
                  <a:cubicBezTo>
                    <a:pt x="6" y="20"/>
                    <a:pt x="5" y="19"/>
                    <a:pt x="4" y="16"/>
                  </a:cubicBezTo>
                  <a:cubicBezTo>
                    <a:pt x="3" y="14"/>
                    <a:pt x="3" y="11"/>
                    <a:pt x="4" y="8"/>
                  </a:cubicBezTo>
                  <a:cubicBezTo>
                    <a:pt x="5" y="4"/>
                    <a:pt x="7" y="2"/>
                    <a:pt x="9" y="1"/>
                  </a:cubicBezTo>
                  <a:cubicBezTo>
                    <a:pt x="11" y="0"/>
                    <a:pt x="13" y="0"/>
                    <a:pt x="16" y="1"/>
                  </a:cubicBezTo>
                  <a:cubicBezTo>
                    <a:pt x="17" y="2"/>
                    <a:pt x="19" y="4"/>
                    <a:pt x="20" y="6"/>
                  </a:cubicBezTo>
                  <a:cubicBezTo>
                    <a:pt x="21" y="8"/>
                    <a:pt x="22" y="10"/>
                    <a:pt x="22" y="12"/>
                  </a:cubicBezTo>
                  <a:close/>
                  <a:moveTo>
                    <a:pt x="14" y="18"/>
                  </a:moveTo>
                  <a:cubicBezTo>
                    <a:pt x="15" y="17"/>
                    <a:pt x="16" y="16"/>
                    <a:pt x="16" y="15"/>
                  </a:cubicBezTo>
                  <a:cubicBezTo>
                    <a:pt x="17" y="13"/>
                    <a:pt x="17" y="12"/>
                    <a:pt x="16" y="10"/>
                  </a:cubicBezTo>
                  <a:cubicBezTo>
                    <a:pt x="16" y="9"/>
                    <a:pt x="15" y="8"/>
                    <a:pt x="14" y="7"/>
                  </a:cubicBezTo>
                  <a:cubicBezTo>
                    <a:pt x="13" y="6"/>
                    <a:pt x="12" y="6"/>
                    <a:pt x="11" y="7"/>
                  </a:cubicBezTo>
                  <a:cubicBezTo>
                    <a:pt x="10" y="7"/>
                    <a:pt x="10" y="9"/>
                    <a:pt x="9" y="10"/>
                  </a:cubicBezTo>
                  <a:cubicBezTo>
                    <a:pt x="9" y="12"/>
                    <a:pt x="9" y="13"/>
                    <a:pt x="9" y="15"/>
                  </a:cubicBezTo>
                  <a:cubicBezTo>
                    <a:pt x="9" y="16"/>
                    <a:pt x="10" y="17"/>
                    <a:pt x="11" y="17"/>
                  </a:cubicBezTo>
                  <a:cubicBezTo>
                    <a:pt x="12" y="18"/>
                    <a:pt x="13" y="18"/>
                    <a:pt x="14" y="1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6" name="Freeform 95"/>
            <p:cNvSpPr>
              <a:spLocks noEditPoints="1"/>
            </p:cNvSpPr>
            <p:nvPr/>
          </p:nvSpPr>
          <p:spPr bwMode="auto">
            <a:xfrm>
              <a:off x="5356226" y="3590925"/>
              <a:ext cx="71438" cy="123825"/>
            </a:xfrm>
            <a:custGeom>
              <a:avLst/>
              <a:gdLst>
                <a:gd name="T0" fmla="*/ 21 w 21"/>
                <a:gd name="T1" fmla="*/ 10 h 36"/>
                <a:gd name="T2" fmla="*/ 20 w 21"/>
                <a:gd name="T3" fmla="*/ 23 h 36"/>
                <a:gd name="T4" fmla="*/ 14 w 21"/>
                <a:gd name="T5" fmla="*/ 34 h 36"/>
                <a:gd name="T6" fmla="*/ 6 w 21"/>
                <a:gd name="T7" fmla="*/ 34 h 36"/>
                <a:gd name="T8" fmla="*/ 1 w 21"/>
                <a:gd name="T9" fmla="*/ 27 h 36"/>
                <a:gd name="T10" fmla="*/ 2 w 21"/>
                <a:gd name="T11" fmla="*/ 13 h 36"/>
                <a:gd name="T12" fmla="*/ 8 w 21"/>
                <a:gd name="T13" fmla="*/ 2 h 36"/>
                <a:gd name="T14" fmla="*/ 15 w 21"/>
                <a:gd name="T15" fmla="*/ 2 h 36"/>
                <a:gd name="T16" fmla="*/ 21 w 21"/>
                <a:gd name="T17" fmla="*/ 10 h 36"/>
                <a:gd name="T18" fmla="*/ 11 w 21"/>
                <a:gd name="T19" fmla="*/ 28 h 36"/>
                <a:gd name="T20" fmla="*/ 14 w 21"/>
                <a:gd name="T21" fmla="*/ 20 h 36"/>
                <a:gd name="T22" fmla="*/ 16 w 21"/>
                <a:gd name="T23" fmla="*/ 11 h 36"/>
                <a:gd name="T24" fmla="*/ 14 w 21"/>
                <a:gd name="T25" fmla="*/ 7 h 36"/>
                <a:gd name="T26" fmla="*/ 10 w 21"/>
                <a:gd name="T27" fmla="*/ 8 h 36"/>
                <a:gd name="T28" fmla="*/ 7 w 21"/>
                <a:gd name="T29" fmla="*/ 16 h 36"/>
                <a:gd name="T30" fmla="*/ 6 w 21"/>
                <a:gd name="T31" fmla="*/ 25 h 36"/>
                <a:gd name="T32" fmla="*/ 8 w 21"/>
                <a:gd name="T33" fmla="*/ 29 h 36"/>
                <a:gd name="T34" fmla="*/ 11 w 21"/>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6">
                  <a:moveTo>
                    <a:pt x="21" y="10"/>
                  </a:moveTo>
                  <a:cubicBezTo>
                    <a:pt x="21" y="13"/>
                    <a:pt x="21" y="18"/>
                    <a:pt x="20" y="23"/>
                  </a:cubicBezTo>
                  <a:cubicBezTo>
                    <a:pt x="18" y="29"/>
                    <a:pt x="16" y="32"/>
                    <a:pt x="14" y="34"/>
                  </a:cubicBezTo>
                  <a:cubicBezTo>
                    <a:pt x="12" y="36"/>
                    <a:pt x="9" y="36"/>
                    <a:pt x="6" y="34"/>
                  </a:cubicBezTo>
                  <a:cubicBezTo>
                    <a:pt x="4" y="33"/>
                    <a:pt x="2" y="30"/>
                    <a:pt x="1" y="27"/>
                  </a:cubicBezTo>
                  <a:cubicBezTo>
                    <a:pt x="0" y="23"/>
                    <a:pt x="1" y="18"/>
                    <a:pt x="2" y="13"/>
                  </a:cubicBezTo>
                  <a:cubicBezTo>
                    <a:pt x="4" y="7"/>
                    <a:pt x="6" y="4"/>
                    <a:pt x="8" y="2"/>
                  </a:cubicBezTo>
                  <a:cubicBezTo>
                    <a:pt x="10" y="0"/>
                    <a:pt x="12" y="0"/>
                    <a:pt x="15" y="2"/>
                  </a:cubicBezTo>
                  <a:cubicBezTo>
                    <a:pt x="18" y="3"/>
                    <a:pt x="20" y="6"/>
                    <a:pt x="21" y="10"/>
                  </a:cubicBezTo>
                  <a:close/>
                  <a:moveTo>
                    <a:pt x="11" y="28"/>
                  </a:moveTo>
                  <a:cubicBezTo>
                    <a:pt x="12" y="27"/>
                    <a:pt x="13" y="24"/>
                    <a:pt x="14" y="20"/>
                  </a:cubicBezTo>
                  <a:cubicBezTo>
                    <a:pt x="15" y="16"/>
                    <a:pt x="16" y="13"/>
                    <a:pt x="16" y="11"/>
                  </a:cubicBezTo>
                  <a:cubicBezTo>
                    <a:pt x="16" y="9"/>
                    <a:pt x="15" y="8"/>
                    <a:pt x="14" y="7"/>
                  </a:cubicBezTo>
                  <a:cubicBezTo>
                    <a:pt x="13" y="6"/>
                    <a:pt x="11" y="7"/>
                    <a:pt x="10" y="8"/>
                  </a:cubicBezTo>
                  <a:cubicBezTo>
                    <a:pt x="9" y="9"/>
                    <a:pt x="8" y="12"/>
                    <a:pt x="7" y="16"/>
                  </a:cubicBezTo>
                  <a:cubicBezTo>
                    <a:pt x="6" y="20"/>
                    <a:pt x="6" y="23"/>
                    <a:pt x="6" y="25"/>
                  </a:cubicBezTo>
                  <a:cubicBezTo>
                    <a:pt x="6" y="27"/>
                    <a:pt x="7" y="28"/>
                    <a:pt x="8" y="29"/>
                  </a:cubicBezTo>
                  <a:cubicBezTo>
                    <a:pt x="9" y="30"/>
                    <a:pt x="10" y="29"/>
                    <a:pt x="11" y="2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7" name="Freeform 96"/>
            <p:cNvSpPr>
              <a:spLocks/>
            </p:cNvSpPr>
            <p:nvPr/>
          </p:nvSpPr>
          <p:spPr bwMode="auto">
            <a:xfrm>
              <a:off x="5305426" y="3560763"/>
              <a:ext cx="50800" cy="115888"/>
            </a:xfrm>
            <a:custGeom>
              <a:avLst/>
              <a:gdLst>
                <a:gd name="T0" fmla="*/ 15 w 15"/>
                <a:gd name="T1" fmla="*/ 2 h 34"/>
                <a:gd name="T2" fmla="*/ 6 w 15"/>
                <a:gd name="T3" fmla="*/ 34 h 34"/>
                <a:gd name="T4" fmla="*/ 1 w 15"/>
                <a:gd name="T5" fmla="*/ 31 h 34"/>
                <a:gd name="T6" fmla="*/ 6 w 15"/>
                <a:gd name="T7" fmla="*/ 13 h 34"/>
                <a:gd name="T8" fmla="*/ 7 w 15"/>
                <a:gd name="T9" fmla="*/ 10 h 34"/>
                <a:gd name="T10" fmla="*/ 8 w 15"/>
                <a:gd name="T11" fmla="*/ 6 h 34"/>
                <a:gd name="T12" fmla="*/ 5 w 15"/>
                <a:gd name="T13" fmla="*/ 8 h 34"/>
                <a:gd name="T14" fmla="*/ 2 w 15"/>
                <a:gd name="T15" fmla="*/ 9 h 34"/>
                <a:gd name="T16" fmla="*/ 0 w 15"/>
                <a:gd name="T17" fmla="*/ 3 h 34"/>
                <a:gd name="T18" fmla="*/ 10 w 15"/>
                <a:gd name="T19" fmla="*/ 0 h 34"/>
                <a:gd name="T20" fmla="*/ 15 w 15"/>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15" y="2"/>
                  </a:moveTo>
                  <a:cubicBezTo>
                    <a:pt x="6" y="34"/>
                    <a:pt x="6" y="34"/>
                    <a:pt x="6" y="34"/>
                  </a:cubicBezTo>
                  <a:cubicBezTo>
                    <a:pt x="1" y="31"/>
                    <a:pt x="1" y="31"/>
                    <a:pt x="1" y="31"/>
                  </a:cubicBezTo>
                  <a:cubicBezTo>
                    <a:pt x="6" y="13"/>
                    <a:pt x="6" y="13"/>
                    <a:pt x="6" y="13"/>
                  </a:cubicBezTo>
                  <a:cubicBezTo>
                    <a:pt x="7" y="10"/>
                    <a:pt x="7" y="10"/>
                    <a:pt x="7" y="10"/>
                  </a:cubicBezTo>
                  <a:cubicBezTo>
                    <a:pt x="8" y="6"/>
                    <a:pt x="8" y="6"/>
                    <a:pt x="8" y="6"/>
                  </a:cubicBezTo>
                  <a:cubicBezTo>
                    <a:pt x="7" y="7"/>
                    <a:pt x="6" y="7"/>
                    <a:pt x="5" y="8"/>
                  </a:cubicBezTo>
                  <a:cubicBezTo>
                    <a:pt x="2" y="9"/>
                    <a:pt x="2" y="9"/>
                    <a:pt x="2" y="9"/>
                  </a:cubicBezTo>
                  <a:cubicBezTo>
                    <a:pt x="0" y="3"/>
                    <a:pt x="0" y="3"/>
                    <a:pt x="0" y="3"/>
                  </a:cubicBezTo>
                  <a:cubicBezTo>
                    <a:pt x="10" y="0"/>
                    <a:pt x="10" y="0"/>
                    <a:pt x="10" y="0"/>
                  </a:cubicBezTo>
                  <a:lnTo>
                    <a:pt x="15" y="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8" name="Freeform 97"/>
            <p:cNvSpPr>
              <a:spLocks/>
            </p:cNvSpPr>
            <p:nvPr/>
          </p:nvSpPr>
          <p:spPr bwMode="auto">
            <a:xfrm>
              <a:off x="6156326" y="4056063"/>
              <a:ext cx="82550" cy="133350"/>
            </a:xfrm>
            <a:custGeom>
              <a:avLst/>
              <a:gdLst>
                <a:gd name="T0" fmla="*/ 18 w 24"/>
                <a:gd name="T1" fmla="*/ 2 h 39"/>
                <a:gd name="T2" fmla="*/ 21 w 24"/>
                <a:gd name="T3" fmla="*/ 6 h 39"/>
                <a:gd name="T4" fmla="*/ 23 w 24"/>
                <a:gd name="T5" fmla="*/ 10 h 39"/>
                <a:gd name="T6" fmla="*/ 23 w 24"/>
                <a:gd name="T7" fmla="*/ 15 h 39"/>
                <a:gd name="T8" fmla="*/ 21 w 24"/>
                <a:gd name="T9" fmla="*/ 19 h 39"/>
                <a:gd name="T10" fmla="*/ 19 w 24"/>
                <a:gd name="T11" fmla="*/ 22 h 39"/>
                <a:gd name="T12" fmla="*/ 13 w 24"/>
                <a:gd name="T13" fmla="*/ 25 h 39"/>
                <a:gd name="T14" fmla="*/ 8 w 24"/>
                <a:gd name="T15" fmla="*/ 27 h 39"/>
                <a:gd name="T16" fmla="*/ 8 w 24"/>
                <a:gd name="T17" fmla="*/ 27 h 39"/>
                <a:gd name="T18" fmla="*/ 19 w 24"/>
                <a:gd name="T19" fmla="*/ 34 h 39"/>
                <a:gd name="T20" fmla="*/ 18 w 24"/>
                <a:gd name="T21" fmla="*/ 39 h 39"/>
                <a:gd name="T22" fmla="*/ 0 w 24"/>
                <a:gd name="T23" fmla="*/ 29 h 39"/>
                <a:gd name="T24" fmla="*/ 1 w 24"/>
                <a:gd name="T25" fmla="*/ 25 h 39"/>
                <a:gd name="T26" fmla="*/ 10 w 24"/>
                <a:gd name="T27" fmla="*/ 20 h 39"/>
                <a:gd name="T28" fmla="*/ 15 w 24"/>
                <a:gd name="T29" fmla="*/ 17 h 39"/>
                <a:gd name="T30" fmla="*/ 17 w 24"/>
                <a:gd name="T31" fmla="*/ 15 h 39"/>
                <a:gd name="T32" fmla="*/ 18 w 24"/>
                <a:gd name="T33" fmla="*/ 13 h 39"/>
                <a:gd name="T34" fmla="*/ 18 w 24"/>
                <a:gd name="T35" fmla="*/ 10 h 39"/>
                <a:gd name="T36" fmla="*/ 16 w 24"/>
                <a:gd name="T37" fmla="*/ 8 h 39"/>
                <a:gd name="T38" fmla="*/ 13 w 24"/>
                <a:gd name="T39" fmla="*/ 7 h 39"/>
                <a:gd name="T40" fmla="*/ 9 w 24"/>
                <a:gd name="T41" fmla="*/ 8 h 39"/>
                <a:gd name="T42" fmla="*/ 7 w 24"/>
                <a:gd name="T43" fmla="*/ 2 h 39"/>
                <a:gd name="T44" fmla="*/ 11 w 24"/>
                <a:gd name="T45" fmla="*/ 0 h 39"/>
                <a:gd name="T46" fmla="*/ 14 w 24"/>
                <a:gd name="T47" fmla="*/ 1 h 39"/>
                <a:gd name="T48" fmla="*/ 18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8" y="2"/>
                  </a:moveTo>
                  <a:cubicBezTo>
                    <a:pt x="19" y="3"/>
                    <a:pt x="20" y="4"/>
                    <a:pt x="21" y="6"/>
                  </a:cubicBezTo>
                  <a:cubicBezTo>
                    <a:pt x="22" y="7"/>
                    <a:pt x="23" y="9"/>
                    <a:pt x="23" y="10"/>
                  </a:cubicBezTo>
                  <a:cubicBezTo>
                    <a:pt x="24" y="12"/>
                    <a:pt x="24" y="14"/>
                    <a:pt x="23" y="15"/>
                  </a:cubicBezTo>
                  <a:cubicBezTo>
                    <a:pt x="23" y="17"/>
                    <a:pt x="22" y="18"/>
                    <a:pt x="21" y="19"/>
                  </a:cubicBezTo>
                  <a:cubicBezTo>
                    <a:pt x="21" y="20"/>
                    <a:pt x="20" y="21"/>
                    <a:pt x="19" y="22"/>
                  </a:cubicBezTo>
                  <a:cubicBezTo>
                    <a:pt x="17" y="23"/>
                    <a:pt x="15" y="24"/>
                    <a:pt x="13" y="25"/>
                  </a:cubicBezTo>
                  <a:cubicBezTo>
                    <a:pt x="8" y="27"/>
                    <a:pt x="8" y="27"/>
                    <a:pt x="8" y="27"/>
                  </a:cubicBezTo>
                  <a:cubicBezTo>
                    <a:pt x="8" y="27"/>
                    <a:pt x="8" y="27"/>
                    <a:pt x="8" y="27"/>
                  </a:cubicBezTo>
                  <a:cubicBezTo>
                    <a:pt x="19" y="34"/>
                    <a:pt x="19" y="34"/>
                    <a:pt x="19" y="34"/>
                  </a:cubicBezTo>
                  <a:cubicBezTo>
                    <a:pt x="18" y="39"/>
                    <a:pt x="18" y="39"/>
                    <a:pt x="18" y="39"/>
                  </a:cubicBezTo>
                  <a:cubicBezTo>
                    <a:pt x="0" y="29"/>
                    <a:pt x="0" y="29"/>
                    <a:pt x="0" y="29"/>
                  </a:cubicBezTo>
                  <a:cubicBezTo>
                    <a:pt x="1" y="25"/>
                    <a:pt x="1" y="25"/>
                    <a:pt x="1" y="25"/>
                  </a:cubicBezTo>
                  <a:cubicBezTo>
                    <a:pt x="10" y="20"/>
                    <a:pt x="10" y="20"/>
                    <a:pt x="10" y="20"/>
                  </a:cubicBezTo>
                  <a:cubicBezTo>
                    <a:pt x="12" y="19"/>
                    <a:pt x="14" y="18"/>
                    <a:pt x="15" y="17"/>
                  </a:cubicBezTo>
                  <a:cubicBezTo>
                    <a:pt x="16" y="17"/>
                    <a:pt x="16" y="16"/>
                    <a:pt x="17" y="15"/>
                  </a:cubicBezTo>
                  <a:cubicBezTo>
                    <a:pt x="17" y="15"/>
                    <a:pt x="18" y="14"/>
                    <a:pt x="18" y="13"/>
                  </a:cubicBezTo>
                  <a:cubicBezTo>
                    <a:pt x="18" y="12"/>
                    <a:pt x="18" y="11"/>
                    <a:pt x="18" y="10"/>
                  </a:cubicBezTo>
                  <a:cubicBezTo>
                    <a:pt x="17" y="9"/>
                    <a:pt x="17" y="8"/>
                    <a:pt x="16" y="8"/>
                  </a:cubicBezTo>
                  <a:cubicBezTo>
                    <a:pt x="15" y="7"/>
                    <a:pt x="14" y="7"/>
                    <a:pt x="13" y="7"/>
                  </a:cubicBezTo>
                  <a:cubicBezTo>
                    <a:pt x="12" y="7"/>
                    <a:pt x="10" y="7"/>
                    <a:pt x="9" y="8"/>
                  </a:cubicBezTo>
                  <a:cubicBezTo>
                    <a:pt x="7" y="2"/>
                    <a:pt x="7" y="2"/>
                    <a:pt x="7" y="2"/>
                  </a:cubicBezTo>
                  <a:cubicBezTo>
                    <a:pt x="9" y="1"/>
                    <a:pt x="10" y="1"/>
                    <a:pt x="11" y="0"/>
                  </a:cubicBezTo>
                  <a:cubicBezTo>
                    <a:pt x="12" y="0"/>
                    <a:pt x="13" y="0"/>
                    <a:pt x="14" y="1"/>
                  </a:cubicBezTo>
                  <a:cubicBezTo>
                    <a:pt x="15" y="1"/>
                    <a:pt x="16" y="1"/>
                    <a:pt x="18"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99" name="Freeform 98"/>
            <p:cNvSpPr>
              <a:spLocks/>
            </p:cNvSpPr>
            <p:nvPr/>
          </p:nvSpPr>
          <p:spPr bwMode="auto">
            <a:xfrm>
              <a:off x="6111876" y="4025900"/>
              <a:ext cx="50800" cy="115888"/>
            </a:xfrm>
            <a:custGeom>
              <a:avLst/>
              <a:gdLst>
                <a:gd name="T0" fmla="*/ 15 w 15"/>
                <a:gd name="T1" fmla="*/ 3 h 34"/>
                <a:gd name="T2" fmla="*/ 6 w 15"/>
                <a:gd name="T3" fmla="*/ 34 h 34"/>
                <a:gd name="T4" fmla="*/ 1 w 15"/>
                <a:gd name="T5" fmla="*/ 31 h 34"/>
                <a:gd name="T6" fmla="*/ 6 w 15"/>
                <a:gd name="T7" fmla="*/ 13 h 34"/>
                <a:gd name="T8" fmla="*/ 7 w 15"/>
                <a:gd name="T9" fmla="*/ 10 h 34"/>
                <a:gd name="T10" fmla="*/ 8 w 15"/>
                <a:gd name="T11" fmla="*/ 7 h 34"/>
                <a:gd name="T12" fmla="*/ 5 w 15"/>
                <a:gd name="T13" fmla="*/ 8 h 34"/>
                <a:gd name="T14" fmla="*/ 2 w 15"/>
                <a:gd name="T15" fmla="*/ 9 h 34"/>
                <a:gd name="T16" fmla="*/ 0 w 15"/>
                <a:gd name="T17" fmla="*/ 4 h 34"/>
                <a:gd name="T18" fmla="*/ 10 w 15"/>
                <a:gd name="T19" fmla="*/ 0 h 34"/>
                <a:gd name="T20" fmla="*/ 15 w 15"/>
                <a:gd name="T2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15" y="3"/>
                  </a:moveTo>
                  <a:cubicBezTo>
                    <a:pt x="6" y="34"/>
                    <a:pt x="6" y="34"/>
                    <a:pt x="6" y="34"/>
                  </a:cubicBezTo>
                  <a:cubicBezTo>
                    <a:pt x="1" y="31"/>
                    <a:pt x="1" y="31"/>
                    <a:pt x="1" y="31"/>
                  </a:cubicBezTo>
                  <a:cubicBezTo>
                    <a:pt x="6" y="13"/>
                    <a:pt x="6" y="13"/>
                    <a:pt x="6" y="13"/>
                  </a:cubicBezTo>
                  <a:cubicBezTo>
                    <a:pt x="7" y="10"/>
                    <a:pt x="7" y="10"/>
                    <a:pt x="7" y="10"/>
                  </a:cubicBezTo>
                  <a:cubicBezTo>
                    <a:pt x="8" y="7"/>
                    <a:pt x="8" y="7"/>
                    <a:pt x="8" y="7"/>
                  </a:cubicBezTo>
                  <a:cubicBezTo>
                    <a:pt x="7" y="7"/>
                    <a:pt x="6" y="8"/>
                    <a:pt x="5" y="8"/>
                  </a:cubicBezTo>
                  <a:cubicBezTo>
                    <a:pt x="2" y="9"/>
                    <a:pt x="2" y="9"/>
                    <a:pt x="2" y="9"/>
                  </a:cubicBezTo>
                  <a:cubicBezTo>
                    <a:pt x="0" y="4"/>
                    <a:pt x="0" y="4"/>
                    <a:pt x="0" y="4"/>
                  </a:cubicBezTo>
                  <a:cubicBezTo>
                    <a:pt x="10" y="0"/>
                    <a:pt x="10" y="0"/>
                    <a:pt x="10" y="0"/>
                  </a:cubicBezTo>
                  <a:lnTo>
                    <a:pt x="15" y="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0" name="Freeform 99"/>
            <p:cNvSpPr>
              <a:spLocks/>
            </p:cNvSpPr>
            <p:nvPr/>
          </p:nvSpPr>
          <p:spPr bwMode="auto">
            <a:xfrm>
              <a:off x="6526213" y="4265613"/>
              <a:ext cx="50800" cy="115888"/>
            </a:xfrm>
            <a:custGeom>
              <a:avLst/>
              <a:gdLst>
                <a:gd name="T0" fmla="*/ 15 w 15"/>
                <a:gd name="T1" fmla="*/ 2 h 34"/>
                <a:gd name="T2" fmla="*/ 6 w 15"/>
                <a:gd name="T3" fmla="*/ 34 h 34"/>
                <a:gd name="T4" fmla="*/ 1 w 15"/>
                <a:gd name="T5" fmla="*/ 31 h 34"/>
                <a:gd name="T6" fmla="*/ 6 w 15"/>
                <a:gd name="T7" fmla="*/ 13 h 34"/>
                <a:gd name="T8" fmla="*/ 7 w 15"/>
                <a:gd name="T9" fmla="*/ 10 h 34"/>
                <a:gd name="T10" fmla="*/ 7 w 15"/>
                <a:gd name="T11" fmla="*/ 6 h 34"/>
                <a:gd name="T12" fmla="*/ 5 w 15"/>
                <a:gd name="T13" fmla="*/ 8 h 34"/>
                <a:gd name="T14" fmla="*/ 1 w 15"/>
                <a:gd name="T15" fmla="*/ 9 h 34"/>
                <a:gd name="T16" fmla="*/ 0 w 15"/>
                <a:gd name="T17" fmla="*/ 3 h 34"/>
                <a:gd name="T18" fmla="*/ 10 w 15"/>
                <a:gd name="T19" fmla="*/ 0 h 34"/>
                <a:gd name="T20" fmla="*/ 15 w 15"/>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15" y="2"/>
                  </a:moveTo>
                  <a:cubicBezTo>
                    <a:pt x="6" y="34"/>
                    <a:pt x="6" y="34"/>
                    <a:pt x="6" y="34"/>
                  </a:cubicBezTo>
                  <a:cubicBezTo>
                    <a:pt x="1" y="31"/>
                    <a:pt x="1" y="31"/>
                    <a:pt x="1" y="31"/>
                  </a:cubicBezTo>
                  <a:cubicBezTo>
                    <a:pt x="6" y="13"/>
                    <a:pt x="6" y="13"/>
                    <a:pt x="6" y="13"/>
                  </a:cubicBezTo>
                  <a:cubicBezTo>
                    <a:pt x="7" y="10"/>
                    <a:pt x="7" y="10"/>
                    <a:pt x="7" y="10"/>
                  </a:cubicBezTo>
                  <a:cubicBezTo>
                    <a:pt x="7" y="6"/>
                    <a:pt x="7" y="6"/>
                    <a:pt x="7" y="6"/>
                  </a:cubicBezTo>
                  <a:cubicBezTo>
                    <a:pt x="6" y="7"/>
                    <a:pt x="6" y="7"/>
                    <a:pt x="5" y="8"/>
                  </a:cubicBezTo>
                  <a:cubicBezTo>
                    <a:pt x="1" y="9"/>
                    <a:pt x="1" y="9"/>
                    <a:pt x="1" y="9"/>
                  </a:cubicBezTo>
                  <a:cubicBezTo>
                    <a:pt x="0" y="3"/>
                    <a:pt x="0" y="3"/>
                    <a:pt x="0" y="3"/>
                  </a:cubicBezTo>
                  <a:cubicBezTo>
                    <a:pt x="10" y="0"/>
                    <a:pt x="10" y="0"/>
                    <a:pt x="10" y="0"/>
                  </a:cubicBezTo>
                  <a:lnTo>
                    <a:pt x="15" y="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1" name="Freeform 100"/>
            <p:cNvSpPr>
              <a:spLocks/>
            </p:cNvSpPr>
            <p:nvPr/>
          </p:nvSpPr>
          <p:spPr bwMode="auto">
            <a:xfrm>
              <a:off x="6570663" y="4292600"/>
              <a:ext cx="82550" cy="127000"/>
            </a:xfrm>
            <a:custGeom>
              <a:avLst/>
              <a:gdLst>
                <a:gd name="T0" fmla="*/ 17 w 24"/>
                <a:gd name="T1" fmla="*/ 2 h 37"/>
                <a:gd name="T2" fmla="*/ 22 w 24"/>
                <a:gd name="T3" fmla="*/ 8 h 37"/>
                <a:gd name="T4" fmla="*/ 23 w 24"/>
                <a:gd name="T5" fmla="*/ 15 h 37"/>
                <a:gd name="T6" fmla="*/ 20 w 24"/>
                <a:gd name="T7" fmla="*/ 19 h 37"/>
                <a:gd name="T8" fmla="*/ 15 w 24"/>
                <a:gd name="T9" fmla="*/ 20 h 37"/>
                <a:gd name="T10" fmla="*/ 15 w 24"/>
                <a:gd name="T11" fmla="*/ 20 h 37"/>
                <a:gd name="T12" fmla="*/ 19 w 24"/>
                <a:gd name="T13" fmla="*/ 25 h 37"/>
                <a:gd name="T14" fmla="*/ 19 w 24"/>
                <a:gd name="T15" fmla="*/ 31 h 37"/>
                <a:gd name="T16" fmla="*/ 15 w 24"/>
                <a:gd name="T17" fmla="*/ 36 h 37"/>
                <a:gd name="T18" fmla="*/ 7 w 24"/>
                <a:gd name="T19" fmla="*/ 35 h 37"/>
                <a:gd name="T20" fmla="*/ 0 w 24"/>
                <a:gd name="T21" fmla="*/ 29 h 37"/>
                <a:gd name="T22" fmla="*/ 2 w 24"/>
                <a:gd name="T23" fmla="*/ 23 h 37"/>
                <a:gd name="T24" fmla="*/ 4 w 24"/>
                <a:gd name="T25" fmla="*/ 26 h 37"/>
                <a:gd name="T26" fmla="*/ 8 w 24"/>
                <a:gd name="T27" fmla="*/ 29 h 37"/>
                <a:gd name="T28" fmla="*/ 12 w 24"/>
                <a:gd name="T29" fmla="*/ 30 h 37"/>
                <a:gd name="T30" fmla="*/ 14 w 24"/>
                <a:gd name="T31" fmla="*/ 27 h 37"/>
                <a:gd name="T32" fmla="*/ 13 w 24"/>
                <a:gd name="T33" fmla="*/ 23 h 37"/>
                <a:gd name="T34" fmla="*/ 9 w 24"/>
                <a:gd name="T35" fmla="*/ 19 h 37"/>
                <a:gd name="T36" fmla="*/ 7 w 24"/>
                <a:gd name="T37" fmla="*/ 18 h 37"/>
                <a:gd name="T38" fmla="*/ 9 w 24"/>
                <a:gd name="T39" fmla="*/ 13 h 37"/>
                <a:gd name="T40" fmla="*/ 11 w 24"/>
                <a:gd name="T41" fmla="*/ 14 h 37"/>
                <a:gd name="T42" fmla="*/ 15 w 24"/>
                <a:gd name="T43" fmla="*/ 16 h 37"/>
                <a:gd name="T44" fmla="*/ 17 w 24"/>
                <a:gd name="T45" fmla="*/ 13 h 37"/>
                <a:gd name="T46" fmla="*/ 15 w 24"/>
                <a:gd name="T47" fmla="*/ 8 h 37"/>
                <a:gd name="T48" fmla="*/ 12 w 24"/>
                <a:gd name="T49" fmla="*/ 7 h 37"/>
                <a:gd name="T50" fmla="*/ 9 w 24"/>
                <a:gd name="T51" fmla="*/ 7 h 37"/>
                <a:gd name="T52" fmla="*/ 8 w 24"/>
                <a:gd name="T53" fmla="*/ 1 h 37"/>
                <a:gd name="T54" fmla="*/ 17 w 24"/>
                <a:gd name="T55"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 h="37">
                  <a:moveTo>
                    <a:pt x="17" y="2"/>
                  </a:moveTo>
                  <a:cubicBezTo>
                    <a:pt x="19" y="4"/>
                    <a:pt x="21" y="6"/>
                    <a:pt x="22" y="8"/>
                  </a:cubicBezTo>
                  <a:cubicBezTo>
                    <a:pt x="23" y="10"/>
                    <a:pt x="24" y="12"/>
                    <a:pt x="23" y="15"/>
                  </a:cubicBezTo>
                  <a:cubicBezTo>
                    <a:pt x="22" y="17"/>
                    <a:pt x="21" y="18"/>
                    <a:pt x="20" y="19"/>
                  </a:cubicBezTo>
                  <a:cubicBezTo>
                    <a:pt x="19" y="20"/>
                    <a:pt x="17" y="20"/>
                    <a:pt x="15" y="20"/>
                  </a:cubicBezTo>
                  <a:cubicBezTo>
                    <a:pt x="15" y="20"/>
                    <a:pt x="15" y="20"/>
                    <a:pt x="15" y="20"/>
                  </a:cubicBezTo>
                  <a:cubicBezTo>
                    <a:pt x="17" y="21"/>
                    <a:pt x="19" y="23"/>
                    <a:pt x="19" y="25"/>
                  </a:cubicBezTo>
                  <a:cubicBezTo>
                    <a:pt x="20" y="27"/>
                    <a:pt x="20" y="29"/>
                    <a:pt x="19" y="31"/>
                  </a:cubicBezTo>
                  <a:cubicBezTo>
                    <a:pt x="19" y="34"/>
                    <a:pt x="17" y="36"/>
                    <a:pt x="15" y="36"/>
                  </a:cubicBezTo>
                  <a:cubicBezTo>
                    <a:pt x="13" y="37"/>
                    <a:pt x="10" y="36"/>
                    <a:pt x="7" y="35"/>
                  </a:cubicBezTo>
                  <a:cubicBezTo>
                    <a:pt x="4" y="33"/>
                    <a:pt x="2" y="31"/>
                    <a:pt x="0" y="29"/>
                  </a:cubicBezTo>
                  <a:cubicBezTo>
                    <a:pt x="2" y="23"/>
                    <a:pt x="2" y="23"/>
                    <a:pt x="2" y="23"/>
                  </a:cubicBezTo>
                  <a:cubicBezTo>
                    <a:pt x="2" y="24"/>
                    <a:pt x="3" y="25"/>
                    <a:pt x="4" y="26"/>
                  </a:cubicBezTo>
                  <a:cubicBezTo>
                    <a:pt x="5" y="27"/>
                    <a:pt x="7" y="28"/>
                    <a:pt x="8" y="29"/>
                  </a:cubicBezTo>
                  <a:cubicBezTo>
                    <a:pt x="9" y="30"/>
                    <a:pt x="11" y="30"/>
                    <a:pt x="12" y="30"/>
                  </a:cubicBezTo>
                  <a:cubicBezTo>
                    <a:pt x="13" y="30"/>
                    <a:pt x="14" y="29"/>
                    <a:pt x="14" y="27"/>
                  </a:cubicBezTo>
                  <a:cubicBezTo>
                    <a:pt x="15" y="26"/>
                    <a:pt x="14" y="24"/>
                    <a:pt x="13" y="23"/>
                  </a:cubicBezTo>
                  <a:cubicBezTo>
                    <a:pt x="13" y="22"/>
                    <a:pt x="11" y="21"/>
                    <a:pt x="9" y="19"/>
                  </a:cubicBezTo>
                  <a:cubicBezTo>
                    <a:pt x="7" y="18"/>
                    <a:pt x="7" y="18"/>
                    <a:pt x="7" y="18"/>
                  </a:cubicBezTo>
                  <a:cubicBezTo>
                    <a:pt x="9" y="13"/>
                    <a:pt x="9" y="13"/>
                    <a:pt x="9" y="13"/>
                  </a:cubicBezTo>
                  <a:cubicBezTo>
                    <a:pt x="11" y="14"/>
                    <a:pt x="11" y="14"/>
                    <a:pt x="11" y="14"/>
                  </a:cubicBezTo>
                  <a:cubicBezTo>
                    <a:pt x="13" y="15"/>
                    <a:pt x="14" y="16"/>
                    <a:pt x="15" y="16"/>
                  </a:cubicBezTo>
                  <a:cubicBezTo>
                    <a:pt x="16" y="16"/>
                    <a:pt x="17" y="15"/>
                    <a:pt x="17" y="13"/>
                  </a:cubicBezTo>
                  <a:cubicBezTo>
                    <a:pt x="18" y="11"/>
                    <a:pt x="17" y="9"/>
                    <a:pt x="15" y="8"/>
                  </a:cubicBezTo>
                  <a:cubicBezTo>
                    <a:pt x="14" y="7"/>
                    <a:pt x="13" y="7"/>
                    <a:pt x="12" y="7"/>
                  </a:cubicBezTo>
                  <a:cubicBezTo>
                    <a:pt x="11" y="7"/>
                    <a:pt x="10" y="7"/>
                    <a:pt x="9" y="7"/>
                  </a:cubicBezTo>
                  <a:cubicBezTo>
                    <a:pt x="8" y="1"/>
                    <a:pt x="8" y="1"/>
                    <a:pt x="8" y="1"/>
                  </a:cubicBezTo>
                  <a:cubicBezTo>
                    <a:pt x="10" y="0"/>
                    <a:pt x="13" y="1"/>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2" name="Freeform 101"/>
            <p:cNvSpPr>
              <a:spLocks/>
            </p:cNvSpPr>
            <p:nvPr/>
          </p:nvSpPr>
          <p:spPr bwMode="auto">
            <a:xfrm>
              <a:off x="4394201" y="3622675"/>
              <a:ext cx="79375" cy="125413"/>
            </a:xfrm>
            <a:custGeom>
              <a:avLst/>
              <a:gdLst>
                <a:gd name="T0" fmla="*/ 23 w 23"/>
                <a:gd name="T1" fmla="*/ 8 h 37"/>
                <a:gd name="T2" fmla="*/ 21 w 23"/>
                <a:gd name="T3" fmla="*/ 13 h 37"/>
                <a:gd name="T4" fmla="*/ 13 w 23"/>
                <a:gd name="T5" fmla="*/ 8 h 37"/>
                <a:gd name="T6" fmla="*/ 10 w 23"/>
                <a:gd name="T7" fmla="*/ 14 h 37"/>
                <a:gd name="T8" fmla="*/ 11 w 23"/>
                <a:gd name="T9" fmla="*/ 14 h 37"/>
                <a:gd name="T10" fmla="*/ 14 w 23"/>
                <a:gd name="T11" fmla="*/ 16 h 37"/>
                <a:gd name="T12" fmla="*/ 19 w 23"/>
                <a:gd name="T13" fmla="*/ 21 h 37"/>
                <a:gd name="T14" fmla="*/ 19 w 23"/>
                <a:gd name="T15" fmla="*/ 30 h 37"/>
                <a:gd name="T16" fmla="*/ 14 w 23"/>
                <a:gd name="T17" fmla="*/ 36 h 37"/>
                <a:gd name="T18" fmla="*/ 6 w 23"/>
                <a:gd name="T19" fmla="*/ 35 h 37"/>
                <a:gd name="T20" fmla="*/ 0 w 23"/>
                <a:gd name="T21" fmla="*/ 30 h 37"/>
                <a:gd name="T22" fmla="*/ 1 w 23"/>
                <a:gd name="T23" fmla="*/ 24 h 37"/>
                <a:gd name="T24" fmla="*/ 4 w 23"/>
                <a:gd name="T25" fmla="*/ 27 h 37"/>
                <a:gd name="T26" fmla="*/ 7 w 23"/>
                <a:gd name="T27" fmla="*/ 30 h 37"/>
                <a:gd name="T28" fmla="*/ 14 w 23"/>
                <a:gd name="T29" fmla="*/ 27 h 37"/>
                <a:gd name="T30" fmla="*/ 10 w 23"/>
                <a:gd name="T31" fmla="*/ 20 h 37"/>
                <a:gd name="T32" fmla="*/ 8 w 23"/>
                <a:gd name="T33" fmla="*/ 19 h 37"/>
                <a:gd name="T34" fmla="*/ 6 w 23"/>
                <a:gd name="T35" fmla="*/ 18 h 37"/>
                <a:gd name="T36" fmla="*/ 4 w 23"/>
                <a:gd name="T37" fmla="*/ 15 h 37"/>
                <a:gd name="T38" fmla="*/ 9 w 23"/>
                <a:gd name="T39" fmla="*/ 0 h 37"/>
                <a:gd name="T40" fmla="*/ 23 w 23"/>
                <a:gd name="T41"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7">
                  <a:moveTo>
                    <a:pt x="23" y="8"/>
                  </a:moveTo>
                  <a:cubicBezTo>
                    <a:pt x="21" y="13"/>
                    <a:pt x="21" y="13"/>
                    <a:pt x="21" y="13"/>
                  </a:cubicBezTo>
                  <a:cubicBezTo>
                    <a:pt x="13" y="8"/>
                    <a:pt x="13" y="8"/>
                    <a:pt x="13" y="8"/>
                  </a:cubicBezTo>
                  <a:cubicBezTo>
                    <a:pt x="10" y="14"/>
                    <a:pt x="10" y="14"/>
                    <a:pt x="10" y="14"/>
                  </a:cubicBezTo>
                  <a:cubicBezTo>
                    <a:pt x="11" y="14"/>
                    <a:pt x="11" y="14"/>
                    <a:pt x="11" y="14"/>
                  </a:cubicBezTo>
                  <a:cubicBezTo>
                    <a:pt x="12" y="15"/>
                    <a:pt x="13" y="15"/>
                    <a:pt x="14" y="16"/>
                  </a:cubicBezTo>
                  <a:cubicBezTo>
                    <a:pt x="16" y="17"/>
                    <a:pt x="18" y="19"/>
                    <a:pt x="19" y="21"/>
                  </a:cubicBezTo>
                  <a:cubicBezTo>
                    <a:pt x="20" y="24"/>
                    <a:pt x="20" y="27"/>
                    <a:pt x="19" y="30"/>
                  </a:cubicBezTo>
                  <a:cubicBezTo>
                    <a:pt x="18" y="33"/>
                    <a:pt x="16" y="36"/>
                    <a:pt x="14" y="36"/>
                  </a:cubicBezTo>
                  <a:cubicBezTo>
                    <a:pt x="12" y="37"/>
                    <a:pt x="9" y="37"/>
                    <a:pt x="6" y="35"/>
                  </a:cubicBezTo>
                  <a:cubicBezTo>
                    <a:pt x="3" y="34"/>
                    <a:pt x="1" y="32"/>
                    <a:pt x="0" y="30"/>
                  </a:cubicBezTo>
                  <a:cubicBezTo>
                    <a:pt x="1" y="24"/>
                    <a:pt x="1" y="24"/>
                    <a:pt x="1" y="24"/>
                  </a:cubicBezTo>
                  <a:cubicBezTo>
                    <a:pt x="2" y="25"/>
                    <a:pt x="3" y="26"/>
                    <a:pt x="4" y="27"/>
                  </a:cubicBezTo>
                  <a:cubicBezTo>
                    <a:pt x="5" y="28"/>
                    <a:pt x="6" y="29"/>
                    <a:pt x="7" y="30"/>
                  </a:cubicBezTo>
                  <a:cubicBezTo>
                    <a:pt x="11" y="31"/>
                    <a:pt x="13" y="31"/>
                    <a:pt x="14" y="27"/>
                  </a:cubicBezTo>
                  <a:cubicBezTo>
                    <a:pt x="14" y="24"/>
                    <a:pt x="13" y="21"/>
                    <a:pt x="10" y="20"/>
                  </a:cubicBezTo>
                  <a:cubicBezTo>
                    <a:pt x="9" y="19"/>
                    <a:pt x="9" y="19"/>
                    <a:pt x="8" y="19"/>
                  </a:cubicBezTo>
                  <a:cubicBezTo>
                    <a:pt x="7" y="18"/>
                    <a:pt x="6" y="18"/>
                    <a:pt x="6" y="18"/>
                  </a:cubicBezTo>
                  <a:cubicBezTo>
                    <a:pt x="4" y="15"/>
                    <a:pt x="4" y="15"/>
                    <a:pt x="4" y="15"/>
                  </a:cubicBezTo>
                  <a:cubicBezTo>
                    <a:pt x="9" y="0"/>
                    <a:pt x="9" y="0"/>
                    <a:pt x="9" y="0"/>
                  </a:cubicBezTo>
                  <a:lnTo>
                    <a:pt x="23" y="8"/>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3" name="Freeform 102"/>
            <p:cNvSpPr>
              <a:spLocks/>
            </p:cNvSpPr>
            <p:nvPr/>
          </p:nvSpPr>
          <p:spPr bwMode="auto">
            <a:xfrm>
              <a:off x="4346576" y="3594100"/>
              <a:ext cx="50800" cy="120650"/>
            </a:xfrm>
            <a:custGeom>
              <a:avLst/>
              <a:gdLst>
                <a:gd name="T0" fmla="*/ 15 w 15"/>
                <a:gd name="T1" fmla="*/ 3 h 35"/>
                <a:gd name="T2" fmla="*/ 6 w 15"/>
                <a:gd name="T3" fmla="*/ 35 h 35"/>
                <a:gd name="T4" fmla="*/ 1 w 15"/>
                <a:gd name="T5" fmla="*/ 32 h 35"/>
                <a:gd name="T6" fmla="*/ 6 w 15"/>
                <a:gd name="T7" fmla="*/ 13 h 35"/>
                <a:gd name="T8" fmla="*/ 7 w 15"/>
                <a:gd name="T9" fmla="*/ 10 h 35"/>
                <a:gd name="T10" fmla="*/ 8 w 15"/>
                <a:gd name="T11" fmla="*/ 7 h 35"/>
                <a:gd name="T12" fmla="*/ 5 w 15"/>
                <a:gd name="T13" fmla="*/ 8 h 35"/>
                <a:gd name="T14" fmla="*/ 2 w 15"/>
                <a:gd name="T15" fmla="*/ 9 h 35"/>
                <a:gd name="T16" fmla="*/ 0 w 15"/>
                <a:gd name="T17" fmla="*/ 4 h 35"/>
                <a:gd name="T18" fmla="*/ 11 w 15"/>
                <a:gd name="T19" fmla="*/ 0 h 35"/>
                <a:gd name="T20" fmla="*/ 15 w 15"/>
                <a:gd name="T2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5" y="3"/>
                  </a:moveTo>
                  <a:cubicBezTo>
                    <a:pt x="6" y="35"/>
                    <a:pt x="6" y="35"/>
                    <a:pt x="6" y="35"/>
                  </a:cubicBezTo>
                  <a:cubicBezTo>
                    <a:pt x="1" y="32"/>
                    <a:pt x="1" y="32"/>
                    <a:pt x="1" y="32"/>
                  </a:cubicBezTo>
                  <a:cubicBezTo>
                    <a:pt x="6" y="13"/>
                    <a:pt x="6" y="13"/>
                    <a:pt x="6" y="13"/>
                  </a:cubicBezTo>
                  <a:cubicBezTo>
                    <a:pt x="7" y="10"/>
                    <a:pt x="7" y="10"/>
                    <a:pt x="7" y="10"/>
                  </a:cubicBezTo>
                  <a:cubicBezTo>
                    <a:pt x="8" y="7"/>
                    <a:pt x="8" y="7"/>
                    <a:pt x="8" y="7"/>
                  </a:cubicBezTo>
                  <a:cubicBezTo>
                    <a:pt x="7" y="8"/>
                    <a:pt x="6" y="8"/>
                    <a:pt x="5" y="8"/>
                  </a:cubicBezTo>
                  <a:cubicBezTo>
                    <a:pt x="2" y="9"/>
                    <a:pt x="2" y="9"/>
                    <a:pt x="2" y="9"/>
                  </a:cubicBezTo>
                  <a:cubicBezTo>
                    <a:pt x="0" y="4"/>
                    <a:pt x="0" y="4"/>
                    <a:pt x="0" y="4"/>
                  </a:cubicBezTo>
                  <a:cubicBezTo>
                    <a:pt x="11" y="0"/>
                    <a:pt x="11" y="0"/>
                    <a:pt x="11" y="0"/>
                  </a:cubicBezTo>
                  <a:lnTo>
                    <a:pt x="15" y="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4" name="Freeform 103"/>
            <p:cNvSpPr>
              <a:spLocks noEditPoints="1"/>
            </p:cNvSpPr>
            <p:nvPr/>
          </p:nvSpPr>
          <p:spPr bwMode="auto">
            <a:xfrm>
              <a:off x="4799013" y="3862388"/>
              <a:ext cx="74613" cy="119063"/>
            </a:xfrm>
            <a:custGeom>
              <a:avLst/>
              <a:gdLst>
                <a:gd name="T0" fmla="*/ 18 w 22"/>
                <a:gd name="T1" fmla="*/ 19 h 35"/>
                <a:gd name="T2" fmla="*/ 18 w 22"/>
                <a:gd name="T3" fmla="*/ 27 h 35"/>
                <a:gd name="T4" fmla="*/ 13 w 22"/>
                <a:gd name="T5" fmla="*/ 34 h 35"/>
                <a:gd name="T6" fmla="*/ 6 w 22"/>
                <a:gd name="T7" fmla="*/ 33 h 35"/>
                <a:gd name="T8" fmla="*/ 2 w 22"/>
                <a:gd name="T9" fmla="*/ 29 h 35"/>
                <a:gd name="T10" fmla="*/ 0 w 22"/>
                <a:gd name="T11" fmla="*/ 22 h 35"/>
                <a:gd name="T12" fmla="*/ 1 w 22"/>
                <a:gd name="T13" fmla="*/ 14 h 35"/>
                <a:gd name="T14" fmla="*/ 8 w 22"/>
                <a:gd name="T15" fmla="*/ 2 h 35"/>
                <a:gd name="T16" fmla="*/ 18 w 22"/>
                <a:gd name="T17" fmla="*/ 3 h 35"/>
                <a:gd name="T18" fmla="*/ 22 w 22"/>
                <a:gd name="T19" fmla="*/ 5 h 35"/>
                <a:gd name="T20" fmla="*/ 20 w 22"/>
                <a:gd name="T21" fmla="*/ 10 h 35"/>
                <a:gd name="T22" fmla="*/ 17 w 22"/>
                <a:gd name="T23" fmla="*/ 8 h 35"/>
                <a:gd name="T24" fmla="*/ 13 w 22"/>
                <a:gd name="T25" fmla="*/ 7 h 35"/>
                <a:gd name="T26" fmla="*/ 9 w 22"/>
                <a:gd name="T27" fmla="*/ 8 h 35"/>
                <a:gd name="T28" fmla="*/ 7 w 22"/>
                <a:gd name="T29" fmla="*/ 13 h 35"/>
                <a:gd name="T30" fmla="*/ 7 w 22"/>
                <a:gd name="T31" fmla="*/ 14 h 35"/>
                <a:gd name="T32" fmla="*/ 13 w 22"/>
                <a:gd name="T33" fmla="*/ 13 h 35"/>
                <a:gd name="T34" fmla="*/ 18 w 22"/>
                <a:gd name="T35" fmla="*/ 19 h 35"/>
                <a:gd name="T36" fmla="*/ 11 w 22"/>
                <a:gd name="T37" fmla="*/ 28 h 35"/>
                <a:gd name="T38" fmla="*/ 13 w 22"/>
                <a:gd name="T39" fmla="*/ 24 h 35"/>
                <a:gd name="T40" fmla="*/ 13 w 22"/>
                <a:gd name="T41" fmla="*/ 20 h 35"/>
                <a:gd name="T42" fmla="*/ 11 w 22"/>
                <a:gd name="T43" fmla="*/ 17 h 35"/>
                <a:gd name="T44" fmla="*/ 7 w 22"/>
                <a:gd name="T45" fmla="*/ 17 h 35"/>
                <a:gd name="T46" fmla="*/ 5 w 22"/>
                <a:gd name="T47" fmla="*/ 20 h 35"/>
                <a:gd name="T48" fmla="*/ 5 w 22"/>
                <a:gd name="T49" fmla="*/ 25 h 35"/>
                <a:gd name="T50" fmla="*/ 8 w 22"/>
                <a:gd name="T51" fmla="*/ 28 h 35"/>
                <a:gd name="T52" fmla="*/ 11 w 22"/>
                <a:gd name="T5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35">
                  <a:moveTo>
                    <a:pt x="18" y="19"/>
                  </a:moveTo>
                  <a:cubicBezTo>
                    <a:pt x="19" y="21"/>
                    <a:pt x="18" y="24"/>
                    <a:pt x="18" y="27"/>
                  </a:cubicBezTo>
                  <a:cubicBezTo>
                    <a:pt x="17" y="31"/>
                    <a:pt x="15" y="33"/>
                    <a:pt x="13" y="34"/>
                  </a:cubicBezTo>
                  <a:cubicBezTo>
                    <a:pt x="11" y="35"/>
                    <a:pt x="9" y="35"/>
                    <a:pt x="6" y="33"/>
                  </a:cubicBezTo>
                  <a:cubicBezTo>
                    <a:pt x="4" y="32"/>
                    <a:pt x="3" y="31"/>
                    <a:pt x="2" y="29"/>
                  </a:cubicBezTo>
                  <a:cubicBezTo>
                    <a:pt x="1" y="27"/>
                    <a:pt x="0" y="25"/>
                    <a:pt x="0" y="22"/>
                  </a:cubicBezTo>
                  <a:cubicBezTo>
                    <a:pt x="0" y="20"/>
                    <a:pt x="0" y="17"/>
                    <a:pt x="1" y="14"/>
                  </a:cubicBezTo>
                  <a:cubicBezTo>
                    <a:pt x="3" y="8"/>
                    <a:pt x="5" y="4"/>
                    <a:pt x="8" y="2"/>
                  </a:cubicBezTo>
                  <a:cubicBezTo>
                    <a:pt x="11" y="0"/>
                    <a:pt x="14" y="0"/>
                    <a:pt x="18" y="3"/>
                  </a:cubicBezTo>
                  <a:cubicBezTo>
                    <a:pt x="20" y="4"/>
                    <a:pt x="21" y="4"/>
                    <a:pt x="22" y="5"/>
                  </a:cubicBezTo>
                  <a:cubicBezTo>
                    <a:pt x="20" y="10"/>
                    <a:pt x="20" y="10"/>
                    <a:pt x="20" y="10"/>
                  </a:cubicBezTo>
                  <a:cubicBezTo>
                    <a:pt x="19" y="9"/>
                    <a:pt x="18" y="9"/>
                    <a:pt x="17" y="8"/>
                  </a:cubicBezTo>
                  <a:cubicBezTo>
                    <a:pt x="15" y="7"/>
                    <a:pt x="14" y="7"/>
                    <a:pt x="13" y="7"/>
                  </a:cubicBezTo>
                  <a:cubicBezTo>
                    <a:pt x="11" y="7"/>
                    <a:pt x="10" y="7"/>
                    <a:pt x="9" y="8"/>
                  </a:cubicBezTo>
                  <a:cubicBezTo>
                    <a:pt x="8" y="9"/>
                    <a:pt x="7" y="11"/>
                    <a:pt x="7" y="13"/>
                  </a:cubicBezTo>
                  <a:cubicBezTo>
                    <a:pt x="7" y="14"/>
                    <a:pt x="7" y="14"/>
                    <a:pt x="7" y="14"/>
                  </a:cubicBezTo>
                  <a:cubicBezTo>
                    <a:pt x="9" y="12"/>
                    <a:pt x="11" y="12"/>
                    <a:pt x="13" y="13"/>
                  </a:cubicBezTo>
                  <a:cubicBezTo>
                    <a:pt x="15" y="14"/>
                    <a:pt x="17" y="16"/>
                    <a:pt x="18" y="19"/>
                  </a:cubicBezTo>
                  <a:close/>
                  <a:moveTo>
                    <a:pt x="11" y="28"/>
                  </a:moveTo>
                  <a:cubicBezTo>
                    <a:pt x="11" y="27"/>
                    <a:pt x="12" y="26"/>
                    <a:pt x="13" y="24"/>
                  </a:cubicBezTo>
                  <a:cubicBezTo>
                    <a:pt x="13" y="23"/>
                    <a:pt x="13" y="21"/>
                    <a:pt x="13" y="20"/>
                  </a:cubicBezTo>
                  <a:cubicBezTo>
                    <a:pt x="12" y="19"/>
                    <a:pt x="12" y="18"/>
                    <a:pt x="11" y="17"/>
                  </a:cubicBezTo>
                  <a:cubicBezTo>
                    <a:pt x="9" y="17"/>
                    <a:pt x="8" y="17"/>
                    <a:pt x="7" y="17"/>
                  </a:cubicBezTo>
                  <a:cubicBezTo>
                    <a:pt x="6" y="18"/>
                    <a:pt x="6" y="18"/>
                    <a:pt x="5" y="20"/>
                  </a:cubicBezTo>
                  <a:cubicBezTo>
                    <a:pt x="5" y="21"/>
                    <a:pt x="5" y="23"/>
                    <a:pt x="5" y="25"/>
                  </a:cubicBezTo>
                  <a:cubicBezTo>
                    <a:pt x="6" y="26"/>
                    <a:pt x="6" y="27"/>
                    <a:pt x="8" y="28"/>
                  </a:cubicBezTo>
                  <a:cubicBezTo>
                    <a:pt x="9" y="29"/>
                    <a:pt x="10" y="29"/>
                    <a:pt x="11" y="2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5" name="Freeform 104"/>
            <p:cNvSpPr>
              <a:spLocks/>
            </p:cNvSpPr>
            <p:nvPr/>
          </p:nvSpPr>
          <p:spPr bwMode="auto">
            <a:xfrm>
              <a:off x="4746626" y="3824288"/>
              <a:ext cx="47625" cy="119063"/>
            </a:xfrm>
            <a:custGeom>
              <a:avLst/>
              <a:gdLst>
                <a:gd name="T0" fmla="*/ 14 w 14"/>
                <a:gd name="T1" fmla="*/ 3 h 35"/>
                <a:gd name="T2" fmla="*/ 6 w 14"/>
                <a:gd name="T3" fmla="*/ 35 h 35"/>
                <a:gd name="T4" fmla="*/ 0 w 14"/>
                <a:gd name="T5" fmla="*/ 32 h 35"/>
                <a:gd name="T6" fmla="*/ 5 w 14"/>
                <a:gd name="T7" fmla="*/ 13 h 35"/>
                <a:gd name="T8" fmla="*/ 6 w 14"/>
                <a:gd name="T9" fmla="*/ 10 h 35"/>
                <a:gd name="T10" fmla="*/ 7 w 14"/>
                <a:gd name="T11" fmla="*/ 7 h 35"/>
                <a:gd name="T12" fmla="*/ 5 w 14"/>
                <a:gd name="T13" fmla="*/ 8 h 35"/>
                <a:gd name="T14" fmla="*/ 1 w 14"/>
                <a:gd name="T15" fmla="*/ 10 h 35"/>
                <a:gd name="T16" fmla="*/ 0 w 14"/>
                <a:gd name="T17" fmla="*/ 4 h 35"/>
                <a:gd name="T18" fmla="*/ 10 w 14"/>
                <a:gd name="T19" fmla="*/ 0 h 35"/>
                <a:gd name="T20" fmla="*/ 14 w 14"/>
                <a:gd name="T2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5">
                  <a:moveTo>
                    <a:pt x="14" y="3"/>
                  </a:moveTo>
                  <a:cubicBezTo>
                    <a:pt x="6" y="35"/>
                    <a:pt x="6" y="35"/>
                    <a:pt x="6" y="35"/>
                  </a:cubicBezTo>
                  <a:cubicBezTo>
                    <a:pt x="0" y="32"/>
                    <a:pt x="0" y="32"/>
                    <a:pt x="0" y="32"/>
                  </a:cubicBezTo>
                  <a:cubicBezTo>
                    <a:pt x="5" y="13"/>
                    <a:pt x="5" y="13"/>
                    <a:pt x="5" y="13"/>
                  </a:cubicBezTo>
                  <a:cubicBezTo>
                    <a:pt x="6" y="10"/>
                    <a:pt x="6" y="10"/>
                    <a:pt x="6" y="10"/>
                  </a:cubicBezTo>
                  <a:cubicBezTo>
                    <a:pt x="7" y="7"/>
                    <a:pt x="7" y="7"/>
                    <a:pt x="7" y="7"/>
                  </a:cubicBezTo>
                  <a:cubicBezTo>
                    <a:pt x="6" y="8"/>
                    <a:pt x="5" y="8"/>
                    <a:pt x="5" y="8"/>
                  </a:cubicBezTo>
                  <a:cubicBezTo>
                    <a:pt x="1" y="10"/>
                    <a:pt x="1" y="10"/>
                    <a:pt x="1" y="10"/>
                  </a:cubicBezTo>
                  <a:cubicBezTo>
                    <a:pt x="0" y="4"/>
                    <a:pt x="0" y="4"/>
                    <a:pt x="0" y="4"/>
                  </a:cubicBezTo>
                  <a:cubicBezTo>
                    <a:pt x="10" y="0"/>
                    <a:pt x="10" y="0"/>
                    <a:pt x="10" y="0"/>
                  </a:cubicBezTo>
                  <a:lnTo>
                    <a:pt x="14" y="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6" name="Freeform 105"/>
            <p:cNvSpPr>
              <a:spLocks/>
            </p:cNvSpPr>
            <p:nvPr/>
          </p:nvSpPr>
          <p:spPr bwMode="auto">
            <a:xfrm>
              <a:off x="5160963" y="4067175"/>
              <a:ext cx="50800" cy="115888"/>
            </a:xfrm>
            <a:custGeom>
              <a:avLst/>
              <a:gdLst>
                <a:gd name="T0" fmla="*/ 15 w 15"/>
                <a:gd name="T1" fmla="*/ 2 h 34"/>
                <a:gd name="T2" fmla="*/ 6 w 15"/>
                <a:gd name="T3" fmla="*/ 34 h 34"/>
                <a:gd name="T4" fmla="*/ 1 w 15"/>
                <a:gd name="T5" fmla="*/ 31 h 34"/>
                <a:gd name="T6" fmla="*/ 6 w 15"/>
                <a:gd name="T7" fmla="*/ 13 h 34"/>
                <a:gd name="T8" fmla="*/ 7 w 15"/>
                <a:gd name="T9" fmla="*/ 10 h 34"/>
                <a:gd name="T10" fmla="*/ 8 w 15"/>
                <a:gd name="T11" fmla="*/ 6 h 34"/>
                <a:gd name="T12" fmla="*/ 5 w 15"/>
                <a:gd name="T13" fmla="*/ 8 h 34"/>
                <a:gd name="T14" fmla="*/ 2 w 15"/>
                <a:gd name="T15" fmla="*/ 9 h 34"/>
                <a:gd name="T16" fmla="*/ 0 w 15"/>
                <a:gd name="T17" fmla="*/ 3 h 34"/>
                <a:gd name="T18" fmla="*/ 11 w 15"/>
                <a:gd name="T19" fmla="*/ 0 h 34"/>
                <a:gd name="T20" fmla="*/ 15 w 15"/>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15" y="2"/>
                  </a:moveTo>
                  <a:cubicBezTo>
                    <a:pt x="6" y="34"/>
                    <a:pt x="6" y="34"/>
                    <a:pt x="6" y="34"/>
                  </a:cubicBezTo>
                  <a:cubicBezTo>
                    <a:pt x="1" y="31"/>
                    <a:pt x="1" y="31"/>
                    <a:pt x="1" y="31"/>
                  </a:cubicBezTo>
                  <a:cubicBezTo>
                    <a:pt x="6" y="13"/>
                    <a:pt x="6" y="13"/>
                    <a:pt x="6" y="13"/>
                  </a:cubicBezTo>
                  <a:cubicBezTo>
                    <a:pt x="7" y="10"/>
                    <a:pt x="7" y="10"/>
                    <a:pt x="7" y="10"/>
                  </a:cubicBezTo>
                  <a:cubicBezTo>
                    <a:pt x="8" y="6"/>
                    <a:pt x="8" y="6"/>
                    <a:pt x="8" y="6"/>
                  </a:cubicBezTo>
                  <a:cubicBezTo>
                    <a:pt x="7" y="7"/>
                    <a:pt x="6" y="7"/>
                    <a:pt x="5" y="8"/>
                  </a:cubicBezTo>
                  <a:cubicBezTo>
                    <a:pt x="2" y="9"/>
                    <a:pt x="2" y="9"/>
                    <a:pt x="2" y="9"/>
                  </a:cubicBezTo>
                  <a:cubicBezTo>
                    <a:pt x="0" y="3"/>
                    <a:pt x="0" y="3"/>
                    <a:pt x="0" y="3"/>
                  </a:cubicBezTo>
                  <a:cubicBezTo>
                    <a:pt x="11" y="0"/>
                    <a:pt x="11" y="0"/>
                    <a:pt x="11" y="0"/>
                  </a:cubicBezTo>
                  <a:lnTo>
                    <a:pt x="15" y="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7" name="Freeform 106"/>
            <p:cNvSpPr>
              <a:spLocks/>
            </p:cNvSpPr>
            <p:nvPr/>
          </p:nvSpPr>
          <p:spPr bwMode="auto">
            <a:xfrm>
              <a:off x="5216526" y="4087813"/>
              <a:ext cx="77788" cy="127000"/>
            </a:xfrm>
            <a:custGeom>
              <a:avLst/>
              <a:gdLst>
                <a:gd name="T0" fmla="*/ 49 w 49"/>
                <a:gd name="T1" fmla="*/ 21 h 80"/>
                <a:gd name="T2" fmla="*/ 47 w 49"/>
                <a:gd name="T3" fmla="*/ 32 h 80"/>
                <a:gd name="T4" fmla="*/ 10 w 49"/>
                <a:gd name="T5" fmla="*/ 80 h 80"/>
                <a:gd name="T6" fmla="*/ 0 w 49"/>
                <a:gd name="T7" fmla="*/ 71 h 80"/>
                <a:gd name="T8" fmla="*/ 34 w 49"/>
                <a:gd name="T9" fmla="*/ 28 h 80"/>
                <a:gd name="T10" fmla="*/ 8 w 49"/>
                <a:gd name="T11" fmla="*/ 13 h 80"/>
                <a:gd name="T12" fmla="*/ 10 w 49"/>
                <a:gd name="T13" fmla="*/ 0 h 80"/>
                <a:gd name="T14" fmla="*/ 49 w 49"/>
                <a:gd name="T15" fmla="*/ 21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80">
                  <a:moveTo>
                    <a:pt x="49" y="21"/>
                  </a:moveTo>
                  <a:lnTo>
                    <a:pt x="47" y="32"/>
                  </a:lnTo>
                  <a:lnTo>
                    <a:pt x="10" y="80"/>
                  </a:lnTo>
                  <a:lnTo>
                    <a:pt x="0" y="71"/>
                  </a:lnTo>
                  <a:lnTo>
                    <a:pt x="34" y="28"/>
                  </a:lnTo>
                  <a:lnTo>
                    <a:pt x="8" y="13"/>
                  </a:lnTo>
                  <a:lnTo>
                    <a:pt x="10" y="0"/>
                  </a:lnTo>
                  <a:lnTo>
                    <a:pt x="49" y="21"/>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8" name="Freeform 107"/>
            <p:cNvSpPr>
              <a:spLocks/>
            </p:cNvSpPr>
            <p:nvPr/>
          </p:nvSpPr>
          <p:spPr bwMode="auto">
            <a:xfrm>
              <a:off x="5584826" y="4310063"/>
              <a:ext cx="52388" cy="119063"/>
            </a:xfrm>
            <a:custGeom>
              <a:avLst/>
              <a:gdLst>
                <a:gd name="T0" fmla="*/ 15 w 15"/>
                <a:gd name="T1" fmla="*/ 3 h 35"/>
                <a:gd name="T2" fmla="*/ 6 w 15"/>
                <a:gd name="T3" fmla="*/ 35 h 35"/>
                <a:gd name="T4" fmla="*/ 1 w 15"/>
                <a:gd name="T5" fmla="*/ 32 h 35"/>
                <a:gd name="T6" fmla="*/ 6 w 15"/>
                <a:gd name="T7" fmla="*/ 13 h 35"/>
                <a:gd name="T8" fmla="*/ 7 w 15"/>
                <a:gd name="T9" fmla="*/ 10 h 35"/>
                <a:gd name="T10" fmla="*/ 8 w 15"/>
                <a:gd name="T11" fmla="*/ 7 h 35"/>
                <a:gd name="T12" fmla="*/ 5 w 15"/>
                <a:gd name="T13" fmla="*/ 8 h 35"/>
                <a:gd name="T14" fmla="*/ 2 w 15"/>
                <a:gd name="T15" fmla="*/ 9 h 35"/>
                <a:gd name="T16" fmla="*/ 0 w 15"/>
                <a:gd name="T17" fmla="*/ 4 h 35"/>
                <a:gd name="T18" fmla="*/ 11 w 15"/>
                <a:gd name="T19" fmla="*/ 0 h 35"/>
                <a:gd name="T20" fmla="*/ 15 w 15"/>
                <a:gd name="T2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5" y="3"/>
                  </a:moveTo>
                  <a:cubicBezTo>
                    <a:pt x="6" y="35"/>
                    <a:pt x="6" y="35"/>
                    <a:pt x="6" y="35"/>
                  </a:cubicBezTo>
                  <a:cubicBezTo>
                    <a:pt x="1" y="32"/>
                    <a:pt x="1" y="32"/>
                    <a:pt x="1" y="32"/>
                  </a:cubicBezTo>
                  <a:cubicBezTo>
                    <a:pt x="6" y="13"/>
                    <a:pt x="6" y="13"/>
                    <a:pt x="6" y="13"/>
                  </a:cubicBezTo>
                  <a:cubicBezTo>
                    <a:pt x="7" y="10"/>
                    <a:pt x="7" y="10"/>
                    <a:pt x="7" y="10"/>
                  </a:cubicBezTo>
                  <a:cubicBezTo>
                    <a:pt x="8" y="7"/>
                    <a:pt x="8" y="7"/>
                    <a:pt x="8" y="7"/>
                  </a:cubicBezTo>
                  <a:cubicBezTo>
                    <a:pt x="7" y="8"/>
                    <a:pt x="6" y="8"/>
                    <a:pt x="5" y="8"/>
                  </a:cubicBezTo>
                  <a:cubicBezTo>
                    <a:pt x="2" y="9"/>
                    <a:pt x="2" y="9"/>
                    <a:pt x="2" y="9"/>
                  </a:cubicBezTo>
                  <a:cubicBezTo>
                    <a:pt x="0" y="4"/>
                    <a:pt x="0" y="4"/>
                    <a:pt x="0" y="4"/>
                  </a:cubicBezTo>
                  <a:cubicBezTo>
                    <a:pt x="11" y="0"/>
                    <a:pt x="11" y="0"/>
                    <a:pt x="11" y="0"/>
                  </a:cubicBezTo>
                  <a:lnTo>
                    <a:pt x="15" y="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09" name="Freeform 108"/>
            <p:cNvSpPr>
              <a:spLocks noEditPoints="1"/>
            </p:cNvSpPr>
            <p:nvPr/>
          </p:nvSpPr>
          <p:spPr bwMode="auto">
            <a:xfrm>
              <a:off x="5637213" y="4343400"/>
              <a:ext cx="74613" cy="123825"/>
            </a:xfrm>
            <a:custGeom>
              <a:avLst/>
              <a:gdLst>
                <a:gd name="T0" fmla="*/ 18 w 22"/>
                <a:gd name="T1" fmla="*/ 25 h 36"/>
                <a:gd name="T2" fmla="*/ 18 w 22"/>
                <a:gd name="T3" fmla="*/ 30 h 36"/>
                <a:gd name="T4" fmla="*/ 14 w 22"/>
                <a:gd name="T5" fmla="*/ 35 h 36"/>
                <a:gd name="T6" fmla="*/ 7 w 22"/>
                <a:gd name="T7" fmla="*/ 34 h 36"/>
                <a:gd name="T8" fmla="*/ 1 w 22"/>
                <a:gd name="T9" fmla="*/ 28 h 36"/>
                <a:gd name="T10" fmla="*/ 0 w 22"/>
                <a:gd name="T11" fmla="*/ 21 h 36"/>
                <a:gd name="T12" fmla="*/ 3 w 22"/>
                <a:gd name="T13" fmla="*/ 16 h 36"/>
                <a:gd name="T14" fmla="*/ 7 w 22"/>
                <a:gd name="T15" fmla="*/ 15 h 36"/>
                <a:gd name="T16" fmla="*/ 5 w 22"/>
                <a:gd name="T17" fmla="*/ 9 h 36"/>
                <a:gd name="T18" fmla="*/ 5 w 22"/>
                <a:gd name="T19" fmla="*/ 4 h 36"/>
                <a:gd name="T20" fmla="*/ 9 w 22"/>
                <a:gd name="T21" fmla="*/ 0 h 36"/>
                <a:gd name="T22" fmla="*/ 15 w 22"/>
                <a:gd name="T23" fmla="*/ 1 h 36"/>
                <a:gd name="T24" fmla="*/ 21 w 22"/>
                <a:gd name="T25" fmla="*/ 7 h 36"/>
                <a:gd name="T26" fmla="*/ 21 w 22"/>
                <a:gd name="T27" fmla="*/ 14 h 36"/>
                <a:gd name="T28" fmla="*/ 19 w 22"/>
                <a:gd name="T29" fmla="*/ 17 h 36"/>
                <a:gd name="T30" fmla="*/ 15 w 22"/>
                <a:gd name="T31" fmla="*/ 19 h 36"/>
                <a:gd name="T32" fmla="*/ 18 w 22"/>
                <a:gd name="T33" fmla="*/ 25 h 36"/>
                <a:gd name="T34" fmla="*/ 11 w 22"/>
                <a:gd name="T35" fmla="*/ 30 h 36"/>
                <a:gd name="T36" fmla="*/ 13 w 22"/>
                <a:gd name="T37" fmla="*/ 27 h 36"/>
                <a:gd name="T38" fmla="*/ 13 w 22"/>
                <a:gd name="T39" fmla="*/ 24 h 36"/>
                <a:gd name="T40" fmla="*/ 10 w 22"/>
                <a:gd name="T41" fmla="*/ 20 h 36"/>
                <a:gd name="T42" fmla="*/ 5 w 22"/>
                <a:gd name="T43" fmla="*/ 23 h 36"/>
                <a:gd name="T44" fmla="*/ 5 w 22"/>
                <a:gd name="T45" fmla="*/ 26 h 36"/>
                <a:gd name="T46" fmla="*/ 8 w 22"/>
                <a:gd name="T47" fmla="*/ 29 h 36"/>
                <a:gd name="T48" fmla="*/ 11 w 22"/>
                <a:gd name="T49" fmla="*/ 30 h 36"/>
                <a:gd name="T50" fmla="*/ 12 w 22"/>
                <a:gd name="T51" fmla="*/ 6 h 36"/>
                <a:gd name="T52" fmla="*/ 10 w 22"/>
                <a:gd name="T53" fmla="*/ 8 h 36"/>
                <a:gd name="T54" fmla="*/ 10 w 22"/>
                <a:gd name="T55" fmla="*/ 11 h 36"/>
                <a:gd name="T56" fmla="*/ 12 w 22"/>
                <a:gd name="T57" fmla="*/ 14 h 36"/>
                <a:gd name="T58" fmla="*/ 15 w 22"/>
                <a:gd name="T59" fmla="*/ 13 h 36"/>
                <a:gd name="T60" fmla="*/ 16 w 22"/>
                <a:gd name="T61" fmla="*/ 11 h 36"/>
                <a:gd name="T62" fmla="*/ 16 w 22"/>
                <a:gd name="T63" fmla="*/ 8 h 36"/>
                <a:gd name="T64" fmla="*/ 14 w 22"/>
                <a:gd name="T65" fmla="*/ 6 h 36"/>
                <a:gd name="T66" fmla="*/ 12 w 22"/>
                <a:gd name="T6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 h="36">
                  <a:moveTo>
                    <a:pt x="18" y="25"/>
                  </a:moveTo>
                  <a:cubicBezTo>
                    <a:pt x="18" y="27"/>
                    <a:pt x="18" y="29"/>
                    <a:pt x="18" y="30"/>
                  </a:cubicBezTo>
                  <a:cubicBezTo>
                    <a:pt x="17" y="33"/>
                    <a:pt x="16" y="35"/>
                    <a:pt x="14" y="35"/>
                  </a:cubicBezTo>
                  <a:cubicBezTo>
                    <a:pt x="12" y="36"/>
                    <a:pt x="9" y="36"/>
                    <a:pt x="7" y="34"/>
                  </a:cubicBezTo>
                  <a:cubicBezTo>
                    <a:pt x="4" y="32"/>
                    <a:pt x="2" y="30"/>
                    <a:pt x="1" y="28"/>
                  </a:cubicBezTo>
                  <a:cubicBezTo>
                    <a:pt x="0" y="26"/>
                    <a:pt x="0" y="23"/>
                    <a:pt x="0" y="21"/>
                  </a:cubicBezTo>
                  <a:cubicBezTo>
                    <a:pt x="1" y="19"/>
                    <a:pt x="2" y="17"/>
                    <a:pt x="3" y="16"/>
                  </a:cubicBezTo>
                  <a:cubicBezTo>
                    <a:pt x="4" y="15"/>
                    <a:pt x="5" y="15"/>
                    <a:pt x="7" y="15"/>
                  </a:cubicBezTo>
                  <a:cubicBezTo>
                    <a:pt x="6" y="13"/>
                    <a:pt x="5" y="11"/>
                    <a:pt x="5" y="9"/>
                  </a:cubicBezTo>
                  <a:cubicBezTo>
                    <a:pt x="5" y="8"/>
                    <a:pt x="5" y="6"/>
                    <a:pt x="5" y="4"/>
                  </a:cubicBezTo>
                  <a:cubicBezTo>
                    <a:pt x="6" y="2"/>
                    <a:pt x="7" y="1"/>
                    <a:pt x="9" y="0"/>
                  </a:cubicBezTo>
                  <a:cubicBezTo>
                    <a:pt x="11" y="0"/>
                    <a:pt x="13" y="0"/>
                    <a:pt x="15" y="1"/>
                  </a:cubicBezTo>
                  <a:cubicBezTo>
                    <a:pt x="18" y="3"/>
                    <a:pt x="20" y="5"/>
                    <a:pt x="21" y="7"/>
                  </a:cubicBezTo>
                  <a:cubicBezTo>
                    <a:pt x="22" y="9"/>
                    <a:pt x="22" y="11"/>
                    <a:pt x="21" y="14"/>
                  </a:cubicBezTo>
                  <a:cubicBezTo>
                    <a:pt x="21" y="15"/>
                    <a:pt x="20" y="17"/>
                    <a:pt x="19" y="17"/>
                  </a:cubicBezTo>
                  <a:cubicBezTo>
                    <a:pt x="18" y="18"/>
                    <a:pt x="17" y="19"/>
                    <a:pt x="15" y="19"/>
                  </a:cubicBezTo>
                  <a:cubicBezTo>
                    <a:pt x="16" y="21"/>
                    <a:pt x="17" y="23"/>
                    <a:pt x="18" y="25"/>
                  </a:cubicBezTo>
                  <a:close/>
                  <a:moveTo>
                    <a:pt x="11" y="30"/>
                  </a:moveTo>
                  <a:cubicBezTo>
                    <a:pt x="12" y="29"/>
                    <a:pt x="13" y="29"/>
                    <a:pt x="13" y="27"/>
                  </a:cubicBezTo>
                  <a:cubicBezTo>
                    <a:pt x="13" y="26"/>
                    <a:pt x="13" y="25"/>
                    <a:pt x="13" y="24"/>
                  </a:cubicBezTo>
                  <a:cubicBezTo>
                    <a:pt x="12" y="23"/>
                    <a:pt x="11" y="21"/>
                    <a:pt x="10" y="20"/>
                  </a:cubicBezTo>
                  <a:cubicBezTo>
                    <a:pt x="8" y="20"/>
                    <a:pt x="6" y="21"/>
                    <a:pt x="5" y="23"/>
                  </a:cubicBezTo>
                  <a:cubicBezTo>
                    <a:pt x="5" y="24"/>
                    <a:pt x="5" y="25"/>
                    <a:pt x="5" y="26"/>
                  </a:cubicBezTo>
                  <a:cubicBezTo>
                    <a:pt x="6" y="28"/>
                    <a:pt x="7" y="28"/>
                    <a:pt x="8" y="29"/>
                  </a:cubicBezTo>
                  <a:cubicBezTo>
                    <a:pt x="9" y="30"/>
                    <a:pt x="10" y="30"/>
                    <a:pt x="11" y="30"/>
                  </a:cubicBezTo>
                  <a:moveTo>
                    <a:pt x="12" y="6"/>
                  </a:moveTo>
                  <a:cubicBezTo>
                    <a:pt x="11" y="6"/>
                    <a:pt x="11" y="7"/>
                    <a:pt x="10" y="8"/>
                  </a:cubicBezTo>
                  <a:cubicBezTo>
                    <a:pt x="10" y="9"/>
                    <a:pt x="10" y="10"/>
                    <a:pt x="10" y="11"/>
                  </a:cubicBezTo>
                  <a:cubicBezTo>
                    <a:pt x="11" y="11"/>
                    <a:pt x="11" y="13"/>
                    <a:pt x="12" y="14"/>
                  </a:cubicBezTo>
                  <a:cubicBezTo>
                    <a:pt x="13" y="14"/>
                    <a:pt x="14" y="14"/>
                    <a:pt x="15" y="13"/>
                  </a:cubicBezTo>
                  <a:cubicBezTo>
                    <a:pt x="16" y="13"/>
                    <a:pt x="16" y="12"/>
                    <a:pt x="16" y="11"/>
                  </a:cubicBezTo>
                  <a:cubicBezTo>
                    <a:pt x="17" y="10"/>
                    <a:pt x="16" y="9"/>
                    <a:pt x="16" y="8"/>
                  </a:cubicBezTo>
                  <a:cubicBezTo>
                    <a:pt x="16" y="8"/>
                    <a:pt x="15" y="7"/>
                    <a:pt x="14" y="6"/>
                  </a:cubicBezTo>
                  <a:cubicBezTo>
                    <a:pt x="13" y="6"/>
                    <a:pt x="12" y="6"/>
                    <a:pt x="12" y="6"/>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0" name="Freeform 109"/>
            <p:cNvSpPr>
              <a:spLocks noEditPoints="1"/>
            </p:cNvSpPr>
            <p:nvPr/>
          </p:nvSpPr>
          <p:spPr bwMode="auto">
            <a:xfrm>
              <a:off x="6034088" y="4573588"/>
              <a:ext cx="74613" cy="119063"/>
            </a:xfrm>
            <a:custGeom>
              <a:avLst/>
              <a:gdLst>
                <a:gd name="T0" fmla="*/ 21 w 22"/>
                <a:gd name="T1" fmla="*/ 12 h 35"/>
                <a:gd name="T2" fmla="*/ 21 w 22"/>
                <a:gd name="T3" fmla="*/ 20 h 35"/>
                <a:gd name="T4" fmla="*/ 14 w 22"/>
                <a:gd name="T5" fmla="*/ 33 h 35"/>
                <a:gd name="T6" fmla="*/ 3 w 22"/>
                <a:gd name="T7" fmla="*/ 32 h 35"/>
                <a:gd name="T8" fmla="*/ 0 w 22"/>
                <a:gd name="T9" fmla="*/ 30 h 35"/>
                <a:gd name="T10" fmla="*/ 1 w 22"/>
                <a:gd name="T11" fmla="*/ 24 h 35"/>
                <a:gd name="T12" fmla="*/ 4 w 22"/>
                <a:gd name="T13" fmla="*/ 26 h 35"/>
                <a:gd name="T14" fmla="*/ 9 w 22"/>
                <a:gd name="T15" fmla="*/ 28 h 35"/>
                <a:gd name="T16" fmla="*/ 12 w 22"/>
                <a:gd name="T17" fmla="*/ 26 h 35"/>
                <a:gd name="T18" fmla="*/ 15 w 22"/>
                <a:gd name="T19" fmla="*/ 21 h 35"/>
                <a:gd name="T20" fmla="*/ 15 w 22"/>
                <a:gd name="T21" fmla="*/ 21 h 35"/>
                <a:gd name="T22" fmla="*/ 11 w 22"/>
                <a:gd name="T23" fmla="*/ 23 h 35"/>
                <a:gd name="T24" fmla="*/ 8 w 22"/>
                <a:gd name="T25" fmla="*/ 22 h 35"/>
                <a:gd name="T26" fmla="*/ 4 w 22"/>
                <a:gd name="T27" fmla="*/ 16 h 35"/>
                <a:gd name="T28" fmla="*/ 4 w 22"/>
                <a:gd name="T29" fmla="*/ 7 h 35"/>
                <a:gd name="T30" fmla="*/ 8 w 22"/>
                <a:gd name="T31" fmla="*/ 1 h 35"/>
                <a:gd name="T32" fmla="*/ 15 w 22"/>
                <a:gd name="T33" fmla="*/ 1 h 35"/>
                <a:gd name="T34" fmla="*/ 20 w 22"/>
                <a:gd name="T35" fmla="*/ 6 h 35"/>
                <a:gd name="T36" fmla="*/ 21 w 22"/>
                <a:gd name="T37" fmla="*/ 12 h 35"/>
                <a:gd name="T38" fmla="*/ 14 w 22"/>
                <a:gd name="T39" fmla="*/ 17 h 35"/>
                <a:gd name="T40" fmla="*/ 16 w 22"/>
                <a:gd name="T41" fmla="*/ 15 h 35"/>
                <a:gd name="T42" fmla="*/ 16 w 22"/>
                <a:gd name="T43" fmla="*/ 10 h 35"/>
                <a:gd name="T44" fmla="*/ 14 w 22"/>
                <a:gd name="T45" fmla="*/ 7 h 35"/>
                <a:gd name="T46" fmla="*/ 11 w 22"/>
                <a:gd name="T47" fmla="*/ 7 h 35"/>
                <a:gd name="T48" fmla="*/ 9 w 22"/>
                <a:gd name="T49" fmla="*/ 10 h 35"/>
                <a:gd name="T50" fmla="*/ 9 w 22"/>
                <a:gd name="T51" fmla="*/ 14 h 35"/>
                <a:gd name="T52" fmla="*/ 11 w 22"/>
                <a:gd name="T53" fmla="*/ 17 h 35"/>
                <a:gd name="T54" fmla="*/ 14 w 22"/>
                <a:gd name="T55"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 h="35">
                  <a:moveTo>
                    <a:pt x="21" y="12"/>
                  </a:moveTo>
                  <a:cubicBezTo>
                    <a:pt x="22" y="15"/>
                    <a:pt x="21" y="18"/>
                    <a:pt x="21" y="20"/>
                  </a:cubicBezTo>
                  <a:cubicBezTo>
                    <a:pt x="19" y="27"/>
                    <a:pt x="17" y="31"/>
                    <a:pt x="14" y="33"/>
                  </a:cubicBezTo>
                  <a:cubicBezTo>
                    <a:pt x="11" y="35"/>
                    <a:pt x="7" y="34"/>
                    <a:pt x="3" y="32"/>
                  </a:cubicBezTo>
                  <a:cubicBezTo>
                    <a:pt x="2" y="31"/>
                    <a:pt x="0" y="30"/>
                    <a:pt x="0" y="30"/>
                  </a:cubicBezTo>
                  <a:cubicBezTo>
                    <a:pt x="1" y="24"/>
                    <a:pt x="1" y="24"/>
                    <a:pt x="1" y="24"/>
                  </a:cubicBezTo>
                  <a:cubicBezTo>
                    <a:pt x="2" y="25"/>
                    <a:pt x="3" y="26"/>
                    <a:pt x="4" y="26"/>
                  </a:cubicBezTo>
                  <a:cubicBezTo>
                    <a:pt x="6" y="27"/>
                    <a:pt x="7" y="28"/>
                    <a:pt x="9" y="28"/>
                  </a:cubicBezTo>
                  <a:cubicBezTo>
                    <a:pt x="10" y="28"/>
                    <a:pt x="11" y="27"/>
                    <a:pt x="12" y="26"/>
                  </a:cubicBezTo>
                  <a:cubicBezTo>
                    <a:pt x="13" y="25"/>
                    <a:pt x="14" y="24"/>
                    <a:pt x="15" y="21"/>
                  </a:cubicBezTo>
                  <a:cubicBezTo>
                    <a:pt x="15" y="21"/>
                    <a:pt x="15" y="21"/>
                    <a:pt x="15" y="21"/>
                  </a:cubicBezTo>
                  <a:cubicBezTo>
                    <a:pt x="14" y="22"/>
                    <a:pt x="12" y="23"/>
                    <a:pt x="11" y="23"/>
                  </a:cubicBezTo>
                  <a:cubicBezTo>
                    <a:pt x="10" y="23"/>
                    <a:pt x="9" y="22"/>
                    <a:pt x="8" y="22"/>
                  </a:cubicBezTo>
                  <a:cubicBezTo>
                    <a:pt x="6" y="20"/>
                    <a:pt x="4" y="18"/>
                    <a:pt x="4" y="16"/>
                  </a:cubicBezTo>
                  <a:cubicBezTo>
                    <a:pt x="3" y="13"/>
                    <a:pt x="3" y="11"/>
                    <a:pt x="4" y="7"/>
                  </a:cubicBezTo>
                  <a:cubicBezTo>
                    <a:pt x="5" y="4"/>
                    <a:pt x="6" y="2"/>
                    <a:pt x="8" y="1"/>
                  </a:cubicBezTo>
                  <a:cubicBezTo>
                    <a:pt x="10" y="0"/>
                    <a:pt x="13" y="0"/>
                    <a:pt x="15" y="1"/>
                  </a:cubicBezTo>
                  <a:cubicBezTo>
                    <a:pt x="17" y="2"/>
                    <a:pt x="18" y="4"/>
                    <a:pt x="20" y="6"/>
                  </a:cubicBezTo>
                  <a:cubicBezTo>
                    <a:pt x="21" y="8"/>
                    <a:pt x="21" y="10"/>
                    <a:pt x="21" y="12"/>
                  </a:cubicBezTo>
                  <a:close/>
                  <a:moveTo>
                    <a:pt x="14" y="17"/>
                  </a:moveTo>
                  <a:cubicBezTo>
                    <a:pt x="15" y="17"/>
                    <a:pt x="16" y="16"/>
                    <a:pt x="16" y="15"/>
                  </a:cubicBezTo>
                  <a:cubicBezTo>
                    <a:pt x="16" y="13"/>
                    <a:pt x="16" y="12"/>
                    <a:pt x="16" y="10"/>
                  </a:cubicBezTo>
                  <a:cubicBezTo>
                    <a:pt x="16" y="8"/>
                    <a:pt x="15" y="7"/>
                    <a:pt x="14" y="7"/>
                  </a:cubicBezTo>
                  <a:cubicBezTo>
                    <a:pt x="13" y="6"/>
                    <a:pt x="12" y="6"/>
                    <a:pt x="11" y="7"/>
                  </a:cubicBezTo>
                  <a:cubicBezTo>
                    <a:pt x="10" y="7"/>
                    <a:pt x="9" y="8"/>
                    <a:pt x="9" y="10"/>
                  </a:cubicBezTo>
                  <a:cubicBezTo>
                    <a:pt x="8" y="12"/>
                    <a:pt x="8" y="13"/>
                    <a:pt x="9" y="14"/>
                  </a:cubicBezTo>
                  <a:cubicBezTo>
                    <a:pt x="9" y="16"/>
                    <a:pt x="10" y="17"/>
                    <a:pt x="11" y="17"/>
                  </a:cubicBezTo>
                  <a:cubicBezTo>
                    <a:pt x="12" y="18"/>
                    <a:pt x="13" y="18"/>
                    <a:pt x="14" y="17"/>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1" name="Freeform 110"/>
            <p:cNvSpPr>
              <a:spLocks/>
            </p:cNvSpPr>
            <p:nvPr/>
          </p:nvSpPr>
          <p:spPr bwMode="auto">
            <a:xfrm>
              <a:off x="5981701" y="4538663"/>
              <a:ext cx="52388" cy="120650"/>
            </a:xfrm>
            <a:custGeom>
              <a:avLst/>
              <a:gdLst>
                <a:gd name="T0" fmla="*/ 15 w 15"/>
                <a:gd name="T1" fmla="*/ 3 h 35"/>
                <a:gd name="T2" fmla="*/ 6 w 15"/>
                <a:gd name="T3" fmla="*/ 35 h 35"/>
                <a:gd name="T4" fmla="*/ 1 w 15"/>
                <a:gd name="T5" fmla="*/ 32 h 35"/>
                <a:gd name="T6" fmla="*/ 6 w 15"/>
                <a:gd name="T7" fmla="*/ 13 h 35"/>
                <a:gd name="T8" fmla="*/ 7 w 15"/>
                <a:gd name="T9" fmla="*/ 10 h 35"/>
                <a:gd name="T10" fmla="*/ 8 w 15"/>
                <a:gd name="T11" fmla="*/ 7 h 35"/>
                <a:gd name="T12" fmla="*/ 6 w 15"/>
                <a:gd name="T13" fmla="*/ 8 h 35"/>
                <a:gd name="T14" fmla="*/ 2 w 15"/>
                <a:gd name="T15" fmla="*/ 9 h 35"/>
                <a:gd name="T16" fmla="*/ 0 w 15"/>
                <a:gd name="T17" fmla="*/ 4 h 35"/>
                <a:gd name="T18" fmla="*/ 11 w 15"/>
                <a:gd name="T19" fmla="*/ 0 h 35"/>
                <a:gd name="T20" fmla="*/ 15 w 15"/>
                <a:gd name="T2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5" y="3"/>
                  </a:moveTo>
                  <a:cubicBezTo>
                    <a:pt x="6" y="35"/>
                    <a:pt x="6" y="35"/>
                    <a:pt x="6" y="35"/>
                  </a:cubicBezTo>
                  <a:cubicBezTo>
                    <a:pt x="1" y="32"/>
                    <a:pt x="1" y="32"/>
                    <a:pt x="1" y="32"/>
                  </a:cubicBezTo>
                  <a:cubicBezTo>
                    <a:pt x="6" y="13"/>
                    <a:pt x="6" y="13"/>
                    <a:pt x="6" y="13"/>
                  </a:cubicBezTo>
                  <a:cubicBezTo>
                    <a:pt x="7" y="10"/>
                    <a:pt x="7" y="10"/>
                    <a:pt x="7" y="10"/>
                  </a:cubicBezTo>
                  <a:cubicBezTo>
                    <a:pt x="8" y="7"/>
                    <a:pt x="8" y="7"/>
                    <a:pt x="8" y="7"/>
                  </a:cubicBezTo>
                  <a:cubicBezTo>
                    <a:pt x="7" y="8"/>
                    <a:pt x="6" y="8"/>
                    <a:pt x="6" y="8"/>
                  </a:cubicBezTo>
                  <a:cubicBezTo>
                    <a:pt x="2" y="9"/>
                    <a:pt x="2" y="9"/>
                    <a:pt x="2" y="9"/>
                  </a:cubicBezTo>
                  <a:cubicBezTo>
                    <a:pt x="0" y="4"/>
                    <a:pt x="0" y="4"/>
                    <a:pt x="0" y="4"/>
                  </a:cubicBezTo>
                  <a:cubicBezTo>
                    <a:pt x="11" y="0"/>
                    <a:pt x="11" y="0"/>
                    <a:pt x="11" y="0"/>
                  </a:cubicBezTo>
                  <a:lnTo>
                    <a:pt x="15" y="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2" name="Freeform 111"/>
            <p:cNvSpPr>
              <a:spLocks/>
            </p:cNvSpPr>
            <p:nvPr/>
          </p:nvSpPr>
          <p:spPr bwMode="auto">
            <a:xfrm>
              <a:off x="6365876" y="4768850"/>
              <a:ext cx="80963" cy="133350"/>
            </a:xfrm>
            <a:custGeom>
              <a:avLst/>
              <a:gdLst>
                <a:gd name="T0" fmla="*/ 17 w 24"/>
                <a:gd name="T1" fmla="*/ 1 h 39"/>
                <a:gd name="T2" fmla="*/ 21 w 24"/>
                <a:gd name="T3" fmla="*/ 5 h 39"/>
                <a:gd name="T4" fmla="*/ 23 w 24"/>
                <a:gd name="T5" fmla="*/ 10 h 39"/>
                <a:gd name="T6" fmla="*/ 23 w 24"/>
                <a:gd name="T7" fmla="*/ 15 h 39"/>
                <a:gd name="T8" fmla="*/ 21 w 24"/>
                <a:gd name="T9" fmla="*/ 18 h 39"/>
                <a:gd name="T10" fmla="*/ 18 w 24"/>
                <a:gd name="T11" fmla="*/ 21 h 39"/>
                <a:gd name="T12" fmla="*/ 12 w 24"/>
                <a:gd name="T13" fmla="*/ 24 h 39"/>
                <a:gd name="T14" fmla="*/ 8 w 24"/>
                <a:gd name="T15" fmla="*/ 26 h 39"/>
                <a:gd name="T16" fmla="*/ 8 w 24"/>
                <a:gd name="T17" fmla="*/ 27 h 39"/>
                <a:gd name="T18" fmla="*/ 19 w 24"/>
                <a:gd name="T19" fmla="*/ 33 h 39"/>
                <a:gd name="T20" fmla="*/ 17 w 24"/>
                <a:gd name="T21" fmla="*/ 39 h 39"/>
                <a:gd name="T22" fmla="*/ 0 w 24"/>
                <a:gd name="T23" fmla="*/ 29 h 39"/>
                <a:gd name="T24" fmla="*/ 1 w 24"/>
                <a:gd name="T25" fmla="*/ 24 h 39"/>
                <a:gd name="T26" fmla="*/ 10 w 24"/>
                <a:gd name="T27" fmla="*/ 19 h 39"/>
                <a:gd name="T28" fmla="*/ 15 w 24"/>
                <a:gd name="T29" fmla="*/ 17 h 39"/>
                <a:gd name="T30" fmla="*/ 16 w 24"/>
                <a:gd name="T31" fmla="*/ 15 h 39"/>
                <a:gd name="T32" fmla="*/ 18 w 24"/>
                <a:gd name="T33" fmla="*/ 12 h 39"/>
                <a:gd name="T34" fmla="*/ 17 w 24"/>
                <a:gd name="T35" fmla="*/ 9 h 39"/>
                <a:gd name="T36" fmla="*/ 16 w 24"/>
                <a:gd name="T37" fmla="*/ 7 h 39"/>
                <a:gd name="T38" fmla="*/ 12 w 24"/>
                <a:gd name="T39" fmla="*/ 6 h 39"/>
                <a:gd name="T40" fmla="*/ 9 w 24"/>
                <a:gd name="T41" fmla="*/ 7 h 39"/>
                <a:gd name="T42" fmla="*/ 7 w 24"/>
                <a:gd name="T43" fmla="*/ 1 h 39"/>
                <a:gd name="T44" fmla="*/ 11 w 24"/>
                <a:gd name="T45" fmla="*/ 0 h 39"/>
                <a:gd name="T46" fmla="*/ 14 w 24"/>
                <a:gd name="T47" fmla="*/ 0 h 39"/>
                <a:gd name="T48" fmla="*/ 17 w 24"/>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7" y="1"/>
                  </a:moveTo>
                  <a:cubicBezTo>
                    <a:pt x="19" y="2"/>
                    <a:pt x="20" y="4"/>
                    <a:pt x="21" y="5"/>
                  </a:cubicBezTo>
                  <a:cubicBezTo>
                    <a:pt x="22" y="6"/>
                    <a:pt x="23" y="8"/>
                    <a:pt x="23" y="10"/>
                  </a:cubicBezTo>
                  <a:cubicBezTo>
                    <a:pt x="24" y="11"/>
                    <a:pt x="23" y="13"/>
                    <a:pt x="23" y="15"/>
                  </a:cubicBezTo>
                  <a:cubicBezTo>
                    <a:pt x="23" y="16"/>
                    <a:pt x="22" y="17"/>
                    <a:pt x="21" y="18"/>
                  </a:cubicBezTo>
                  <a:cubicBezTo>
                    <a:pt x="21" y="19"/>
                    <a:pt x="20" y="20"/>
                    <a:pt x="18" y="21"/>
                  </a:cubicBezTo>
                  <a:cubicBezTo>
                    <a:pt x="17" y="22"/>
                    <a:pt x="15" y="23"/>
                    <a:pt x="12" y="24"/>
                  </a:cubicBezTo>
                  <a:cubicBezTo>
                    <a:pt x="8" y="26"/>
                    <a:pt x="8" y="26"/>
                    <a:pt x="8" y="26"/>
                  </a:cubicBezTo>
                  <a:cubicBezTo>
                    <a:pt x="8" y="27"/>
                    <a:pt x="8" y="27"/>
                    <a:pt x="8" y="27"/>
                  </a:cubicBezTo>
                  <a:cubicBezTo>
                    <a:pt x="19" y="33"/>
                    <a:pt x="19" y="33"/>
                    <a:pt x="19" y="33"/>
                  </a:cubicBezTo>
                  <a:cubicBezTo>
                    <a:pt x="17" y="39"/>
                    <a:pt x="17" y="39"/>
                    <a:pt x="17" y="39"/>
                  </a:cubicBezTo>
                  <a:cubicBezTo>
                    <a:pt x="0" y="29"/>
                    <a:pt x="0" y="29"/>
                    <a:pt x="0" y="29"/>
                  </a:cubicBezTo>
                  <a:cubicBezTo>
                    <a:pt x="1" y="24"/>
                    <a:pt x="1" y="24"/>
                    <a:pt x="1" y="24"/>
                  </a:cubicBezTo>
                  <a:cubicBezTo>
                    <a:pt x="10" y="19"/>
                    <a:pt x="10" y="19"/>
                    <a:pt x="10" y="19"/>
                  </a:cubicBezTo>
                  <a:cubicBezTo>
                    <a:pt x="12" y="18"/>
                    <a:pt x="14" y="17"/>
                    <a:pt x="15" y="17"/>
                  </a:cubicBezTo>
                  <a:cubicBezTo>
                    <a:pt x="15" y="16"/>
                    <a:pt x="16" y="15"/>
                    <a:pt x="16" y="15"/>
                  </a:cubicBezTo>
                  <a:cubicBezTo>
                    <a:pt x="17" y="14"/>
                    <a:pt x="17" y="13"/>
                    <a:pt x="18" y="12"/>
                  </a:cubicBezTo>
                  <a:cubicBezTo>
                    <a:pt x="18" y="11"/>
                    <a:pt x="18" y="10"/>
                    <a:pt x="17" y="9"/>
                  </a:cubicBezTo>
                  <a:cubicBezTo>
                    <a:pt x="17" y="8"/>
                    <a:pt x="16" y="7"/>
                    <a:pt x="16" y="7"/>
                  </a:cubicBezTo>
                  <a:cubicBezTo>
                    <a:pt x="15" y="6"/>
                    <a:pt x="14" y="6"/>
                    <a:pt x="12" y="6"/>
                  </a:cubicBezTo>
                  <a:cubicBezTo>
                    <a:pt x="11" y="6"/>
                    <a:pt x="10" y="6"/>
                    <a:pt x="9" y="7"/>
                  </a:cubicBezTo>
                  <a:cubicBezTo>
                    <a:pt x="7" y="1"/>
                    <a:pt x="7" y="1"/>
                    <a:pt x="7" y="1"/>
                  </a:cubicBezTo>
                  <a:cubicBezTo>
                    <a:pt x="9" y="0"/>
                    <a:pt x="10" y="0"/>
                    <a:pt x="11" y="0"/>
                  </a:cubicBezTo>
                  <a:cubicBezTo>
                    <a:pt x="12" y="0"/>
                    <a:pt x="13" y="0"/>
                    <a:pt x="14" y="0"/>
                  </a:cubicBezTo>
                  <a:cubicBezTo>
                    <a:pt x="15" y="0"/>
                    <a:pt x="16" y="1"/>
                    <a:pt x="17" y="1"/>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3" name="Freeform 112"/>
            <p:cNvSpPr>
              <a:spLocks noEditPoints="1"/>
            </p:cNvSpPr>
            <p:nvPr/>
          </p:nvSpPr>
          <p:spPr bwMode="auto">
            <a:xfrm>
              <a:off x="6440488" y="4805363"/>
              <a:ext cx="71438" cy="123825"/>
            </a:xfrm>
            <a:custGeom>
              <a:avLst/>
              <a:gdLst>
                <a:gd name="T0" fmla="*/ 20 w 21"/>
                <a:gd name="T1" fmla="*/ 10 h 36"/>
                <a:gd name="T2" fmla="*/ 19 w 21"/>
                <a:gd name="T3" fmla="*/ 23 h 36"/>
                <a:gd name="T4" fmla="*/ 14 w 21"/>
                <a:gd name="T5" fmla="*/ 34 h 36"/>
                <a:gd name="T6" fmla="*/ 6 w 21"/>
                <a:gd name="T7" fmla="*/ 34 h 36"/>
                <a:gd name="T8" fmla="*/ 1 w 21"/>
                <a:gd name="T9" fmla="*/ 27 h 36"/>
                <a:gd name="T10" fmla="*/ 2 w 21"/>
                <a:gd name="T11" fmla="*/ 13 h 36"/>
                <a:gd name="T12" fmla="*/ 7 w 21"/>
                <a:gd name="T13" fmla="*/ 2 h 36"/>
                <a:gd name="T14" fmla="*/ 15 w 21"/>
                <a:gd name="T15" fmla="*/ 2 h 36"/>
                <a:gd name="T16" fmla="*/ 20 w 21"/>
                <a:gd name="T17" fmla="*/ 10 h 36"/>
                <a:gd name="T18" fmla="*/ 11 w 21"/>
                <a:gd name="T19" fmla="*/ 28 h 36"/>
                <a:gd name="T20" fmla="*/ 14 w 21"/>
                <a:gd name="T21" fmla="*/ 20 h 36"/>
                <a:gd name="T22" fmla="*/ 16 w 21"/>
                <a:gd name="T23" fmla="*/ 11 h 36"/>
                <a:gd name="T24" fmla="*/ 14 w 21"/>
                <a:gd name="T25" fmla="*/ 7 h 36"/>
                <a:gd name="T26" fmla="*/ 10 w 21"/>
                <a:gd name="T27" fmla="*/ 8 h 36"/>
                <a:gd name="T28" fmla="*/ 7 w 21"/>
                <a:gd name="T29" fmla="*/ 16 h 36"/>
                <a:gd name="T30" fmla="*/ 6 w 21"/>
                <a:gd name="T31" fmla="*/ 25 h 36"/>
                <a:gd name="T32" fmla="*/ 8 w 21"/>
                <a:gd name="T33" fmla="*/ 29 h 36"/>
                <a:gd name="T34" fmla="*/ 11 w 21"/>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6">
                  <a:moveTo>
                    <a:pt x="20" y="10"/>
                  </a:moveTo>
                  <a:cubicBezTo>
                    <a:pt x="21" y="13"/>
                    <a:pt x="21" y="18"/>
                    <a:pt x="19" y="23"/>
                  </a:cubicBezTo>
                  <a:cubicBezTo>
                    <a:pt x="18" y="29"/>
                    <a:pt x="16" y="32"/>
                    <a:pt x="14" y="34"/>
                  </a:cubicBezTo>
                  <a:cubicBezTo>
                    <a:pt x="12" y="36"/>
                    <a:pt x="9" y="36"/>
                    <a:pt x="6" y="34"/>
                  </a:cubicBezTo>
                  <a:cubicBezTo>
                    <a:pt x="3" y="33"/>
                    <a:pt x="2" y="30"/>
                    <a:pt x="1" y="27"/>
                  </a:cubicBezTo>
                  <a:cubicBezTo>
                    <a:pt x="0" y="23"/>
                    <a:pt x="1" y="18"/>
                    <a:pt x="2" y="13"/>
                  </a:cubicBezTo>
                  <a:cubicBezTo>
                    <a:pt x="3" y="8"/>
                    <a:pt x="5" y="4"/>
                    <a:pt x="7" y="2"/>
                  </a:cubicBezTo>
                  <a:cubicBezTo>
                    <a:pt x="10" y="0"/>
                    <a:pt x="12" y="0"/>
                    <a:pt x="15" y="2"/>
                  </a:cubicBezTo>
                  <a:cubicBezTo>
                    <a:pt x="18" y="3"/>
                    <a:pt x="20" y="6"/>
                    <a:pt x="20" y="10"/>
                  </a:cubicBezTo>
                  <a:close/>
                  <a:moveTo>
                    <a:pt x="11" y="28"/>
                  </a:moveTo>
                  <a:cubicBezTo>
                    <a:pt x="12" y="27"/>
                    <a:pt x="13" y="24"/>
                    <a:pt x="14" y="20"/>
                  </a:cubicBezTo>
                  <a:cubicBezTo>
                    <a:pt x="15" y="16"/>
                    <a:pt x="16" y="13"/>
                    <a:pt x="16" y="11"/>
                  </a:cubicBezTo>
                  <a:cubicBezTo>
                    <a:pt x="15" y="9"/>
                    <a:pt x="15" y="8"/>
                    <a:pt x="14" y="7"/>
                  </a:cubicBezTo>
                  <a:cubicBezTo>
                    <a:pt x="12" y="6"/>
                    <a:pt x="11" y="7"/>
                    <a:pt x="10" y="8"/>
                  </a:cubicBezTo>
                  <a:cubicBezTo>
                    <a:pt x="9" y="10"/>
                    <a:pt x="8" y="12"/>
                    <a:pt x="7" y="16"/>
                  </a:cubicBezTo>
                  <a:cubicBezTo>
                    <a:pt x="6" y="20"/>
                    <a:pt x="6" y="23"/>
                    <a:pt x="6" y="25"/>
                  </a:cubicBezTo>
                  <a:cubicBezTo>
                    <a:pt x="6" y="27"/>
                    <a:pt x="6" y="28"/>
                    <a:pt x="8" y="29"/>
                  </a:cubicBezTo>
                  <a:cubicBezTo>
                    <a:pt x="9" y="30"/>
                    <a:pt x="10" y="29"/>
                    <a:pt x="11" y="2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4" name="Freeform 113"/>
            <p:cNvSpPr>
              <a:spLocks/>
            </p:cNvSpPr>
            <p:nvPr/>
          </p:nvSpPr>
          <p:spPr bwMode="auto">
            <a:xfrm>
              <a:off x="3867151" y="3910013"/>
              <a:ext cx="49213" cy="115888"/>
            </a:xfrm>
            <a:custGeom>
              <a:avLst/>
              <a:gdLst>
                <a:gd name="T0" fmla="*/ 14 w 14"/>
                <a:gd name="T1" fmla="*/ 2 h 34"/>
                <a:gd name="T2" fmla="*/ 6 w 14"/>
                <a:gd name="T3" fmla="*/ 34 h 34"/>
                <a:gd name="T4" fmla="*/ 1 w 14"/>
                <a:gd name="T5" fmla="*/ 31 h 34"/>
                <a:gd name="T6" fmla="*/ 6 w 14"/>
                <a:gd name="T7" fmla="*/ 12 h 34"/>
                <a:gd name="T8" fmla="*/ 6 w 14"/>
                <a:gd name="T9" fmla="*/ 9 h 34"/>
                <a:gd name="T10" fmla="*/ 7 w 14"/>
                <a:gd name="T11" fmla="*/ 6 h 34"/>
                <a:gd name="T12" fmla="*/ 5 w 14"/>
                <a:gd name="T13" fmla="*/ 7 h 34"/>
                <a:gd name="T14" fmla="*/ 1 w 14"/>
                <a:gd name="T15" fmla="*/ 9 h 34"/>
                <a:gd name="T16" fmla="*/ 0 w 14"/>
                <a:gd name="T17" fmla="*/ 3 h 34"/>
                <a:gd name="T18" fmla="*/ 10 w 14"/>
                <a:gd name="T19" fmla="*/ 0 h 34"/>
                <a:gd name="T20" fmla="*/ 14 w 14"/>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4">
                  <a:moveTo>
                    <a:pt x="14" y="2"/>
                  </a:moveTo>
                  <a:cubicBezTo>
                    <a:pt x="6" y="34"/>
                    <a:pt x="6" y="34"/>
                    <a:pt x="6" y="34"/>
                  </a:cubicBezTo>
                  <a:cubicBezTo>
                    <a:pt x="1" y="31"/>
                    <a:pt x="1" y="31"/>
                    <a:pt x="1" y="31"/>
                  </a:cubicBezTo>
                  <a:cubicBezTo>
                    <a:pt x="6" y="12"/>
                    <a:pt x="6" y="12"/>
                    <a:pt x="6" y="12"/>
                  </a:cubicBezTo>
                  <a:cubicBezTo>
                    <a:pt x="6" y="9"/>
                    <a:pt x="6" y="9"/>
                    <a:pt x="6" y="9"/>
                  </a:cubicBezTo>
                  <a:cubicBezTo>
                    <a:pt x="7" y="6"/>
                    <a:pt x="7" y="6"/>
                    <a:pt x="7" y="6"/>
                  </a:cubicBezTo>
                  <a:cubicBezTo>
                    <a:pt x="6" y="7"/>
                    <a:pt x="5" y="7"/>
                    <a:pt x="5" y="7"/>
                  </a:cubicBezTo>
                  <a:cubicBezTo>
                    <a:pt x="1" y="9"/>
                    <a:pt x="1" y="9"/>
                    <a:pt x="1" y="9"/>
                  </a:cubicBezTo>
                  <a:cubicBezTo>
                    <a:pt x="0" y="3"/>
                    <a:pt x="0" y="3"/>
                    <a:pt x="0" y="3"/>
                  </a:cubicBezTo>
                  <a:cubicBezTo>
                    <a:pt x="10" y="0"/>
                    <a:pt x="10" y="0"/>
                    <a:pt x="10" y="0"/>
                  </a:cubicBezTo>
                  <a:lnTo>
                    <a:pt x="14" y="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5" name="Freeform 114"/>
            <p:cNvSpPr>
              <a:spLocks/>
            </p:cNvSpPr>
            <p:nvPr/>
          </p:nvSpPr>
          <p:spPr bwMode="auto">
            <a:xfrm>
              <a:off x="3775076" y="3862388"/>
              <a:ext cx="82550" cy="133350"/>
            </a:xfrm>
            <a:custGeom>
              <a:avLst/>
              <a:gdLst>
                <a:gd name="T0" fmla="*/ 17 w 24"/>
                <a:gd name="T1" fmla="*/ 2 h 39"/>
                <a:gd name="T2" fmla="*/ 21 w 24"/>
                <a:gd name="T3" fmla="*/ 5 h 39"/>
                <a:gd name="T4" fmla="*/ 23 w 24"/>
                <a:gd name="T5" fmla="*/ 10 h 39"/>
                <a:gd name="T6" fmla="*/ 23 w 24"/>
                <a:gd name="T7" fmla="*/ 15 h 39"/>
                <a:gd name="T8" fmla="*/ 21 w 24"/>
                <a:gd name="T9" fmla="*/ 19 h 39"/>
                <a:gd name="T10" fmla="*/ 18 w 24"/>
                <a:gd name="T11" fmla="*/ 21 h 39"/>
                <a:gd name="T12" fmla="*/ 12 w 24"/>
                <a:gd name="T13" fmla="*/ 25 h 39"/>
                <a:gd name="T14" fmla="*/ 8 w 24"/>
                <a:gd name="T15" fmla="*/ 27 h 39"/>
                <a:gd name="T16" fmla="*/ 8 w 24"/>
                <a:gd name="T17" fmla="*/ 27 h 39"/>
                <a:gd name="T18" fmla="*/ 19 w 24"/>
                <a:gd name="T19" fmla="*/ 33 h 39"/>
                <a:gd name="T20" fmla="*/ 17 w 24"/>
                <a:gd name="T21" fmla="*/ 39 h 39"/>
                <a:gd name="T22" fmla="*/ 0 w 24"/>
                <a:gd name="T23" fmla="*/ 29 h 39"/>
                <a:gd name="T24" fmla="*/ 1 w 24"/>
                <a:gd name="T25" fmla="*/ 24 h 39"/>
                <a:gd name="T26" fmla="*/ 10 w 24"/>
                <a:gd name="T27" fmla="*/ 20 h 39"/>
                <a:gd name="T28" fmla="*/ 15 w 24"/>
                <a:gd name="T29" fmla="*/ 17 h 39"/>
                <a:gd name="T30" fmla="*/ 17 w 24"/>
                <a:gd name="T31" fmla="*/ 15 h 39"/>
                <a:gd name="T32" fmla="*/ 18 w 24"/>
                <a:gd name="T33" fmla="*/ 13 h 39"/>
                <a:gd name="T34" fmla="*/ 18 w 24"/>
                <a:gd name="T35" fmla="*/ 9 h 39"/>
                <a:gd name="T36" fmla="*/ 16 w 24"/>
                <a:gd name="T37" fmla="*/ 7 h 39"/>
                <a:gd name="T38" fmla="*/ 13 w 24"/>
                <a:gd name="T39" fmla="*/ 6 h 39"/>
                <a:gd name="T40" fmla="*/ 9 w 24"/>
                <a:gd name="T41" fmla="*/ 7 h 39"/>
                <a:gd name="T42" fmla="*/ 7 w 24"/>
                <a:gd name="T43" fmla="*/ 1 h 39"/>
                <a:gd name="T44" fmla="*/ 11 w 24"/>
                <a:gd name="T45" fmla="*/ 0 h 39"/>
                <a:gd name="T46" fmla="*/ 14 w 24"/>
                <a:gd name="T47" fmla="*/ 0 h 39"/>
                <a:gd name="T48" fmla="*/ 17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7" y="2"/>
                  </a:moveTo>
                  <a:cubicBezTo>
                    <a:pt x="19" y="3"/>
                    <a:pt x="20" y="4"/>
                    <a:pt x="21" y="5"/>
                  </a:cubicBezTo>
                  <a:cubicBezTo>
                    <a:pt x="22" y="7"/>
                    <a:pt x="23" y="8"/>
                    <a:pt x="23" y="10"/>
                  </a:cubicBezTo>
                  <a:cubicBezTo>
                    <a:pt x="24" y="11"/>
                    <a:pt x="23" y="13"/>
                    <a:pt x="23" y="15"/>
                  </a:cubicBezTo>
                  <a:cubicBezTo>
                    <a:pt x="23" y="16"/>
                    <a:pt x="22" y="18"/>
                    <a:pt x="21" y="19"/>
                  </a:cubicBezTo>
                  <a:cubicBezTo>
                    <a:pt x="21" y="20"/>
                    <a:pt x="20" y="21"/>
                    <a:pt x="18" y="21"/>
                  </a:cubicBezTo>
                  <a:cubicBezTo>
                    <a:pt x="17" y="22"/>
                    <a:pt x="15" y="23"/>
                    <a:pt x="12" y="25"/>
                  </a:cubicBezTo>
                  <a:cubicBezTo>
                    <a:pt x="8" y="27"/>
                    <a:pt x="8" y="27"/>
                    <a:pt x="8" y="27"/>
                  </a:cubicBezTo>
                  <a:cubicBezTo>
                    <a:pt x="8" y="27"/>
                    <a:pt x="8" y="27"/>
                    <a:pt x="8" y="27"/>
                  </a:cubicBezTo>
                  <a:cubicBezTo>
                    <a:pt x="19" y="33"/>
                    <a:pt x="19" y="33"/>
                    <a:pt x="19" y="33"/>
                  </a:cubicBezTo>
                  <a:cubicBezTo>
                    <a:pt x="17" y="39"/>
                    <a:pt x="17" y="39"/>
                    <a:pt x="17" y="39"/>
                  </a:cubicBezTo>
                  <a:cubicBezTo>
                    <a:pt x="0" y="29"/>
                    <a:pt x="0" y="29"/>
                    <a:pt x="0" y="29"/>
                  </a:cubicBezTo>
                  <a:cubicBezTo>
                    <a:pt x="1" y="24"/>
                    <a:pt x="1" y="24"/>
                    <a:pt x="1" y="24"/>
                  </a:cubicBezTo>
                  <a:cubicBezTo>
                    <a:pt x="10" y="20"/>
                    <a:pt x="10" y="20"/>
                    <a:pt x="10" y="20"/>
                  </a:cubicBezTo>
                  <a:cubicBezTo>
                    <a:pt x="12" y="18"/>
                    <a:pt x="14" y="17"/>
                    <a:pt x="15" y="17"/>
                  </a:cubicBezTo>
                  <a:cubicBezTo>
                    <a:pt x="15" y="16"/>
                    <a:pt x="16" y="16"/>
                    <a:pt x="17" y="15"/>
                  </a:cubicBezTo>
                  <a:cubicBezTo>
                    <a:pt x="17" y="14"/>
                    <a:pt x="17" y="13"/>
                    <a:pt x="18" y="13"/>
                  </a:cubicBezTo>
                  <a:cubicBezTo>
                    <a:pt x="18" y="11"/>
                    <a:pt x="18" y="10"/>
                    <a:pt x="18" y="9"/>
                  </a:cubicBezTo>
                  <a:cubicBezTo>
                    <a:pt x="17" y="8"/>
                    <a:pt x="16" y="8"/>
                    <a:pt x="16" y="7"/>
                  </a:cubicBezTo>
                  <a:cubicBezTo>
                    <a:pt x="15" y="7"/>
                    <a:pt x="14" y="6"/>
                    <a:pt x="13" y="6"/>
                  </a:cubicBezTo>
                  <a:cubicBezTo>
                    <a:pt x="11" y="6"/>
                    <a:pt x="10" y="7"/>
                    <a:pt x="9" y="7"/>
                  </a:cubicBezTo>
                  <a:cubicBezTo>
                    <a:pt x="7" y="1"/>
                    <a:pt x="7" y="1"/>
                    <a:pt x="7" y="1"/>
                  </a:cubicBezTo>
                  <a:cubicBezTo>
                    <a:pt x="9" y="0"/>
                    <a:pt x="10" y="0"/>
                    <a:pt x="11" y="0"/>
                  </a:cubicBezTo>
                  <a:cubicBezTo>
                    <a:pt x="12" y="0"/>
                    <a:pt x="13" y="0"/>
                    <a:pt x="14" y="0"/>
                  </a:cubicBezTo>
                  <a:cubicBezTo>
                    <a:pt x="15" y="1"/>
                    <a:pt x="16" y="1"/>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6" name="Freeform 115"/>
            <p:cNvSpPr>
              <a:spLocks/>
            </p:cNvSpPr>
            <p:nvPr/>
          </p:nvSpPr>
          <p:spPr bwMode="auto">
            <a:xfrm>
              <a:off x="4271963" y="4149725"/>
              <a:ext cx="77788" cy="133350"/>
            </a:xfrm>
            <a:custGeom>
              <a:avLst/>
              <a:gdLst>
                <a:gd name="T0" fmla="*/ 17 w 23"/>
                <a:gd name="T1" fmla="*/ 1 h 39"/>
                <a:gd name="T2" fmla="*/ 21 w 23"/>
                <a:gd name="T3" fmla="*/ 5 h 39"/>
                <a:gd name="T4" fmla="*/ 23 w 23"/>
                <a:gd name="T5" fmla="*/ 9 h 39"/>
                <a:gd name="T6" fmla="*/ 23 w 23"/>
                <a:gd name="T7" fmla="*/ 15 h 39"/>
                <a:gd name="T8" fmla="*/ 21 w 23"/>
                <a:gd name="T9" fmla="*/ 18 h 39"/>
                <a:gd name="T10" fmla="*/ 18 w 23"/>
                <a:gd name="T11" fmla="*/ 21 h 39"/>
                <a:gd name="T12" fmla="*/ 12 w 23"/>
                <a:gd name="T13" fmla="*/ 24 h 39"/>
                <a:gd name="T14" fmla="*/ 8 w 23"/>
                <a:gd name="T15" fmla="*/ 26 h 39"/>
                <a:gd name="T16" fmla="*/ 8 w 23"/>
                <a:gd name="T17" fmla="*/ 27 h 39"/>
                <a:gd name="T18" fmla="*/ 19 w 23"/>
                <a:gd name="T19" fmla="*/ 33 h 39"/>
                <a:gd name="T20" fmla="*/ 17 w 23"/>
                <a:gd name="T21" fmla="*/ 39 h 39"/>
                <a:gd name="T22" fmla="*/ 0 w 23"/>
                <a:gd name="T23" fmla="*/ 29 h 39"/>
                <a:gd name="T24" fmla="*/ 1 w 23"/>
                <a:gd name="T25" fmla="*/ 24 h 39"/>
                <a:gd name="T26" fmla="*/ 10 w 23"/>
                <a:gd name="T27" fmla="*/ 19 h 39"/>
                <a:gd name="T28" fmla="*/ 15 w 23"/>
                <a:gd name="T29" fmla="*/ 16 h 39"/>
                <a:gd name="T30" fmla="*/ 16 w 23"/>
                <a:gd name="T31" fmla="*/ 15 h 39"/>
                <a:gd name="T32" fmla="*/ 18 w 23"/>
                <a:gd name="T33" fmla="*/ 12 h 39"/>
                <a:gd name="T34" fmla="*/ 17 w 23"/>
                <a:gd name="T35" fmla="*/ 9 h 39"/>
                <a:gd name="T36" fmla="*/ 15 w 23"/>
                <a:gd name="T37" fmla="*/ 7 h 39"/>
                <a:gd name="T38" fmla="*/ 12 w 23"/>
                <a:gd name="T39" fmla="*/ 6 h 39"/>
                <a:gd name="T40" fmla="*/ 9 w 23"/>
                <a:gd name="T41" fmla="*/ 7 h 39"/>
                <a:gd name="T42" fmla="*/ 7 w 23"/>
                <a:gd name="T43" fmla="*/ 1 h 39"/>
                <a:gd name="T44" fmla="*/ 11 w 23"/>
                <a:gd name="T45" fmla="*/ 0 h 39"/>
                <a:gd name="T46" fmla="*/ 14 w 23"/>
                <a:gd name="T47" fmla="*/ 0 h 39"/>
                <a:gd name="T48" fmla="*/ 17 w 23"/>
                <a:gd name="T4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9">
                  <a:moveTo>
                    <a:pt x="17" y="1"/>
                  </a:moveTo>
                  <a:cubicBezTo>
                    <a:pt x="19" y="2"/>
                    <a:pt x="20" y="3"/>
                    <a:pt x="21" y="5"/>
                  </a:cubicBezTo>
                  <a:cubicBezTo>
                    <a:pt x="22" y="6"/>
                    <a:pt x="23" y="8"/>
                    <a:pt x="23" y="9"/>
                  </a:cubicBezTo>
                  <a:cubicBezTo>
                    <a:pt x="23" y="11"/>
                    <a:pt x="23" y="13"/>
                    <a:pt x="23" y="15"/>
                  </a:cubicBezTo>
                  <a:cubicBezTo>
                    <a:pt x="23" y="16"/>
                    <a:pt x="22" y="17"/>
                    <a:pt x="21" y="18"/>
                  </a:cubicBezTo>
                  <a:cubicBezTo>
                    <a:pt x="21" y="19"/>
                    <a:pt x="20" y="20"/>
                    <a:pt x="18" y="21"/>
                  </a:cubicBezTo>
                  <a:cubicBezTo>
                    <a:pt x="17" y="22"/>
                    <a:pt x="15" y="23"/>
                    <a:pt x="12" y="24"/>
                  </a:cubicBezTo>
                  <a:cubicBezTo>
                    <a:pt x="8" y="26"/>
                    <a:pt x="8" y="26"/>
                    <a:pt x="8" y="26"/>
                  </a:cubicBezTo>
                  <a:cubicBezTo>
                    <a:pt x="8" y="27"/>
                    <a:pt x="8" y="27"/>
                    <a:pt x="8" y="27"/>
                  </a:cubicBezTo>
                  <a:cubicBezTo>
                    <a:pt x="19" y="33"/>
                    <a:pt x="19" y="33"/>
                    <a:pt x="19" y="33"/>
                  </a:cubicBezTo>
                  <a:cubicBezTo>
                    <a:pt x="17" y="39"/>
                    <a:pt x="17" y="39"/>
                    <a:pt x="17" y="39"/>
                  </a:cubicBezTo>
                  <a:cubicBezTo>
                    <a:pt x="0" y="29"/>
                    <a:pt x="0" y="29"/>
                    <a:pt x="0" y="29"/>
                  </a:cubicBezTo>
                  <a:cubicBezTo>
                    <a:pt x="1" y="24"/>
                    <a:pt x="1" y="24"/>
                    <a:pt x="1" y="24"/>
                  </a:cubicBezTo>
                  <a:cubicBezTo>
                    <a:pt x="10" y="19"/>
                    <a:pt x="10" y="19"/>
                    <a:pt x="10" y="19"/>
                  </a:cubicBezTo>
                  <a:cubicBezTo>
                    <a:pt x="12" y="18"/>
                    <a:pt x="14" y="17"/>
                    <a:pt x="15" y="16"/>
                  </a:cubicBezTo>
                  <a:cubicBezTo>
                    <a:pt x="15" y="16"/>
                    <a:pt x="16" y="15"/>
                    <a:pt x="16" y="15"/>
                  </a:cubicBezTo>
                  <a:cubicBezTo>
                    <a:pt x="17" y="14"/>
                    <a:pt x="17" y="13"/>
                    <a:pt x="18" y="12"/>
                  </a:cubicBezTo>
                  <a:cubicBezTo>
                    <a:pt x="18" y="11"/>
                    <a:pt x="18" y="10"/>
                    <a:pt x="17" y="9"/>
                  </a:cubicBezTo>
                  <a:cubicBezTo>
                    <a:pt x="17" y="8"/>
                    <a:pt x="16" y="7"/>
                    <a:pt x="15" y="7"/>
                  </a:cubicBezTo>
                  <a:cubicBezTo>
                    <a:pt x="15" y="6"/>
                    <a:pt x="13" y="6"/>
                    <a:pt x="12" y="6"/>
                  </a:cubicBezTo>
                  <a:cubicBezTo>
                    <a:pt x="11" y="6"/>
                    <a:pt x="10" y="6"/>
                    <a:pt x="9" y="7"/>
                  </a:cubicBezTo>
                  <a:cubicBezTo>
                    <a:pt x="7" y="1"/>
                    <a:pt x="7" y="1"/>
                    <a:pt x="7" y="1"/>
                  </a:cubicBezTo>
                  <a:cubicBezTo>
                    <a:pt x="9" y="0"/>
                    <a:pt x="10" y="0"/>
                    <a:pt x="11" y="0"/>
                  </a:cubicBezTo>
                  <a:cubicBezTo>
                    <a:pt x="12" y="0"/>
                    <a:pt x="13" y="0"/>
                    <a:pt x="14" y="0"/>
                  </a:cubicBezTo>
                  <a:cubicBezTo>
                    <a:pt x="15" y="0"/>
                    <a:pt x="16" y="1"/>
                    <a:pt x="17" y="1"/>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7" name="Freeform 116"/>
            <p:cNvSpPr>
              <a:spLocks/>
            </p:cNvSpPr>
            <p:nvPr/>
          </p:nvSpPr>
          <p:spPr bwMode="auto">
            <a:xfrm>
              <a:off x="4203701" y="4108450"/>
              <a:ext cx="80963" cy="133350"/>
            </a:xfrm>
            <a:custGeom>
              <a:avLst/>
              <a:gdLst>
                <a:gd name="T0" fmla="*/ 18 w 24"/>
                <a:gd name="T1" fmla="*/ 2 h 39"/>
                <a:gd name="T2" fmla="*/ 21 w 24"/>
                <a:gd name="T3" fmla="*/ 5 h 39"/>
                <a:gd name="T4" fmla="*/ 23 w 24"/>
                <a:gd name="T5" fmla="*/ 10 h 39"/>
                <a:gd name="T6" fmla="*/ 23 w 24"/>
                <a:gd name="T7" fmla="*/ 15 h 39"/>
                <a:gd name="T8" fmla="*/ 21 w 24"/>
                <a:gd name="T9" fmla="*/ 19 h 39"/>
                <a:gd name="T10" fmla="*/ 18 w 24"/>
                <a:gd name="T11" fmla="*/ 22 h 39"/>
                <a:gd name="T12" fmla="*/ 12 w 24"/>
                <a:gd name="T13" fmla="*/ 25 h 39"/>
                <a:gd name="T14" fmla="*/ 8 w 24"/>
                <a:gd name="T15" fmla="*/ 27 h 39"/>
                <a:gd name="T16" fmla="*/ 8 w 24"/>
                <a:gd name="T17" fmla="*/ 27 h 39"/>
                <a:gd name="T18" fmla="*/ 19 w 24"/>
                <a:gd name="T19" fmla="*/ 33 h 39"/>
                <a:gd name="T20" fmla="*/ 17 w 24"/>
                <a:gd name="T21" fmla="*/ 39 h 39"/>
                <a:gd name="T22" fmla="*/ 0 w 24"/>
                <a:gd name="T23" fmla="*/ 29 h 39"/>
                <a:gd name="T24" fmla="*/ 1 w 24"/>
                <a:gd name="T25" fmla="*/ 24 h 39"/>
                <a:gd name="T26" fmla="*/ 10 w 24"/>
                <a:gd name="T27" fmla="*/ 20 h 39"/>
                <a:gd name="T28" fmla="*/ 15 w 24"/>
                <a:gd name="T29" fmla="*/ 17 h 39"/>
                <a:gd name="T30" fmla="*/ 17 w 24"/>
                <a:gd name="T31" fmla="*/ 15 h 39"/>
                <a:gd name="T32" fmla="*/ 18 w 24"/>
                <a:gd name="T33" fmla="*/ 13 h 39"/>
                <a:gd name="T34" fmla="*/ 18 w 24"/>
                <a:gd name="T35" fmla="*/ 9 h 39"/>
                <a:gd name="T36" fmla="*/ 16 w 24"/>
                <a:gd name="T37" fmla="*/ 7 h 39"/>
                <a:gd name="T38" fmla="*/ 13 w 24"/>
                <a:gd name="T39" fmla="*/ 7 h 39"/>
                <a:gd name="T40" fmla="*/ 9 w 24"/>
                <a:gd name="T41" fmla="*/ 7 h 39"/>
                <a:gd name="T42" fmla="*/ 7 w 24"/>
                <a:gd name="T43" fmla="*/ 1 h 39"/>
                <a:gd name="T44" fmla="*/ 11 w 24"/>
                <a:gd name="T45" fmla="*/ 0 h 39"/>
                <a:gd name="T46" fmla="*/ 14 w 24"/>
                <a:gd name="T47" fmla="*/ 0 h 39"/>
                <a:gd name="T48" fmla="*/ 18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8" y="2"/>
                  </a:moveTo>
                  <a:cubicBezTo>
                    <a:pt x="19" y="3"/>
                    <a:pt x="20" y="4"/>
                    <a:pt x="21" y="5"/>
                  </a:cubicBezTo>
                  <a:cubicBezTo>
                    <a:pt x="22" y="7"/>
                    <a:pt x="23" y="8"/>
                    <a:pt x="23" y="10"/>
                  </a:cubicBezTo>
                  <a:cubicBezTo>
                    <a:pt x="24" y="12"/>
                    <a:pt x="23" y="13"/>
                    <a:pt x="23" y="15"/>
                  </a:cubicBezTo>
                  <a:cubicBezTo>
                    <a:pt x="23" y="16"/>
                    <a:pt x="22" y="18"/>
                    <a:pt x="21" y="19"/>
                  </a:cubicBezTo>
                  <a:cubicBezTo>
                    <a:pt x="21" y="20"/>
                    <a:pt x="20" y="21"/>
                    <a:pt x="18" y="22"/>
                  </a:cubicBezTo>
                  <a:cubicBezTo>
                    <a:pt x="17" y="22"/>
                    <a:pt x="15" y="24"/>
                    <a:pt x="12" y="25"/>
                  </a:cubicBezTo>
                  <a:cubicBezTo>
                    <a:pt x="8" y="27"/>
                    <a:pt x="8" y="27"/>
                    <a:pt x="8" y="27"/>
                  </a:cubicBezTo>
                  <a:cubicBezTo>
                    <a:pt x="8" y="27"/>
                    <a:pt x="8" y="27"/>
                    <a:pt x="8" y="27"/>
                  </a:cubicBezTo>
                  <a:cubicBezTo>
                    <a:pt x="19" y="33"/>
                    <a:pt x="19" y="33"/>
                    <a:pt x="19" y="33"/>
                  </a:cubicBezTo>
                  <a:cubicBezTo>
                    <a:pt x="17" y="39"/>
                    <a:pt x="17" y="39"/>
                    <a:pt x="17" y="39"/>
                  </a:cubicBezTo>
                  <a:cubicBezTo>
                    <a:pt x="0" y="29"/>
                    <a:pt x="0" y="29"/>
                    <a:pt x="0" y="29"/>
                  </a:cubicBezTo>
                  <a:cubicBezTo>
                    <a:pt x="1" y="24"/>
                    <a:pt x="1" y="24"/>
                    <a:pt x="1" y="24"/>
                  </a:cubicBezTo>
                  <a:cubicBezTo>
                    <a:pt x="10" y="20"/>
                    <a:pt x="10" y="20"/>
                    <a:pt x="10" y="20"/>
                  </a:cubicBezTo>
                  <a:cubicBezTo>
                    <a:pt x="12" y="19"/>
                    <a:pt x="14" y="18"/>
                    <a:pt x="15" y="17"/>
                  </a:cubicBezTo>
                  <a:cubicBezTo>
                    <a:pt x="15" y="16"/>
                    <a:pt x="16" y="16"/>
                    <a:pt x="17" y="15"/>
                  </a:cubicBezTo>
                  <a:cubicBezTo>
                    <a:pt x="17" y="14"/>
                    <a:pt x="17" y="14"/>
                    <a:pt x="18" y="13"/>
                  </a:cubicBezTo>
                  <a:cubicBezTo>
                    <a:pt x="18" y="11"/>
                    <a:pt x="18" y="10"/>
                    <a:pt x="18" y="9"/>
                  </a:cubicBezTo>
                  <a:cubicBezTo>
                    <a:pt x="17" y="8"/>
                    <a:pt x="17" y="8"/>
                    <a:pt x="16" y="7"/>
                  </a:cubicBezTo>
                  <a:cubicBezTo>
                    <a:pt x="15" y="7"/>
                    <a:pt x="14" y="6"/>
                    <a:pt x="13" y="7"/>
                  </a:cubicBezTo>
                  <a:cubicBezTo>
                    <a:pt x="12" y="7"/>
                    <a:pt x="10" y="7"/>
                    <a:pt x="9" y="7"/>
                  </a:cubicBezTo>
                  <a:cubicBezTo>
                    <a:pt x="7" y="1"/>
                    <a:pt x="7" y="1"/>
                    <a:pt x="7" y="1"/>
                  </a:cubicBezTo>
                  <a:cubicBezTo>
                    <a:pt x="9" y="1"/>
                    <a:pt x="10" y="0"/>
                    <a:pt x="11" y="0"/>
                  </a:cubicBezTo>
                  <a:cubicBezTo>
                    <a:pt x="12" y="0"/>
                    <a:pt x="13" y="0"/>
                    <a:pt x="14" y="0"/>
                  </a:cubicBezTo>
                  <a:cubicBezTo>
                    <a:pt x="15" y="1"/>
                    <a:pt x="16" y="1"/>
                    <a:pt x="18"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8" name="Freeform 117"/>
            <p:cNvSpPr>
              <a:spLocks noEditPoints="1"/>
            </p:cNvSpPr>
            <p:nvPr/>
          </p:nvSpPr>
          <p:spPr bwMode="auto">
            <a:xfrm>
              <a:off x="5072063" y="4618038"/>
              <a:ext cx="79375" cy="119063"/>
            </a:xfrm>
            <a:custGeom>
              <a:avLst/>
              <a:gdLst>
                <a:gd name="T0" fmla="*/ 17 w 23"/>
                <a:gd name="T1" fmla="*/ 23 h 35"/>
                <a:gd name="T2" fmla="*/ 20 w 23"/>
                <a:gd name="T3" fmla="*/ 25 h 35"/>
                <a:gd name="T4" fmla="*/ 19 w 23"/>
                <a:gd name="T5" fmla="*/ 30 h 35"/>
                <a:gd name="T6" fmla="*/ 16 w 23"/>
                <a:gd name="T7" fmla="*/ 28 h 35"/>
                <a:gd name="T8" fmla="*/ 14 w 23"/>
                <a:gd name="T9" fmla="*/ 35 h 35"/>
                <a:gd name="T10" fmla="*/ 9 w 23"/>
                <a:gd name="T11" fmla="*/ 32 h 35"/>
                <a:gd name="T12" fmla="*/ 11 w 23"/>
                <a:gd name="T13" fmla="*/ 25 h 35"/>
                <a:gd name="T14" fmla="*/ 0 w 23"/>
                <a:gd name="T15" fmla="*/ 19 h 35"/>
                <a:gd name="T16" fmla="*/ 1 w 23"/>
                <a:gd name="T17" fmla="*/ 14 h 35"/>
                <a:gd name="T18" fmla="*/ 18 w 23"/>
                <a:gd name="T19" fmla="*/ 0 h 35"/>
                <a:gd name="T20" fmla="*/ 23 w 23"/>
                <a:gd name="T21" fmla="*/ 3 h 35"/>
                <a:gd name="T22" fmla="*/ 17 w 23"/>
                <a:gd name="T23" fmla="*/ 23 h 35"/>
                <a:gd name="T24" fmla="*/ 15 w 23"/>
                <a:gd name="T25" fmla="*/ 11 h 35"/>
                <a:gd name="T26" fmla="*/ 16 w 23"/>
                <a:gd name="T27" fmla="*/ 8 h 35"/>
                <a:gd name="T28" fmla="*/ 16 w 23"/>
                <a:gd name="T29" fmla="*/ 8 h 35"/>
                <a:gd name="T30" fmla="*/ 13 w 23"/>
                <a:gd name="T31" fmla="*/ 10 h 35"/>
                <a:gd name="T32" fmla="*/ 6 w 23"/>
                <a:gd name="T33" fmla="*/ 17 h 35"/>
                <a:gd name="T34" fmla="*/ 12 w 23"/>
                <a:gd name="T35" fmla="*/ 20 h 35"/>
                <a:gd name="T36" fmla="*/ 14 w 23"/>
                <a:gd name="T37" fmla="*/ 15 h 35"/>
                <a:gd name="T38" fmla="*/ 15 w 23"/>
                <a:gd name="T3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35">
                  <a:moveTo>
                    <a:pt x="17" y="23"/>
                  </a:moveTo>
                  <a:cubicBezTo>
                    <a:pt x="20" y="25"/>
                    <a:pt x="20" y="25"/>
                    <a:pt x="20" y="25"/>
                  </a:cubicBezTo>
                  <a:cubicBezTo>
                    <a:pt x="19" y="30"/>
                    <a:pt x="19" y="30"/>
                    <a:pt x="19" y="30"/>
                  </a:cubicBezTo>
                  <a:cubicBezTo>
                    <a:pt x="16" y="28"/>
                    <a:pt x="16" y="28"/>
                    <a:pt x="16" y="28"/>
                  </a:cubicBezTo>
                  <a:cubicBezTo>
                    <a:pt x="14" y="35"/>
                    <a:pt x="14" y="35"/>
                    <a:pt x="14" y="35"/>
                  </a:cubicBezTo>
                  <a:cubicBezTo>
                    <a:pt x="9" y="32"/>
                    <a:pt x="9" y="32"/>
                    <a:pt x="9" y="32"/>
                  </a:cubicBezTo>
                  <a:cubicBezTo>
                    <a:pt x="11" y="25"/>
                    <a:pt x="11" y="25"/>
                    <a:pt x="11" y="25"/>
                  </a:cubicBezTo>
                  <a:cubicBezTo>
                    <a:pt x="0" y="19"/>
                    <a:pt x="0" y="19"/>
                    <a:pt x="0" y="19"/>
                  </a:cubicBezTo>
                  <a:cubicBezTo>
                    <a:pt x="1" y="14"/>
                    <a:pt x="1" y="14"/>
                    <a:pt x="1" y="14"/>
                  </a:cubicBezTo>
                  <a:cubicBezTo>
                    <a:pt x="18" y="0"/>
                    <a:pt x="18" y="0"/>
                    <a:pt x="18" y="0"/>
                  </a:cubicBezTo>
                  <a:cubicBezTo>
                    <a:pt x="23" y="3"/>
                    <a:pt x="23" y="3"/>
                    <a:pt x="23" y="3"/>
                  </a:cubicBezTo>
                  <a:lnTo>
                    <a:pt x="17" y="23"/>
                  </a:lnTo>
                  <a:close/>
                  <a:moveTo>
                    <a:pt x="15" y="11"/>
                  </a:moveTo>
                  <a:cubicBezTo>
                    <a:pt x="15" y="9"/>
                    <a:pt x="16" y="8"/>
                    <a:pt x="16" y="8"/>
                  </a:cubicBezTo>
                  <a:cubicBezTo>
                    <a:pt x="16" y="8"/>
                    <a:pt x="16" y="8"/>
                    <a:pt x="16" y="8"/>
                  </a:cubicBezTo>
                  <a:cubicBezTo>
                    <a:pt x="15" y="9"/>
                    <a:pt x="14" y="10"/>
                    <a:pt x="13" y="10"/>
                  </a:cubicBezTo>
                  <a:cubicBezTo>
                    <a:pt x="6" y="17"/>
                    <a:pt x="6" y="17"/>
                    <a:pt x="6" y="17"/>
                  </a:cubicBezTo>
                  <a:cubicBezTo>
                    <a:pt x="12" y="20"/>
                    <a:pt x="12" y="20"/>
                    <a:pt x="12" y="20"/>
                  </a:cubicBezTo>
                  <a:cubicBezTo>
                    <a:pt x="14" y="15"/>
                    <a:pt x="14" y="15"/>
                    <a:pt x="14" y="15"/>
                  </a:cubicBezTo>
                  <a:cubicBezTo>
                    <a:pt x="14" y="14"/>
                    <a:pt x="14" y="12"/>
                    <a:pt x="15" y="11"/>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9" name="Freeform 118"/>
            <p:cNvSpPr>
              <a:spLocks/>
            </p:cNvSpPr>
            <p:nvPr/>
          </p:nvSpPr>
          <p:spPr bwMode="auto">
            <a:xfrm>
              <a:off x="5000626" y="4570413"/>
              <a:ext cx="80963" cy="133350"/>
            </a:xfrm>
            <a:custGeom>
              <a:avLst/>
              <a:gdLst>
                <a:gd name="T0" fmla="*/ 18 w 24"/>
                <a:gd name="T1" fmla="*/ 2 h 39"/>
                <a:gd name="T2" fmla="*/ 22 w 24"/>
                <a:gd name="T3" fmla="*/ 5 h 39"/>
                <a:gd name="T4" fmla="*/ 24 w 24"/>
                <a:gd name="T5" fmla="*/ 10 h 39"/>
                <a:gd name="T6" fmla="*/ 23 w 24"/>
                <a:gd name="T7" fmla="*/ 15 h 39"/>
                <a:gd name="T8" fmla="*/ 22 w 24"/>
                <a:gd name="T9" fmla="*/ 18 h 39"/>
                <a:gd name="T10" fmla="*/ 19 w 24"/>
                <a:gd name="T11" fmla="*/ 21 h 39"/>
                <a:gd name="T12" fmla="*/ 13 w 24"/>
                <a:gd name="T13" fmla="*/ 25 h 39"/>
                <a:gd name="T14" fmla="*/ 8 w 24"/>
                <a:gd name="T15" fmla="*/ 27 h 39"/>
                <a:gd name="T16" fmla="*/ 8 w 24"/>
                <a:gd name="T17" fmla="*/ 27 h 39"/>
                <a:gd name="T18" fmla="*/ 19 w 24"/>
                <a:gd name="T19" fmla="*/ 33 h 39"/>
                <a:gd name="T20" fmla="*/ 18 w 24"/>
                <a:gd name="T21" fmla="*/ 39 h 39"/>
                <a:gd name="T22" fmla="*/ 0 w 24"/>
                <a:gd name="T23" fmla="*/ 29 h 39"/>
                <a:gd name="T24" fmla="*/ 2 w 24"/>
                <a:gd name="T25" fmla="*/ 24 h 39"/>
                <a:gd name="T26" fmla="*/ 10 w 24"/>
                <a:gd name="T27" fmla="*/ 20 h 39"/>
                <a:gd name="T28" fmla="*/ 15 w 24"/>
                <a:gd name="T29" fmla="*/ 17 h 39"/>
                <a:gd name="T30" fmla="*/ 17 w 24"/>
                <a:gd name="T31" fmla="*/ 15 h 39"/>
                <a:gd name="T32" fmla="*/ 18 w 24"/>
                <a:gd name="T33" fmla="*/ 12 h 39"/>
                <a:gd name="T34" fmla="*/ 18 w 24"/>
                <a:gd name="T35" fmla="*/ 9 h 39"/>
                <a:gd name="T36" fmla="*/ 16 w 24"/>
                <a:gd name="T37" fmla="*/ 7 h 39"/>
                <a:gd name="T38" fmla="*/ 13 w 24"/>
                <a:gd name="T39" fmla="*/ 6 h 39"/>
                <a:gd name="T40" fmla="*/ 9 w 24"/>
                <a:gd name="T41" fmla="*/ 7 h 39"/>
                <a:gd name="T42" fmla="*/ 8 w 24"/>
                <a:gd name="T43" fmla="*/ 1 h 39"/>
                <a:gd name="T44" fmla="*/ 12 w 24"/>
                <a:gd name="T45" fmla="*/ 0 h 39"/>
                <a:gd name="T46" fmla="*/ 14 w 24"/>
                <a:gd name="T47" fmla="*/ 0 h 39"/>
                <a:gd name="T48" fmla="*/ 18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8" y="2"/>
                  </a:moveTo>
                  <a:cubicBezTo>
                    <a:pt x="19" y="2"/>
                    <a:pt x="21" y="4"/>
                    <a:pt x="22" y="5"/>
                  </a:cubicBezTo>
                  <a:cubicBezTo>
                    <a:pt x="23" y="6"/>
                    <a:pt x="23" y="8"/>
                    <a:pt x="24" y="10"/>
                  </a:cubicBezTo>
                  <a:cubicBezTo>
                    <a:pt x="24" y="11"/>
                    <a:pt x="24" y="13"/>
                    <a:pt x="23" y="15"/>
                  </a:cubicBezTo>
                  <a:cubicBezTo>
                    <a:pt x="23" y="16"/>
                    <a:pt x="22" y="17"/>
                    <a:pt x="22" y="18"/>
                  </a:cubicBezTo>
                  <a:cubicBezTo>
                    <a:pt x="21" y="20"/>
                    <a:pt x="20" y="20"/>
                    <a:pt x="19" y="21"/>
                  </a:cubicBezTo>
                  <a:cubicBezTo>
                    <a:pt x="18" y="22"/>
                    <a:pt x="15" y="23"/>
                    <a:pt x="13" y="25"/>
                  </a:cubicBezTo>
                  <a:cubicBezTo>
                    <a:pt x="8" y="27"/>
                    <a:pt x="8" y="27"/>
                    <a:pt x="8" y="27"/>
                  </a:cubicBezTo>
                  <a:cubicBezTo>
                    <a:pt x="8" y="27"/>
                    <a:pt x="8" y="27"/>
                    <a:pt x="8" y="27"/>
                  </a:cubicBezTo>
                  <a:cubicBezTo>
                    <a:pt x="19" y="33"/>
                    <a:pt x="19" y="33"/>
                    <a:pt x="19" y="33"/>
                  </a:cubicBezTo>
                  <a:cubicBezTo>
                    <a:pt x="18" y="39"/>
                    <a:pt x="18" y="39"/>
                    <a:pt x="18" y="39"/>
                  </a:cubicBezTo>
                  <a:cubicBezTo>
                    <a:pt x="0" y="29"/>
                    <a:pt x="0" y="29"/>
                    <a:pt x="0" y="29"/>
                  </a:cubicBezTo>
                  <a:cubicBezTo>
                    <a:pt x="2" y="24"/>
                    <a:pt x="2" y="24"/>
                    <a:pt x="2" y="24"/>
                  </a:cubicBezTo>
                  <a:cubicBezTo>
                    <a:pt x="10" y="20"/>
                    <a:pt x="10" y="20"/>
                    <a:pt x="10" y="20"/>
                  </a:cubicBezTo>
                  <a:cubicBezTo>
                    <a:pt x="12" y="18"/>
                    <a:pt x="14" y="17"/>
                    <a:pt x="15" y="17"/>
                  </a:cubicBezTo>
                  <a:cubicBezTo>
                    <a:pt x="16" y="16"/>
                    <a:pt x="16" y="15"/>
                    <a:pt x="17" y="15"/>
                  </a:cubicBezTo>
                  <a:cubicBezTo>
                    <a:pt x="17" y="14"/>
                    <a:pt x="18" y="13"/>
                    <a:pt x="18" y="12"/>
                  </a:cubicBezTo>
                  <a:cubicBezTo>
                    <a:pt x="18" y="11"/>
                    <a:pt x="18" y="10"/>
                    <a:pt x="18" y="9"/>
                  </a:cubicBezTo>
                  <a:cubicBezTo>
                    <a:pt x="17" y="8"/>
                    <a:pt x="17" y="7"/>
                    <a:pt x="16" y="7"/>
                  </a:cubicBezTo>
                  <a:cubicBezTo>
                    <a:pt x="15" y="6"/>
                    <a:pt x="14" y="6"/>
                    <a:pt x="13" y="6"/>
                  </a:cubicBezTo>
                  <a:cubicBezTo>
                    <a:pt x="12" y="6"/>
                    <a:pt x="11" y="6"/>
                    <a:pt x="9" y="7"/>
                  </a:cubicBezTo>
                  <a:cubicBezTo>
                    <a:pt x="8" y="1"/>
                    <a:pt x="8" y="1"/>
                    <a:pt x="8" y="1"/>
                  </a:cubicBezTo>
                  <a:cubicBezTo>
                    <a:pt x="9" y="0"/>
                    <a:pt x="11" y="0"/>
                    <a:pt x="12" y="0"/>
                  </a:cubicBezTo>
                  <a:cubicBezTo>
                    <a:pt x="12" y="0"/>
                    <a:pt x="13" y="0"/>
                    <a:pt x="14" y="0"/>
                  </a:cubicBezTo>
                  <a:cubicBezTo>
                    <a:pt x="15" y="0"/>
                    <a:pt x="17" y="1"/>
                    <a:pt x="18"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0" name="Freeform 119"/>
            <p:cNvSpPr>
              <a:spLocks/>
            </p:cNvSpPr>
            <p:nvPr/>
          </p:nvSpPr>
          <p:spPr bwMode="auto">
            <a:xfrm>
              <a:off x="5495926" y="4846638"/>
              <a:ext cx="79375" cy="130175"/>
            </a:xfrm>
            <a:custGeom>
              <a:avLst/>
              <a:gdLst>
                <a:gd name="T0" fmla="*/ 23 w 23"/>
                <a:gd name="T1" fmla="*/ 8 h 38"/>
                <a:gd name="T2" fmla="*/ 21 w 23"/>
                <a:gd name="T3" fmla="*/ 13 h 38"/>
                <a:gd name="T4" fmla="*/ 13 w 23"/>
                <a:gd name="T5" fmla="*/ 8 h 38"/>
                <a:gd name="T6" fmla="*/ 10 w 23"/>
                <a:gd name="T7" fmla="*/ 14 h 38"/>
                <a:gd name="T8" fmla="*/ 11 w 23"/>
                <a:gd name="T9" fmla="*/ 14 h 38"/>
                <a:gd name="T10" fmla="*/ 14 w 23"/>
                <a:gd name="T11" fmla="*/ 16 h 38"/>
                <a:gd name="T12" fmla="*/ 19 w 23"/>
                <a:gd name="T13" fmla="*/ 22 h 38"/>
                <a:gd name="T14" fmla="*/ 19 w 23"/>
                <a:gd name="T15" fmla="*/ 30 h 38"/>
                <a:gd name="T16" fmla="*/ 14 w 23"/>
                <a:gd name="T17" fmla="*/ 37 h 38"/>
                <a:gd name="T18" fmla="*/ 6 w 23"/>
                <a:gd name="T19" fmla="*/ 35 h 38"/>
                <a:gd name="T20" fmla="*/ 0 w 23"/>
                <a:gd name="T21" fmla="*/ 30 h 38"/>
                <a:gd name="T22" fmla="*/ 1 w 23"/>
                <a:gd name="T23" fmla="*/ 24 h 38"/>
                <a:gd name="T24" fmla="*/ 4 w 23"/>
                <a:gd name="T25" fmla="*/ 27 h 38"/>
                <a:gd name="T26" fmla="*/ 7 w 23"/>
                <a:gd name="T27" fmla="*/ 30 h 38"/>
                <a:gd name="T28" fmla="*/ 14 w 23"/>
                <a:gd name="T29" fmla="*/ 27 h 38"/>
                <a:gd name="T30" fmla="*/ 10 w 23"/>
                <a:gd name="T31" fmla="*/ 20 h 38"/>
                <a:gd name="T32" fmla="*/ 8 w 23"/>
                <a:gd name="T33" fmla="*/ 19 h 38"/>
                <a:gd name="T34" fmla="*/ 6 w 23"/>
                <a:gd name="T35" fmla="*/ 18 h 38"/>
                <a:gd name="T36" fmla="*/ 4 w 23"/>
                <a:gd name="T37" fmla="*/ 16 h 38"/>
                <a:gd name="T38" fmla="*/ 10 w 23"/>
                <a:gd name="T39" fmla="*/ 0 h 38"/>
                <a:gd name="T40" fmla="*/ 23 w 23"/>
                <a:gd name="T41"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38">
                  <a:moveTo>
                    <a:pt x="23" y="8"/>
                  </a:moveTo>
                  <a:cubicBezTo>
                    <a:pt x="21" y="13"/>
                    <a:pt x="21" y="13"/>
                    <a:pt x="21" y="13"/>
                  </a:cubicBezTo>
                  <a:cubicBezTo>
                    <a:pt x="13" y="8"/>
                    <a:pt x="13" y="8"/>
                    <a:pt x="13" y="8"/>
                  </a:cubicBezTo>
                  <a:cubicBezTo>
                    <a:pt x="10" y="14"/>
                    <a:pt x="10" y="14"/>
                    <a:pt x="10" y="14"/>
                  </a:cubicBezTo>
                  <a:cubicBezTo>
                    <a:pt x="11" y="14"/>
                    <a:pt x="11" y="14"/>
                    <a:pt x="11" y="14"/>
                  </a:cubicBezTo>
                  <a:cubicBezTo>
                    <a:pt x="12" y="15"/>
                    <a:pt x="13" y="15"/>
                    <a:pt x="14" y="16"/>
                  </a:cubicBezTo>
                  <a:cubicBezTo>
                    <a:pt x="16" y="17"/>
                    <a:pt x="18" y="19"/>
                    <a:pt x="19" y="22"/>
                  </a:cubicBezTo>
                  <a:cubicBezTo>
                    <a:pt x="20" y="24"/>
                    <a:pt x="20" y="27"/>
                    <a:pt x="19" y="30"/>
                  </a:cubicBezTo>
                  <a:cubicBezTo>
                    <a:pt x="18" y="33"/>
                    <a:pt x="16" y="36"/>
                    <a:pt x="14" y="37"/>
                  </a:cubicBezTo>
                  <a:cubicBezTo>
                    <a:pt x="12" y="38"/>
                    <a:pt x="9" y="37"/>
                    <a:pt x="6" y="35"/>
                  </a:cubicBezTo>
                  <a:cubicBezTo>
                    <a:pt x="3" y="34"/>
                    <a:pt x="1" y="32"/>
                    <a:pt x="0" y="30"/>
                  </a:cubicBezTo>
                  <a:cubicBezTo>
                    <a:pt x="1" y="24"/>
                    <a:pt x="1" y="24"/>
                    <a:pt x="1" y="24"/>
                  </a:cubicBezTo>
                  <a:cubicBezTo>
                    <a:pt x="2" y="25"/>
                    <a:pt x="3" y="26"/>
                    <a:pt x="4" y="27"/>
                  </a:cubicBezTo>
                  <a:cubicBezTo>
                    <a:pt x="5" y="28"/>
                    <a:pt x="6" y="29"/>
                    <a:pt x="7" y="30"/>
                  </a:cubicBezTo>
                  <a:cubicBezTo>
                    <a:pt x="11" y="32"/>
                    <a:pt x="13" y="31"/>
                    <a:pt x="14" y="27"/>
                  </a:cubicBezTo>
                  <a:cubicBezTo>
                    <a:pt x="14" y="24"/>
                    <a:pt x="13" y="22"/>
                    <a:pt x="10" y="20"/>
                  </a:cubicBezTo>
                  <a:cubicBezTo>
                    <a:pt x="9" y="19"/>
                    <a:pt x="9" y="19"/>
                    <a:pt x="8" y="19"/>
                  </a:cubicBezTo>
                  <a:cubicBezTo>
                    <a:pt x="7" y="19"/>
                    <a:pt x="6" y="18"/>
                    <a:pt x="6" y="18"/>
                  </a:cubicBezTo>
                  <a:cubicBezTo>
                    <a:pt x="4" y="16"/>
                    <a:pt x="4" y="16"/>
                    <a:pt x="4" y="16"/>
                  </a:cubicBezTo>
                  <a:cubicBezTo>
                    <a:pt x="10" y="0"/>
                    <a:pt x="10" y="0"/>
                    <a:pt x="10" y="0"/>
                  </a:cubicBezTo>
                  <a:lnTo>
                    <a:pt x="23" y="8"/>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1" name="Freeform 120"/>
            <p:cNvSpPr>
              <a:spLocks/>
            </p:cNvSpPr>
            <p:nvPr/>
          </p:nvSpPr>
          <p:spPr bwMode="auto">
            <a:xfrm>
              <a:off x="5424488" y="4813300"/>
              <a:ext cx="82550" cy="133350"/>
            </a:xfrm>
            <a:custGeom>
              <a:avLst/>
              <a:gdLst>
                <a:gd name="T0" fmla="*/ 18 w 24"/>
                <a:gd name="T1" fmla="*/ 2 h 39"/>
                <a:gd name="T2" fmla="*/ 22 w 24"/>
                <a:gd name="T3" fmla="*/ 6 h 39"/>
                <a:gd name="T4" fmla="*/ 24 w 24"/>
                <a:gd name="T5" fmla="*/ 10 h 39"/>
                <a:gd name="T6" fmla="*/ 23 w 24"/>
                <a:gd name="T7" fmla="*/ 15 h 39"/>
                <a:gd name="T8" fmla="*/ 22 w 24"/>
                <a:gd name="T9" fmla="*/ 19 h 39"/>
                <a:gd name="T10" fmla="*/ 19 w 24"/>
                <a:gd name="T11" fmla="*/ 22 h 39"/>
                <a:gd name="T12" fmla="*/ 13 w 24"/>
                <a:gd name="T13" fmla="*/ 25 h 39"/>
                <a:gd name="T14" fmla="*/ 8 w 24"/>
                <a:gd name="T15" fmla="*/ 27 h 39"/>
                <a:gd name="T16" fmla="*/ 8 w 24"/>
                <a:gd name="T17" fmla="*/ 27 h 39"/>
                <a:gd name="T18" fmla="*/ 19 w 24"/>
                <a:gd name="T19" fmla="*/ 34 h 39"/>
                <a:gd name="T20" fmla="*/ 18 w 24"/>
                <a:gd name="T21" fmla="*/ 39 h 39"/>
                <a:gd name="T22" fmla="*/ 0 w 24"/>
                <a:gd name="T23" fmla="*/ 29 h 39"/>
                <a:gd name="T24" fmla="*/ 2 w 24"/>
                <a:gd name="T25" fmla="*/ 25 h 39"/>
                <a:gd name="T26" fmla="*/ 10 w 24"/>
                <a:gd name="T27" fmla="*/ 20 h 39"/>
                <a:gd name="T28" fmla="*/ 15 w 24"/>
                <a:gd name="T29" fmla="*/ 17 h 39"/>
                <a:gd name="T30" fmla="*/ 17 w 24"/>
                <a:gd name="T31" fmla="*/ 15 h 39"/>
                <a:gd name="T32" fmla="*/ 18 w 24"/>
                <a:gd name="T33" fmla="*/ 13 h 39"/>
                <a:gd name="T34" fmla="*/ 18 w 24"/>
                <a:gd name="T35" fmla="*/ 10 h 39"/>
                <a:gd name="T36" fmla="*/ 16 w 24"/>
                <a:gd name="T37" fmla="*/ 8 h 39"/>
                <a:gd name="T38" fmla="*/ 13 w 24"/>
                <a:gd name="T39" fmla="*/ 7 h 39"/>
                <a:gd name="T40" fmla="*/ 9 w 24"/>
                <a:gd name="T41" fmla="*/ 8 h 39"/>
                <a:gd name="T42" fmla="*/ 8 w 24"/>
                <a:gd name="T43" fmla="*/ 2 h 39"/>
                <a:gd name="T44" fmla="*/ 11 w 24"/>
                <a:gd name="T45" fmla="*/ 0 h 39"/>
                <a:gd name="T46" fmla="*/ 14 w 24"/>
                <a:gd name="T47" fmla="*/ 1 h 39"/>
                <a:gd name="T48" fmla="*/ 18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8" y="2"/>
                  </a:moveTo>
                  <a:cubicBezTo>
                    <a:pt x="19" y="3"/>
                    <a:pt x="21" y="4"/>
                    <a:pt x="22" y="6"/>
                  </a:cubicBezTo>
                  <a:cubicBezTo>
                    <a:pt x="23" y="7"/>
                    <a:pt x="23" y="9"/>
                    <a:pt x="24" y="10"/>
                  </a:cubicBezTo>
                  <a:cubicBezTo>
                    <a:pt x="24" y="12"/>
                    <a:pt x="24" y="14"/>
                    <a:pt x="23" y="15"/>
                  </a:cubicBezTo>
                  <a:cubicBezTo>
                    <a:pt x="23" y="17"/>
                    <a:pt x="22" y="18"/>
                    <a:pt x="22" y="19"/>
                  </a:cubicBezTo>
                  <a:cubicBezTo>
                    <a:pt x="21" y="20"/>
                    <a:pt x="20" y="21"/>
                    <a:pt x="19" y="22"/>
                  </a:cubicBezTo>
                  <a:cubicBezTo>
                    <a:pt x="18" y="23"/>
                    <a:pt x="16" y="24"/>
                    <a:pt x="13" y="25"/>
                  </a:cubicBezTo>
                  <a:cubicBezTo>
                    <a:pt x="8" y="27"/>
                    <a:pt x="8" y="27"/>
                    <a:pt x="8" y="27"/>
                  </a:cubicBezTo>
                  <a:cubicBezTo>
                    <a:pt x="8" y="27"/>
                    <a:pt x="8" y="27"/>
                    <a:pt x="8" y="27"/>
                  </a:cubicBezTo>
                  <a:cubicBezTo>
                    <a:pt x="19" y="34"/>
                    <a:pt x="19" y="34"/>
                    <a:pt x="19" y="34"/>
                  </a:cubicBezTo>
                  <a:cubicBezTo>
                    <a:pt x="18" y="39"/>
                    <a:pt x="18" y="39"/>
                    <a:pt x="18" y="39"/>
                  </a:cubicBezTo>
                  <a:cubicBezTo>
                    <a:pt x="0" y="29"/>
                    <a:pt x="0" y="29"/>
                    <a:pt x="0" y="29"/>
                  </a:cubicBezTo>
                  <a:cubicBezTo>
                    <a:pt x="2" y="25"/>
                    <a:pt x="2" y="25"/>
                    <a:pt x="2" y="25"/>
                  </a:cubicBezTo>
                  <a:cubicBezTo>
                    <a:pt x="10" y="20"/>
                    <a:pt x="10" y="20"/>
                    <a:pt x="10" y="20"/>
                  </a:cubicBezTo>
                  <a:cubicBezTo>
                    <a:pt x="12" y="19"/>
                    <a:pt x="14" y="18"/>
                    <a:pt x="15" y="17"/>
                  </a:cubicBezTo>
                  <a:cubicBezTo>
                    <a:pt x="16" y="17"/>
                    <a:pt x="16" y="16"/>
                    <a:pt x="17" y="15"/>
                  </a:cubicBezTo>
                  <a:cubicBezTo>
                    <a:pt x="17" y="15"/>
                    <a:pt x="18" y="14"/>
                    <a:pt x="18" y="13"/>
                  </a:cubicBezTo>
                  <a:cubicBezTo>
                    <a:pt x="18" y="12"/>
                    <a:pt x="18" y="11"/>
                    <a:pt x="18" y="10"/>
                  </a:cubicBezTo>
                  <a:cubicBezTo>
                    <a:pt x="17" y="9"/>
                    <a:pt x="17" y="8"/>
                    <a:pt x="16" y="8"/>
                  </a:cubicBezTo>
                  <a:cubicBezTo>
                    <a:pt x="15" y="7"/>
                    <a:pt x="14" y="7"/>
                    <a:pt x="13" y="7"/>
                  </a:cubicBezTo>
                  <a:cubicBezTo>
                    <a:pt x="12" y="7"/>
                    <a:pt x="11" y="7"/>
                    <a:pt x="9" y="8"/>
                  </a:cubicBezTo>
                  <a:cubicBezTo>
                    <a:pt x="8" y="2"/>
                    <a:pt x="8" y="2"/>
                    <a:pt x="8" y="2"/>
                  </a:cubicBezTo>
                  <a:cubicBezTo>
                    <a:pt x="9" y="1"/>
                    <a:pt x="11" y="1"/>
                    <a:pt x="11" y="0"/>
                  </a:cubicBezTo>
                  <a:cubicBezTo>
                    <a:pt x="12" y="0"/>
                    <a:pt x="13" y="0"/>
                    <a:pt x="14" y="1"/>
                  </a:cubicBezTo>
                  <a:cubicBezTo>
                    <a:pt x="16" y="1"/>
                    <a:pt x="17" y="1"/>
                    <a:pt x="18"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2" name="Freeform 121"/>
            <p:cNvSpPr>
              <a:spLocks noEditPoints="1"/>
            </p:cNvSpPr>
            <p:nvPr/>
          </p:nvSpPr>
          <p:spPr bwMode="auto">
            <a:xfrm>
              <a:off x="5889626" y="5083175"/>
              <a:ext cx="74613" cy="119063"/>
            </a:xfrm>
            <a:custGeom>
              <a:avLst/>
              <a:gdLst>
                <a:gd name="T0" fmla="*/ 18 w 22"/>
                <a:gd name="T1" fmla="*/ 18 h 35"/>
                <a:gd name="T2" fmla="*/ 18 w 22"/>
                <a:gd name="T3" fmla="*/ 27 h 35"/>
                <a:gd name="T4" fmla="*/ 14 w 22"/>
                <a:gd name="T5" fmla="*/ 34 h 35"/>
                <a:gd name="T6" fmla="*/ 7 w 22"/>
                <a:gd name="T7" fmla="*/ 33 h 35"/>
                <a:gd name="T8" fmla="*/ 2 w 22"/>
                <a:gd name="T9" fmla="*/ 29 h 35"/>
                <a:gd name="T10" fmla="*/ 1 w 22"/>
                <a:gd name="T11" fmla="*/ 22 h 35"/>
                <a:gd name="T12" fmla="*/ 2 w 22"/>
                <a:gd name="T13" fmla="*/ 14 h 35"/>
                <a:gd name="T14" fmla="*/ 8 w 22"/>
                <a:gd name="T15" fmla="*/ 2 h 35"/>
                <a:gd name="T16" fmla="*/ 19 w 22"/>
                <a:gd name="T17" fmla="*/ 2 h 35"/>
                <a:gd name="T18" fmla="*/ 22 w 22"/>
                <a:gd name="T19" fmla="*/ 5 h 35"/>
                <a:gd name="T20" fmla="*/ 21 w 22"/>
                <a:gd name="T21" fmla="*/ 10 h 35"/>
                <a:gd name="T22" fmla="*/ 18 w 22"/>
                <a:gd name="T23" fmla="*/ 8 h 35"/>
                <a:gd name="T24" fmla="*/ 13 w 22"/>
                <a:gd name="T25" fmla="*/ 6 h 35"/>
                <a:gd name="T26" fmla="*/ 10 w 22"/>
                <a:gd name="T27" fmla="*/ 8 h 35"/>
                <a:gd name="T28" fmla="*/ 7 w 22"/>
                <a:gd name="T29" fmla="*/ 13 h 35"/>
                <a:gd name="T30" fmla="*/ 8 w 22"/>
                <a:gd name="T31" fmla="*/ 13 h 35"/>
                <a:gd name="T32" fmla="*/ 14 w 22"/>
                <a:gd name="T33" fmla="*/ 13 h 35"/>
                <a:gd name="T34" fmla="*/ 18 w 22"/>
                <a:gd name="T35" fmla="*/ 18 h 35"/>
                <a:gd name="T36" fmla="*/ 11 w 22"/>
                <a:gd name="T37" fmla="*/ 28 h 35"/>
                <a:gd name="T38" fmla="*/ 13 w 22"/>
                <a:gd name="T39" fmla="*/ 24 h 35"/>
                <a:gd name="T40" fmla="*/ 13 w 22"/>
                <a:gd name="T41" fmla="*/ 20 h 35"/>
                <a:gd name="T42" fmla="*/ 11 w 22"/>
                <a:gd name="T43" fmla="*/ 17 h 35"/>
                <a:gd name="T44" fmla="*/ 8 w 22"/>
                <a:gd name="T45" fmla="*/ 17 h 35"/>
                <a:gd name="T46" fmla="*/ 6 w 22"/>
                <a:gd name="T47" fmla="*/ 19 h 35"/>
                <a:gd name="T48" fmla="*/ 6 w 22"/>
                <a:gd name="T49" fmla="*/ 24 h 35"/>
                <a:gd name="T50" fmla="*/ 8 w 22"/>
                <a:gd name="T51" fmla="*/ 28 h 35"/>
                <a:gd name="T52" fmla="*/ 11 w 22"/>
                <a:gd name="T53"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35">
                  <a:moveTo>
                    <a:pt x="18" y="18"/>
                  </a:moveTo>
                  <a:cubicBezTo>
                    <a:pt x="19" y="21"/>
                    <a:pt x="19" y="24"/>
                    <a:pt x="18" y="27"/>
                  </a:cubicBezTo>
                  <a:cubicBezTo>
                    <a:pt x="17" y="30"/>
                    <a:pt x="16" y="33"/>
                    <a:pt x="14" y="34"/>
                  </a:cubicBezTo>
                  <a:cubicBezTo>
                    <a:pt x="12" y="35"/>
                    <a:pt x="10" y="35"/>
                    <a:pt x="7" y="33"/>
                  </a:cubicBezTo>
                  <a:cubicBezTo>
                    <a:pt x="5" y="32"/>
                    <a:pt x="4" y="31"/>
                    <a:pt x="2" y="29"/>
                  </a:cubicBezTo>
                  <a:cubicBezTo>
                    <a:pt x="1" y="27"/>
                    <a:pt x="1" y="25"/>
                    <a:pt x="1" y="22"/>
                  </a:cubicBezTo>
                  <a:cubicBezTo>
                    <a:pt x="0" y="20"/>
                    <a:pt x="1" y="17"/>
                    <a:pt x="2" y="14"/>
                  </a:cubicBezTo>
                  <a:cubicBezTo>
                    <a:pt x="3" y="8"/>
                    <a:pt x="6" y="4"/>
                    <a:pt x="8" y="2"/>
                  </a:cubicBezTo>
                  <a:cubicBezTo>
                    <a:pt x="11" y="0"/>
                    <a:pt x="15" y="0"/>
                    <a:pt x="19" y="2"/>
                  </a:cubicBezTo>
                  <a:cubicBezTo>
                    <a:pt x="20" y="3"/>
                    <a:pt x="22" y="4"/>
                    <a:pt x="22" y="5"/>
                  </a:cubicBezTo>
                  <a:cubicBezTo>
                    <a:pt x="21" y="10"/>
                    <a:pt x="21" y="10"/>
                    <a:pt x="21" y="10"/>
                  </a:cubicBezTo>
                  <a:cubicBezTo>
                    <a:pt x="20" y="9"/>
                    <a:pt x="19" y="9"/>
                    <a:pt x="18" y="8"/>
                  </a:cubicBezTo>
                  <a:cubicBezTo>
                    <a:pt x="16" y="7"/>
                    <a:pt x="15" y="6"/>
                    <a:pt x="13" y="6"/>
                  </a:cubicBezTo>
                  <a:cubicBezTo>
                    <a:pt x="12" y="6"/>
                    <a:pt x="11" y="7"/>
                    <a:pt x="10" y="8"/>
                  </a:cubicBezTo>
                  <a:cubicBezTo>
                    <a:pt x="9" y="9"/>
                    <a:pt x="8" y="11"/>
                    <a:pt x="7" y="13"/>
                  </a:cubicBezTo>
                  <a:cubicBezTo>
                    <a:pt x="8" y="13"/>
                    <a:pt x="8" y="13"/>
                    <a:pt x="8" y="13"/>
                  </a:cubicBezTo>
                  <a:cubicBezTo>
                    <a:pt x="9" y="12"/>
                    <a:pt x="11" y="11"/>
                    <a:pt x="14" y="13"/>
                  </a:cubicBezTo>
                  <a:cubicBezTo>
                    <a:pt x="16" y="14"/>
                    <a:pt x="18" y="16"/>
                    <a:pt x="18" y="18"/>
                  </a:cubicBezTo>
                  <a:close/>
                  <a:moveTo>
                    <a:pt x="11" y="28"/>
                  </a:moveTo>
                  <a:cubicBezTo>
                    <a:pt x="12" y="27"/>
                    <a:pt x="13" y="26"/>
                    <a:pt x="13" y="24"/>
                  </a:cubicBezTo>
                  <a:cubicBezTo>
                    <a:pt x="14" y="23"/>
                    <a:pt x="14" y="21"/>
                    <a:pt x="13" y="20"/>
                  </a:cubicBezTo>
                  <a:cubicBezTo>
                    <a:pt x="13" y="19"/>
                    <a:pt x="12" y="18"/>
                    <a:pt x="11" y="17"/>
                  </a:cubicBezTo>
                  <a:cubicBezTo>
                    <a:pt x="10" y="17"/>
                    <a:pt x="9" y="16"/>
                    <a:pt x="8" y="17"/>
                  </a:cubicBezTo>
                  <a:cubicBezTo>
                    <a:pt x="7" y="17"/>
                    <a:pt x="6" y="18"/>
                    <a:pt x="6" y="19"/>
                  </a:cubicBezTo>
                  <a:cubicBezTo>
                    <a:pt x="6" y="21"/>
                    <a:pt x="6" y="23"/>
                    <a:pt x="6" y="24"/>
                  </a:cubicBezTo>
                  <a:cubicBezTo>
                    <a:pt x="6" y="26"/>
                    <a:pt x="7" y="27"/>
                    <a:pt x="8" y="28"/>
                  </a:cubicBezTo>
                  <a:cubicBezTo>
                    <a:pt x="9" y="28"/>
                    <a:pt x="10" y="28"/>
                    <a:pt x="11" y="2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3" name="Freeform 122"/>
            <p:cNvSpPr>
              <a:spLocks/>
            </p:cNvSpPr>
            <p:nvPr/>
          </p:nvSpPr>
          <p:spPr bwMode="auto">
            <a:xfrm>
              <a:off x="5815013" y="5038725"/>
              <a:ext cx="80963" cy="133350"/>
            </a:xfrm>
            <a:custGeom>
              <a:avLst/>
              <a:gdLst>
                <a:gd name="T0" fmla="*/ 18 w 24"/>
                <a:gd name="T1" fmla="*/ 2 h 39"/>
                <a:gd name="T2" fmla="*/ 21 w 24"/>
                <a:gd name="T3" fmla="*/ 5 h 39"/>
                <a:gd name="T4" fmla="*/ 23 w 24"/>
                <a:gd name="T5" fmla="*/ 10 h 39"/>
                <a:gd name="T6" fmla="*/ 23 w 24"/>
                <a:gd name="T7" fmla="*/ 15 h 39"/>
                <a:gd name="T8" fmla="*/ 22 w 24"/>
                <a:gd name="T9" fmla="*/ 19 h 39"/>
                <a:gd name="T10" fmla="*/ 19 w 24"/>
                <a:gd name="T11" fmla="*/ 22 h 39"/>
                <a:gd name="T12" fmla="*/ 13 w 24"/>
                <a:gd name="T13" fmla="*/ 25 h 39"/>
                <a:gd name="T14" fmla="*/ 8 w 24"/>
                <a:gd name="T15" fmla="*/ 27 h 39"/>
                <a:gd name="T16" fmla="*/ 8 w 24"/>
                <a:gd name="T17" fmla="*/ 27 h 39"/>
                <a:gd name="T18" fmla="*/ 19 w 24"/>
                <a:gd name="T19" fmla="*/ 33 h 39"/>
                <a:gd name="T20" fmla="*/ 18 w 24"/>
                <a:gd name="T21" fmla="*/ 39 h 39"/>
                <a:gd name="T22" fmla="*/ 0 w 24"/>
                <a:gd name="T23" fmla="*/ 29 h 39"/>
                <a:gd name="T24" fmla="*/ 1 w 24"/>
                <a:gd name="T25" fmla="*/ 24 h 39"/>
                <a:gd name="T26" fmla="*/ 10 w 24"/>
                <a:gd name="T27" fmla="*/ 20 h 39"/>
                <a:gd name="T28" fmla="*/ 15 w 24"/>
                <a:gd name="T29" fmla="*/ 17 h 39"/>
                <a:gd name="T30" fmla="*/ 17 w 24"/>
                <a:gd name="T31" fmla="*/ 15 h 39"/>
                <a:gd name="T32" fmla="*/ 18 w 24"/>
                <a:gd name="T33" fmla="*/ 13 h 39"/>
                <a:gd name="T34" fmla="*/ 18 w 24"/>
                <a:gd name="T35" fmla="*/ 10 h 39"/>
                <a:gd name="T36" fmla="*/ 16 w 24"/>
                <a:gd name="T37" fmla="*/ 7 h 39"/>
                <a:gd name="T38" fmla="*/ 13 w 24"/>
                <a:gd name="T39" fmla="*/ 7 h 39"/>
                <a:gd name="T40" fmla="*/ 9 w 24"/>
                <a:gd name="T41" fmla="*/ 7 h 39"/>
                <a:gd name="T42" fmla="*/ 8 w 24"/>
                <a:gd name="T43" fmla="*/ 1 h 39"/>
                <a:gd name="T44" fmla="*/ 11 w 24"/>
                <a:gd name="T45" fmla="*/ 0 h 39"/>
                <a:gd name="T46" fmla="*/ 14 w 24"/>
                <a:gd name="T47" fmla="*/ 0 h 39"/>
                <a:gd name="T48" fmla="*/ 18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8" y="2"/>
                  </a:moveTo>
                  <a:cubicBezTo>
                    <a:pt x="19" y="3"/>
                    <a:pt x="20" y="4"/>
                    <a:pt x="21" y="5"/>
                  </a:cubicBezTo>
                  <a:cubicBezTo>
                    <a:pt x="22" y="7"/>
                    <a:pt x="23" y="8"/>
                    <a:pt x="23" y="10"/>
                  </a:cubicBezTo>
                  <a:cubicBezTo>
                    <a:pt x="24" y="12"/>
                    <a:pt x="24" y="13"/>
                    <a:pt x="23" y="15"/>
                  </a:cubicBezTo>
                  <a:cubicBezTo>
                    <a:pt x="23" y="16"/>
                    <a:pt x="22" y="18"/>
                    <a:pt x="22" y="19"/>
                  </a:cubicBezTo>
                  <a:cubicBezTo>
                    <a:pt x="21" y="20"/>
                    <a:pt x="20" y="21"/>
                    <a:pt x="19" y="22"/>
                  </a:cubicBezTo>
                  <a:cubicBezTo>
                    <a:pt x="17" y="23"/>
                    <a:pt x="15" y="24"/>
                    <a:pt x="13" y="25"/>
                  </a:cubicBezTo>
                  <a:cubicBezTo>
                    <a:pt x="8" y="27"/>
                    <a:pt x="8" y="27"/>
                    <a:pt x="8" y="27"/>
                  </a:cubicBezTo>
                  <a:cubicBezTo>
                    <a:pt x="8" y="27"/>
                    <a:pt x="8" y="27"/>
                    <a:pt x="8" y="27"/>
                  </a:cubicBezTo>
                  <a:cubicBezTo>
                    <a:pt x="19" y="33"/>
                    <a:pt x="19" y="33"/>
                    <a:pt x="19" y="33"/>
                  </a:cubicBezTo>
                  <a:cubicBezTo>
                    <a:pt x="18" y="39"/>
                    <a:pt x="18" y="39"/>
                    <a:pt x="18" y="39"/>
                  </a:cubicBezTo>
                  <a:cubicBezTo>
                    <a:pt x="0" y="29"/>
                    <a:pt x="0" y="29"/>
                    <a:pt x="0" y="29"/>
                  </a:cubicBezTo>
                  <a:cubicBezTo>
                    <a:pt x="1" y="24"/>
                    <a:pt x="1" y="24"/>
                    <a:pt x="1" y="24"/>
                  </a:cubicBezTo>
                  <a:cubicBezTo>
                    <a:pt x="10" y="20"/>
                    <a:pt x="10" y="20"/>
                    <a:pt x="10" y="20"/>
                  </a:cubicBezTo>
                  <a:cubicBezTo>
                    <a:pt x="12" y="19"/>
                    <a:pt x="14" y="18"/>
                    <a:pt x="15" y="17"/>
                  </a:cubicBezTo>
                  <a:cubicBezTo>
                    <a:pt x="16" y="16"/>
                    <a:pt x="16" y="16"/>
                    <a:pt x="17" y="15"/>
                  </a:cubicBezTo>
                  <a:cubicBezTo>
                    <a:pt x="17" y="14"/>
                    <a:pt x="18" y="14"/>
                    <a:pt x="18" y="13"/>
                  </a:cubicBezTo>
                  <a:cubicBezTo>
                    <a:pt x="18" y="12"/>
                    <a:pt x="18" y="10"/>
                    <a:pt x="18" y="10"/>
                  </a:cubicBezTo>
                  <a:cubicBezTo>
                    <a:pt x="17" y="9"/>
                    <a:pt x="17" y="8"/>
                    <a:pt x="16" y="7"/>
                  </a:cubicBezTo>
                  <a:cubicBezTo>
                    <a:pt x="15" y="7"/>
                    <a:pt x="14" y="6"/>
                    <a:pt x="13" y="7"/>
                  </a:cubicBezTo>
                  <a:cubicBezTo>
                    <a:pt x="12" y="7"/>
                    <a:pt x="11" y="7"/>
                    <a:pt x="9" y="7"/>
                  </a:cubicBezTo>
                  <a:cubicBezTo>
                    <a:pt x="8" y="1"/>
                    <a:pt x="8" y="1"/>
                    <a:pt x="8" y="1"/>
                  </a:cubicBezTo>
                  <a:cubicBezTo>
                    <a:pt x="9" y="1"/>
                    <a:pt x="10" y="0"/>
                    <a:pt x="11" y="0"/>
                  </a:cubicBezTo>
                  <a:cubicBezTo>
                    <a:pt x="12" y="0"/>
                    <a:pt x="13" y="0"/>
                    <a:pt x="14" y="0"/>
                  </a:cubicBezTo>
                  <a:cubicBezTo>
                    <a:pt x="15" y="1"/>
                    <a:pt x="16" y="1"/>
                    <a:pt x="18"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4" name="Freeform 123"/>
            <p:cNvSpPr>
              <a:spLocks/>
            </p:cNvSpPr>
            <p:nvPr/>
          </p:nvSpPr>
          <p:spPr bwMode="auto">
            <a:xfrm>
              <a:off x="6303963" y="5305425"/>
              <a:ext cx="82550" cy="127000"/>
            </a:xfrm>
            <a:custGeom>
              <a:avLst/>
              <a:gdLst>
                <a:gd name="T0" fmla="*/ 52 w 52"/>
                <a:gd name="T1" fmla="*/ 24 h 80"/>
                <a:gd name="T2" fmla="*/ 49 w 52"/>
                <a:gd name="T3" fmla="*/ 32 h 80"/>
                <a:gd name="T4" fmla="*/ 13 w 52"/>
                <a:gd name="T5" fmla="*/ 80 h 80"/>
                <a:gd name="T6" fmla="*/ 0 w 52"/>
                <a:gd name="T7" fmla="*/ 73 h 80"/>
                <a:gd name="T8" fmla="*/ 36 w 52"/>
                <a:gd name="T9" fmla="*/ 28 h 80"/>
                <a:gd name="T10" fmla="*/ 8 w 52"/>
                <a:gd name="T11" fmla="*/ 13 h 80"/>
                <a:gd name="T12" fmla="*/ 13 w 52"/>
                <a:gd name="T13" fmla="*/ 0 h 80"/>
                <a:gd name="T14" fmla="*/ 52 w 52"/>
                <a:gd name="T15" fmla="*/ 24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80">
                  <a:moveTo>
                    <a:pt x="52" y="24"/>
                  </a:moveTo>
                  <a:lnTo>
                    <a:pt x="49" y="32"/>
                  </a:lnTo>
                  <a:lnTo>
                    <a:pt x="13" y="80"/>
                  </a:lnTo>
                  <a:lnTo>
                    <a:pt x="0" y="73"/>
                  </a:lnTo>
                  <a:lnTo>
                    <a:pt x="36" y="28"/>
                  </a:lnTo>
                  <a:lnTo>
                    <a:pt x="8" y="13"/>
                  </a:lnTo>
                  <a:lnTo>
                    <a:pt x="13" y="0"/>
                  </a:lnTo>
                  <a:lnTo>
                    <a:pt x="52" y="2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5" name="Freeform 124"/>
            <p:cNvSpPr>
              <a:spLocks/>
            </p:cNvSpPr>
            <p:nvPr/>
          </p:nvSpPr>
          <p:spPr bwMode="auto">
            <a:xfrm>
              <a:off x="6227763" y="5278438"/>
              <a:ext cx="79375" cy="133350"/>
            </a:xfrm>
            <a:custGeom>
              <a:avLst/>
              <a:gdLst>
                <a:gd name="T0" fmla="*/ 17 w 23"/>
                <a:gd name="T1" fmla="*/ 2 h 39"/>
                <a:gd name="T2" fmla="*/ 21 w 23"/>
                <a:gd name="T3" fmla="*/ 5 h 39"/>
                <a:gd name="T4" fmla="*/ 23 w 23"/>
                <a:gd name="T5" fmla="*/ 10 h 39"/>
                <a:gd name="T6" fmla="*/ 23 w 23"/>
                <a:gd name="T7" fmla="*/ 15 h 39"/>
                <a:gd name="T8" fmla="*/ 21 w 23"/>
                <a:gd name="T9" fmla="*/ 19 h 39"/>
                <a:gd name="T10" fmla="*/ 18 w 23"/>
                <a:gd name="T11" fmla="*/ 21 h 39"/>
                <a:gd name="T12" fmla="*/ 12 w 23"/>
                <a:gd name="T13" fmla="*/ 25 h 39"/>
                <a:gd name="T14" fmla="*/ 8 w 23"/>
                <a:gd name="T15" fmla="*/ 27 h 39"/>
                <a:gd name="T16" fmla="*/ 8 w 23"/>
                <a:gd name="T17" fmla="*/ 27 h 39"/>
                <a:gd name="T18" fmla="*/ 19 w 23"/>
                <a:gd name="T19" fmla="*/ 33 h 39"/>
                <a:gd name="T20" fmla="*/ 17 w 23"/>
                <a:gd name="T21" fmla="*/ 39 h 39"/>
                <a:gd name="T22" fmla="*/ 0 w 23"/>
                <a:gd name="T23" fmla="*/ 29 h 39"/>
                <a:gd name="T24" fmla="*/ 1 w 23"/>
                <a:gd name="T25" fmla="*/ 24 h 39"/>
                <a:gd name="T26" fmla="*/ 10 w 23"/>
                <a:gd name="T27" fmla="*/ 20 h 39"/>
                <a:gd name="T28" fmla="*/ 15 w 23"/>
                <a:gd name="T29" fmla="*/ 17 h 39"/>
                <a:gd name="T30" fmla="*/ 16 w 23"/>
                <a:gd name="T31" fmla="*/ 15 h 39"/>
                <a:gd name="T32" fmla="*/ 18 w 23"/>
                <a:gd name="T33" fmla="*/ 12 h 39"/>
                <a:gd name="T34" fmla="*/ 17 w 23"/>
                <a:gd name="T35" fmla="*/ 9 h 39"/>
                <a:gd name="T36" fmla="*/ 16 w 23"/>
                <a:gd name="T37" fmla="*/ 7 h 39"/>
                <a:gd name="T38" fmla="*/ 12 w 23"/>
                <a:gd name="T39" fmla="*/ 6 h 39"/>
                <a:gd name="T40" fmla="*/ 9 w 23"/>
                <a:gd name="T41" fmla="*/ 7 h 39"/>
                <a:gd name="T42" fmla="*/ 7 w 23"/>
                <a:gd name="T43" fmla="*/ 1 h 39"/>
                <a:gd name="T44" fmla="*/ 11 w 23"/>
                <a:gd name="T45" fmla="*/ 0 h 39"/>
                <a:gd name="T46" fmla="*/ 14 w 23"/>
                <a:gd name="T47" fmla="*/ 0 h 39"/>
                <a:gd name="T48" fmla="*/ 17 w 23"/>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9">
                  <a:moveTo>
                    <a:pt x="17" y="2"/>
                  </a:moveTo>
                  <a:cubicBezTo>
                    <a:pt x="19" y="2"/>
                    <a:pt x="20" y="4"/>
                    <a:pt x="21" y="5"/>
                  </a:cubicBezTo>
                  <a:cubicBezTo>
                    <a:pt x="22" y="6"/>
                    <a:pt x="23" y="8"/>
                    <a:pt x="23" y="10"/>
                  </a:cubicBezTo>
                  <a:cubicBezTo>
                    <a:pt x="23" y="11"/>
                    <a:pt x="23" y="13"/>
                    <a:pt x="23" y="15"/>
                  </a:cubicBezTo>
                  <a:cubicBezTo>
                    <a:pt x="23" y="16"/>
                    <a:pt x="22" y="17"/>
                    <a:pt x="21" y="19"/>
                  </a:cubicBezTo>
                  <a:cubicBezTo>
                    <a:pt x="20" y="20"/>
                    <a:pt x="20" y="21"/>
                    <a:pt x="18" y="21"/>
                  </a:cubicBezTo>
                  <a:cubicBezTo>
                    <a:pt x="17" y="22"/>
                    <a:pt x="15" y="23"/>
                    <a:pt x="12" y="25"/>
                  </a:cubicBezTo>
                  <a:cubicBezTo>
                    <a:pt x="8" y="27"/>
                    <a:pt x="8" y="27"/>
                    <a:pt x="8" y="27"/>
                  </a:cubicBezTo>
                  <a:cubicBezTo>
                    <a:pt x="8" y="27"/>
                    <a:pt x="8" y="27"/>
                    <a:pt x="8" y="27"/>
                  </a:cubicBezTo>
                  <a:cubicBezTo>
                    <a:pt x="19" y="33"/>
                    <a:pt x="19" y="33"/>
                    <a:pt x="19" y="33"/>
                  </a:cubicBezTo>
                  <a:cubicBezTo>
                    <a:pt x="17" y="39"/>
                    <a:pt x="17" y="39"/>
                    <a:pt x="17" y="39"/>
                  </a:cubicBezTo>
                  <a:cubicBezTo>
                    <a:pt x="0" y="29"/>
                    <a:pt x="0" y="29"/>
                    <a:pt x="0" y="29"/>
                  </a:cubicBezTo>
                  <a:cubicBezTo>
                    <a:pt x="1" y="24"/>
                    <a:pt x="1" y="24"/>
                    <a:pt x="1" y="24"/>
                  </a:cubicBezTo>
                  <a:cubicBezTo>
                    <a:pt x="10" y="20"/>
                    <a:pt x="10" y="20"/>
                    <a:pt x="10" y="20"/>
                  </a:cubicBezTo>
                  <a:cubicBezTo>
                    <a:pt x="12" y="18"/>
                    <a:pt x="14" y="17"/>
                    <a:pt x="15" y="17"/>
                  </a:cubicBezTo>
                  <a:cubicBezTo>
                    <a:pt x="15" y="16"/>
                    <a:pt x="16" y="15"/>
                    <a:pt x="16" y="15"/>
                  </a:cubicBezTo>
                  <a:cubicBezTo>
                    <a:pt x="17" y="14"/>
                    <a:pt x="17" y="13"/>
                    <a:pt x="18" y="12"/>
                  </a:cubicBezTo>
                  <a:cubicBezTo>
                    <a:pt x="18" y="11"/>
                    <a:pt x="18" y="10"/>
                    <a:pt x="17" y="9"/>
                  </a:cubicBezTo>
                  <a:cubicBezTo>
                    <a:pt x="17" y="8"/>
                    <a:pt x="16" y="8"/>
                    <a:pt x="16" y="7"/>
                  </a:cubicBezTo>
                  <a:cubicBezTo>
                    <a:pt x="15" y="6"/>
                    <a:pt x="14" y="6"/>
                    <a:pt x="12" y="6"/>
                  </a:cubicBezTo>
                  <a:cubicBezTo>
                    <a:pt x="11" y="6"/>
                    <a:pt x="10" y="7"/>
                    <a:pt x="9" y="7"/>
                  </a:cubicBezTo>
                  <a:cubicBezTo>
                    <a:pt x="7" y="1"/>
                    <a:pt x="7" y="1"/>
                    <a:pt x="7" y="1"/>
                  </a:cubicBezTo>
                  <a:cubicBezTo>
                    <a:pt x="9" y="0"/>
                    <a:pt x="10" y="0"/>
                    <a:pt x="11" y="0"/>
                  </a:cubicBezTo>
                  <a:cubicBezTo>
                    <a:pt x="12" y="0"/>
                    <a:pt x="13" y="0"/>
                    <a:pt x="14" y="0"/>
                  </a:cubicBezTo>
                  <a:cubicBezTo>
                    <a:pt x="15" y="0"/>
                    <a:pt x="16" y="1"/>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6" name="Freeform 125"/>
            <p:cNvSpPr>
              <a:spLocks noEditPoints="1"/>
            </p:cNvSpPr>
            <p:nvPr/>
          </p:nvSpPr>
          <p:spPr bwMode="auto">
            <a:xfrm>
              <a:off x="3709988" y="4408488"/>
              <a:ext cx="79375" cy="127000"/>
            </a:xfrm>
            <a:custGeom>
              <a:avLst/>
              <a:gdLst>
                <a:gd name="T0" fmla="*/ 18 w 23"/>
                <a:gd name="T1" fmla="*/ 26 h 37"/>
                <a:gd name="T2" fmla="*/ 18 w 23"/>
                <a:gd name="T3" fmla="*/ 31 h 37"/>
                <a:gd name="T4" fmla="*/ 14 w 23"/>
                <a:gd name="T5" fmla="*/ 36 h 37"/>
                <a:gd name="T6" fmla="*/ 7 w 23"/>
                <a:gd name="T7" fmla="*/ 35 h 37"/>
                <a:gd name="T8" fmla="*/ 2 w 23"/>
                <a:gd name="T9" fmla="*/ 29 h 37"/>
                <a:gd name="T10" fmla="*/ 1 w 23"/>
                <a:gd name="T11" fmla="*/ 21 h 37"/>
                <a:gd name="T12" fmla="*/ 3 w 23"/>
                <a:gd name="T13" fmla="*/ 17 h 37"/>
                <a:gd name="T14" fmla="*/ 8 w 23"/>
                <a:gd name="T15" fmla="*/ 15 h 37"/>
                <a:gd name="T16" fmla="*/ 6 w 23"/>
                <a:gd name="T17" fmla="*/ 10 h 37"/>
                <a:gd name="T18" fmla="*/ 6 w 23"/>
                <a:gd name="T19" fmla="*/ 5 h 37"/>
                <a:gd name="T20" fmla="*/ 10 w 23"/>
                <a:gd name="T21" fmla="*/ 1 h 37"/>
                <a:gd name="T22" fmla="*/ 16 w 23"/>
                <a:gd name="T23" fmla="*/ 2 h 37"/>
                <a:gd name="T24" fmla="*/ 21 w 23"/>
                <a:gd name="T25" fmla="*/ 8 h 37"/>
                <a:gd name="T26" fmla="*/ 22 w 23"/>
                <a:gd name="T27" fmla="*/ 14 h 37"/>
                <a:gd name="T28" fmla="*/ 20 w 23"/>
                <a:gd name="T29" fmla="*/ 18 h 37"/>
                <a:gd name="T30" fmla="*/ 15 w 23"/>
                <a:gd name="T31" fmla="*/ 20 h 37"/>
                <a:gd name="T32" fmla="*/ 18 w 23"/>
                <a:gd name="T33" fmla="*/ 26 h 37"/>
                <a:gd name="T34" fmla="*/ 12 w 23"/>
                <a:gd name="T35" fmla="*/ 30 h 37"/>
                <a:gd name="T36" fmla="*/ 14 w 23"/>
                <a:gd name="T37" fmla="*/ 28 h 37"/>
                <a:gd name="T38" fmla="*/ 13 w 23"/>
                <a:gd name="T39" fmla="*/ 25 h 37"/>
                <a:gd name="T40" fmla="*/ 11 w 23"/>
                <a:gd name="T41" fmla="*/ 20 h 37"/>
                <a:gd name="T42" fmla="*/ 6 w 23"/>
                <a:gd name="T43" fmla="*/ 24 h 37"/>
                <a:gd name="T44" fmla="*/ 6 w 23"/>
                <a:gd name="T45" fmla="*/ 27 h 37"/>
                <a:gd name="T46" fmla="*/ 9 w 23"/>
                <a:gd name="T47" fmla="*/ 30 h 37"/>
                <a:gd name="T48" fmla="*/ 12 w 23"/>
                <a:gd name="T49" fmla="*/ 30 h 37"/>
                <a:gd name="T50" fmla="*/ 12 w 23"/>
                <a:gd name="T51" fmla="*/ 7 h 37"/>
                <a:gd name="T52" fmla="*/ 11 w 23"/>
                <a:gd name="T53" fmla="*/ 9 h 37"/>
                <a:gd name="T54" fmla="*/ 11 w 23"/>
                <a:gd name="T55" fmla="*/ 11 h 37"/>
                <a:gd name="T56" fmla="*/ 13 w 23"/>
                <a:gd name="T57" fmla="*/ 15 h 37"/>
                <a:gd name="T58" fmla="*/ 16 w 23"/>
                <a:gd name="T59" fmla="*/ 14 h 37"/>
                <a:gd name="T60" fmla="*/ 17 w 23"/>
                <a:gd name="T61" fmla="*/ 12 h 37"/>
                <a:gd name="T62" fmla="*/ 17 w 23"/>
                <a:gd name="T63" fmla="*/ 9 h 37"/>
                <a:gd name="T64" fmla="*/ 15 w 23"/>
                <a:gd name="T65" fmla="*/ 7 h 37"/>
                <a:gd name="T66" fmla="*/ 12 w 23"/>
                <a:gd name="T67"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7">
                  <a:moveTo>
                    <a:pt x="18" y="26"/>
                  </a:moveTo>
                  <a:cubicBezTo>
                    <a:pt x="19" y="28"/>
                    <a:pt x="19" y="30"/>
                    <a:pt x="18" y="31"/>
                  </a:cubicBezTo>
                  <a:cubicBezTo>
                    <a:pt x="18" y="34"/>
                    <a:pt x="16" y="35"/>
                    <a:pt x="14" y="36"/>
                  </a:cubicBezTo>
                  <a:cubicBezTo>
                    <a:pt x="12" y="37"/>
                    <a:pt x="10" y="36"/>
                    <a:pt x="7" y="35"/>
                  </a:cubicBezTo>
                  <a:cubicBezTo>
                    <a:pt x="5" y="33"/>
                    <a:pt x="3" y="31"/>
                    <a:pt x="2" y="29"/>
                  </a:cubicBezTo>
                  <a:cubicBezTo>
                    <a:pt x="0" y="27"/>
                    <a:pt x="0" y="24"/>
                    <a:pt x="1" y="21"/>
                  </a:cubicBezTo>
                  <a:cubicBezTo>
                    <a:pt x="1" y="19"/>
                    <a:pt x="2" y="18"/>
                    <a:pt x="3" y="17"/>
                  </a:cubicBezTo>
                  <a:cubicBezTo>
                    <a:pt x="4" y="16"/>
                    <a:pt x="6" y="16"/>
                    <a:pt x="8" y="15"/>
                  </a:cubicBezTo>
                  <a:cubicBezTo>
                    <a:pt x="7" y="13"/>
                    <a:pt x="6" y="12"/>
                    <a:pt x="6" y="10"/>
                  </a:cubicBezTo>
                  <a:cubicBezTo>
                    <a:pt x="6" y="8"/>
                    <a:pt x="6" y="7"/>
                    <a:pt x="6" y="5"/>
                  </a:cubicBezTo>
                  <a:cubicBezTo>
                    <a:pt x="7" y="3"/>
                    <a:pt x="8" y="1"/>
                    <a:pt x="10" y="1"/>
                  </a:cubicBezTo>
                  <a:cubicBezTo>
                    <a:pt x="12" y="0"/>
                    <a:pt x="14" y="1"/>
                    <a:pt x="16" y="2"/>
                  </a:cubicBezTo>
                  <a:cubicBezTo>
                    <a:pt x="18" y="4"/>
                    <a:pt x="20" y="5"/>
                    <a:pt x="21" y="8"/>
                  </a:cubicBezTo>
                  <a:cubicBezTo>
                    <a:pt x="22" y="10"/>
                    <a:pt x="23" y="12"/>
                    <a:pt x="22" y="14"/>
                  </a:cubicBezTo>
                  <a:cubicBezTo>
                    <a:pt x="22" y="16"/>
                    <a:pt x="21" y="17"/>
                    <a:pt x="20" y="18"/>
                  </a:cubicBezTo>
                  <a:cubicBezTo>
                    <a:pt x="19" y="19"/>
                    <a:pt x="17" y="20"/>
                    <a:pt x="15" y="20"/>
                  </a:cubicBezTo>
                  <a:cubicBezTo>
                    <a:pt x="17" y="22"/>
                    <a:pt x="18" y="24"/>
                    <a:pt x="18" y="26"/>
                  </a:cubicBezTo>
                  <a:close/>
                  <a:moveTo>
                    <a:pt x="12" y="30"/>
                  </a:moveTo>
                  <a:cubicBezTo>
                    <a:pt x="13" y="30"/>
                    <a:pt x="13" y="29"/>
                    <a:pt x="14" y="28"/>
                  </a:cubicBezTo>
                  <a:cubicBezTo>
                    <a:pt x="14" y="27"/>
                    <a:pt x="14" y="26"/>
                    <a:pt x="13" y="25"/>
                  </a:cubicBezTo>
                  <a:cubicBezTo>
                    <a:pt x="13" y="24"/>
                    <a:pt x="12" y="22"/>
                    <a:pt x="11" y="20"/>
                  </a:cubicBezTo>
                  <a:cubicBezTo>
                    <a:pt x="8" y="20"/>
                    <a:pt x="6" y="21"/>
                    <a:pt x="6" y="24"/>
                  </a:cubicBezTo>
                  <a:cubicBezTo>
                    <a:pt x="5" y="25"/>
                    <a:pt x="6" y="26"/>
                    <a:pt x="6" y="27"/>
                  </a:cubicBezTo>
                  <a:cubicBezTo>
                    <a:pt x="7" y="28"/>
                    <a:pt x="7" y="29"/>
                    <a:pt x="9" y="30"/>
                  </a:cubicBezTo>
                  <a:cubicBezTo>
                    <a:pt x="10" y="31"/>
                    <a:pt x="11" y="31"/>
                    <a:pt x="12" y="30"/>
                  </a:cubicBezTo>
                  <a:moveTo>
                    <a:pt x="12" y="7"/>
                  </a:moveTo>
                  <a:cubicBezTo>
                    <a:pt x="12" y="7"/>
                    <a:pt x="11" y="8"/>
                    <a:pt x="11" y="9"/>
                  </a:cubicBezTo>
                  <a:cubicBezTo>
                    <a:pt x="11" y="9"/>
                    <a:pt x="11" y="10"/>
                    <a:pt x="11" y="11"/>
                  </a:cubicBezTo>
                  <a:cubicBezTo>
                    <a:pt x="11" y="12"/>
                    <a:pt x="12" y="13"/>
                    <a:pt x="13" y="15"/>
                  </a:cubicBezTo>
                  <a:cubicBezTo>
                    <a:pt x="14" y="15"/>
                    <a:pt x="15" y="14"/>
                    <a:pt x="16" y="14"/>
                  </a:cubicBezTo>
                  <a:cubicBezTo>
                    <a:pt x="16" y="14"/>
                    <a:pt x="17" y="13"/>
                    <a:pt x="17" y="12"/>
                  </a:cubicBezTo>
                  <a:cubicBezTo>
                    <a:pt x="17" y="11"/>
                    <a:pt x="17" y="10"/>
                    <a:pt x="17" y="9"/>
                  </a:cubicBezTo>
                  <a:cubicBezTo>
                    <a:pt x="16" y="8"/>
                    <a:pt x="16" y="8"/>
                    <a:pt x="15" y="7"/>
                  </a:cubicBezTo>
                  <a:cubicBezTo>
                    <a:pt x="14" y="7"/>
                    <a:pt x="13" y="6"/>
                    <a:pt x="12" y="7"/>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7" name="Freeform 126"/>
            <p:cNvSpPr>
              <a:spLocks/>
            </p:cNvSpPr>
            <p:nvPr/>
          </p:nvSpPr>
          <p:spPr bwMode="auto">
            <a:xfrm>
              <a:off x="3638551" y="4371975"/>
              <a:ext cx="82550" cy="133350"/>
            </a:xfrm>
            <a:custGeom>
              <a:avLst/>
              <a:gdLst>
                <a:gd name="T0" fmla="*/ 17 w 24"/>
                <a:gd name="T1" fmla="*/ 2 h 39"/>
                <a:gd name="T2" fmla="*/ 21 w 24"/>
                <a:gd name="T3" fmla="*/ 5 h 39"/>
                <a:gd name="T4" fmla="*/ 23 w 24"/>
                <a:gd name="T5" fmla="*/ 10 h 39"/>
                <a:gd name="T6" fmla="*/ 23 w 24"/>
                <a:gd name="T7" fmla="*/ 15 h 39"/>
                <a:gd name="T8" fmla="*/ 21 w 24"/>
                <a:gd name="T9" fmla="*/ 19 h 39"/>
                <a:gd name="T10" fmla="*/ 18 w 24"/>
                <a:gd name="T11" fmla="*/ 22 h 39"/>
                <a:gd name="T12" fmla="*/ 12 w 24"/>
                <a:gd name="T13" fmla="*/ 25 h 39"/>
                <a:gd name="T14" fmla="*/ 8 w 24"/>
                <a:gd name="T15" fmla="*/ 27 h 39"/>
                <a:gd name="T16" fmla="*/ 8 w 24"/>
                <a:gd name="T17" fmla="*/ 27 h 39"/>
                <a:gd name="T18" fmla="*/ 19 w 24"/>
                <a:gd name="T19" fmla="*/ 33 h 39"/>
                <a:gd name="T20" fmla="*/ 17 w 24"/>
                <a:gd name="T21" fmla="*/ 39 h 39"/>
                <a:gd name="T22" fmla="*/ 0 w 24"/>
                <a:gd name="T23" fmla="*/ 29 h 39"/>
                <a:gd name="T24" fmla="*/ 1 w 24"/>
                <a:gd name="T25" fmla="*/ 24 h 39"/>
                <a:gd name="T26" fmla="*/ 10 w 24"/>
                <a:gd name="T27" fmla="*/ 20 h 39"/>
                <a:gd name="T28" fmla="*/ 15 w 24"/>
                <a:gd name="T29" fmla="*/ 17 h 39"/>
                <a:gd name="T30" fmla="*/ 17 w 24"/>
                <a:gd name="T31" fmla="*/ 15 h 39"/>
                <a:gd name="T32" fmla="*/ 18 w 24"/>
                <a:gd name="T33" fmla="*/ 13 h 39"/>
                <a:gd name="T34" fmla="*/ 18 w 24"/>
                <a:gd name="T35" fmla="*/ 9 h 39"/>
                <a:gd name="T36" fmla="*/ 16 w 24"/>
                <a:gd name="T37" fmla="*/ 7 h 39"/>
                <a:gd name="T38" fmla="*/ 13 w 24"/>
                <a:gd name="T39" fmla="*/ 6 h 39"/>
                <a:gd name="T40" fmla="*/ 9 w 24"/>
                <a:gd name="T41" fmla="*/ 7 h 39"/>
                <a:gd name="T42" fmla="*/ 7 w 24"/>
                <a:gd name="T43" fmla="*/ 1 h 39"/>
                <a:gd name="T44" fmla="*/ 11 w 24"/>
                <a:gd name="T45" fmla="*/ 0 h 39"/>
                <a:gd name="T46" fmla="*/ 14 w 24"/>
                <a:gd name="T47" fmla="*/ 0 h 39"/>
                <a:gd name="T48" fmla="*/ 17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7" y="2"/>
                  </a:moveTo>
                  <a:cubicBezTo>
                    <a:pt x="19" y="3"/>
                    <a:pt x="20" y="4"/>
                    <a:pt x="21" y="5"/>
                  </a:cubicBezTo>
                  <a:cubicBezTo>
                    <a:pt x="22" y="7"/>
                    <a:pt x="23" y="8"/>
                    <a:pt x="23" y="10"/>
                  </a:cubicBezTo>
                  <a:cubicBezTo>
                    <a:pt x="24" y="12"/>
                    <a:pt x="23" y="13"/>
                    <a:pt x="23" y="15"/>
                  </a:cubicBezTo>
                  <a:cubicBezTo>
                    <a:pt x="23" y="16"/>
                    <a:pt x="22" y="18"/>
                    <a:pt x="21" y="19"/>
                  </a:cubicBezTo>
                  <a:cubicBezTo>
                    <a:pt x="21" y="20"/>
                    <a:pt x="20" y="21"/>
                    <a:pt x="18" y="22"/>
                  </a:cubicBezTo>
                  <a:cubicBezTo>
                    <a:pt x="17" y="22"/>
                    <a:pt x="15" y="23"/>
                    <a:pt x="12" y="25"/>
                  </a:cubicBezTo>
                  <a:cubicBezTo>
                    <a:pt x="8" y="27"/>
                    <a:pt x="8" y="27"/>
                    <a:pt x="8" y="27"/>
                  </a:cubicBezTo>
                  <a:cubicBezTo>
                    <a:pt x="8" y="27"/>
                    <a:pt x="8" y="27"/>
                    <a:pt x="8" y="27"/>
                  </a:cubicBezTo>
                  <a:cubicBezTo>
                    <a:pt x="19" y="33"/>
                    <a:pt x="19" y="33"/>
                    <a:pt x="19" y="33"/>
                  </a:cubicBezTo>
                  <a:cubicBezTo>
                    <a:pt x="17" y="39"/>
                    <a:pt x="17" y="39"/>
                    <a:pt x="17" y="39"/>
                  </a:cubicBezTo>
                  <a:cubicBezTo>
                    <a:pt x="0" y="29"/>
                    <a:pt x="0" y="29"/>
                    <a:pt x="0" y="29"/>
                  </a:cubicBezTo>
                  <a:cubicBezTo>
                    <a:pt x="1" y="24"/>
                    <a:pt x="1" y="24"/>
                    <a:pt x="1" y="24"/>
                  </a:cubicBezTo>
                  <a:cubicBezTo>
                    <a:pt x="10" y="20"/>
                    <a:pt x="10" y="20"/>
                    <a:pt x="10" y="20"/>
                  </a:cubicBezTo>
                  <a:cubicBezTo>
                    <a:pt x="12" y="18"/>
                    <a:pt x="14" y="17"/>
                    <a:pt x="15" y="17"/>
                  </a:cubicBezTo>
                  <a:cubicBezTo>
                    <a:pt x="15" y="16"/>
                    <a:pt x="16" y="16"/>
                    <a:pt x="17" y="15"/>
                  </a:cubicBezTo>
                  <a:cubicBezTo>
                    <a:pt x="17" y="14"/>
                    <a:pt x="17" y="14"/>
                    <a:pt x="18" y="13"/>
                  </a:cubicBezTo>
                  <a:cubicBezTo>
                    <a:pt x="18" y="11"/>
                    <a:pt x="18" y="10"/>
                    <a:pt x="18" y="9"/>
                  </a:cubicBezTo>
                  <a:cubicBezTo>
                    <a:pt x="17" y="8"/>
                    <a:pt x="16" y="8"/>
                    <a:pt x="16" y="7"/>
                  </a:cubicBezTo>
                  <a:cubicBezTo>
                    <a:pt x="15" y="7"/>
                    <a:pt x="14" y="6"/>
                    <a:pt x="13" y="6"/>
                  </a:cubicBezTo>
                  <a:cubicBezTo>
                    <a:pt x="11" y="6"/>
                    <a:pt x="10" y="7"/>
                    <a:pt x="9" y="7"/>
                  </a:cubicBezTo>
                  <a:cubicBezTo>
                    <a:pt x="7" y="1"/>
                    <a:pt x="7" y="1"/>
                    <a:pt x="7" y="1"/>
                  </a:cubicBezTo>
                  <a:cubicBezTo>
                    <a:pt x="9" y="1"/>
                    <a:pt x="10" y="0"/>
                    <a:pt x="11" y="0"/>
                  </a:cubicBezTo>
                  <a:cubicBezTo>
                    <a:pt x="12" y="0"/>
                    <a:pt x="13" y="0"/>
                    <a:pt x="14" y="0"/>
                  </a:cubicBezTo>
                  <a:cubicBezTo>
                    <a:pt x="15" y="1"/>
                    <a:pt x="16" y="1"/>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8" name="Freeform 127"/>
            <p:cNvSpPr>
              <a:spLocks/>
            </p:cNvSpPr>
            <p:nvPr/>
          </p:nvSpPr>
          <p:spPr bwMode="auto">
            <a:xfrm>
              <a:off x="4049713" y="4606925"/>
              <a:ext cx="80963" cy="134938"/>
            </a:xfrm>
            <a:custGeom>
              <a:avLst/>
              <a:gdLst>
                <a:gd name="T0" fmla="*/ 18 w 24"/>
                <a:gd name="T1" fmla="*/ 2 h 39"/>
                <a:gd name="T2" fmla="*/ 22 w 24"/>
                <a:gd name="T3" fmla="*/ 6 h 39"/>
                <a:gd name="T4" fmla="*/ 23 w 24"/>
                <a:gd name="T5" fmla="*/ 10 h 39"/>
                <a:gd name="T6" fmla="*/ 23 w 24"/>
                <a:gd name="T7" fmla="*/ 15 h 39"/>
                <a:gd name="T8" fmla="*/ 22 w 24"/>
                <a:gd name="T9" fmla="*/ 19 h 39"/>
                <a:gd name="T10" fmla="*/ 19 w 24"/>
                <a:gd name="T11" fmla="*/ 22 h 39"/>
                <a:gd name="T12" fmla="*/ 13 w 24"/>
                <a:gd name="T13" fmla="*/ 25 h 39"/>
                <a:gd name="T14" fmla="*/ 8 w 24"/>
                <a:gd name="T15" fmla="*/ 27 h 39"/>
                <a:gd name="T16" fmla="*/ 8 w 24"/>
                <a:gd name="T17" fmla="*/ 27 h 39"/>
                <a:gd name="T18" fmla="*/ 19 w 24"/>
                <a:gd name="T19" fmla="*/ 34 h 39"/>
                <a:gd name="T20" fmla="*/ 18 w 24"/>
                <a:gd name="T21" fmla="*/ 39 h 39"/>
                <a:gd name="T22" fmla="*/ 0 w 24"/>
                <a:gd name="T23" fmla="*/ 29 h 39"/>
                <a:gd name="T24" fmla="*/ 2 w 24"/>
                <a:gd name="T25" fmla="*/ 25 h 39"/>
                <a:gd name="T26" fmla="*/ 10 w 24"/>
                <a:gd name="T27" fmla="*/ 20 h 39"/>
                <a:gd name="T28" fmla="*/ 15 w 24"/>
                <a:gd name="T29" fmla="*/ 17 h 39"/>
                <a:gd name="T30" fmla="*/ 17 w 24"/>
                <a:gd name="T31" fmla="*/ 15 h 39"/>
                <a:gd name="T32" fmla="*/ 18 w 24"/>
                <a:gd name="T33" fmla="*/ 13 h 39"/>
                <a:gd name="T34" fmla="*/ 18 w 24"/>
                <a:gd name="T35" fmla="*/ 10 h 39"/>
                <a:gd name="T36" fmla="*/ 16 w 24"/>
                <a:gd name="T37" fmla="*/ 8 h 39"/>
                <a:gd name="T38" fmla="*/ 13 w 24"/>
                <a:gd name="T39" fmla="*/ 7 h 39"/>
                <a:gd name="T40" fmla="*/ 9 w 24"/>
                <a:gd name="T41" fmla="*/ 8 h 39"/>
                <a:gd name="T42" fmla="*/ 8 w 24"/>
                <a:gd name="T43" fmla="*/ 2 h 39"/>
                <a:gd name="T44" fmla="*/ 11 w 24"/>
                <a:gd name="T45" fmla="*/ 1 h 39"/>
                <a:gd name="T46" fmla="*/ 14 w 24"/>
                <a:gd name="T47" fmla="*/ 1 h 39"/>
                <a:gd name="T48" fmla="*/ 18 w 24"/>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39">
                  <a:moveTo>
                    <a:pt x="18" y="2"/>
                  </a:moveTo>
                  <a:cubicBezTo>
                    <a:pt x="19" y="3"/>
                    <a:pt x="21" y="4"/>
                    <a:pt x="22" y="6"/>
                  </a:cubicBezTo>
                  <a:cubicBezTo>
                    <a:pt x="23" y="7"/>
                    <a:pt x="23" y="9"/>
                    <a:pt x="23" y="10"/>
                  </a:cubicBezTo>
                  <a:cubicBezTo>
                    <a:pt x="24" y="12"/>
                    <a:pt x="24" y="14"/>
                    <a:pt x="23" y="15"/>
                  </a:cubicBezTo>
                  <a:cubicBezTo>
                    <a:pt x="23" y="17"/>
                    <a:pt x="22" y="18"/>
                    <a:pt x="22" y="19"/>
                  </a:cubicBezTo>
                  <a:cubicBezTo>
                    <a:pt x="21" y="20"/>
                    <a:pt x="20" y="21"/>
                    <a:pt x="19" y="22"/>
                  </a:cubicBezTo>
                  <a:cubicBezTo>
                    <a:pt x="17" y="23"/>
                    <a:pt x="15" y="24"/>
                    <a:pt x="13" y="25"/>
                  </a:cubicBezTo>
                  <a:cubicBezTo>
                    <a:pt x="8" y="27"/>
                    <a:pt x="8" y="27"/>
                    <a:pt x="8" y="27"/>
                  </a:cubicBezTo>
                  <a:cubicBezTo>
                    <a:pt x="8" y="27"/>
                    <a:pt x="8" y="27"/>
                    <a:pt x="8" y="27"/>
                  </a:cubicBezTo>
                  <a:cubicBezTo>
                    <a:pt x="19" y="34"/>
                    <a:pt x="19" y="34"/>
                    <a:pt x="19" y="34"/>
                  </a:cubicBezTo>
                  <a:cubicBezTo>
                    <a:pt x="18" y="39"/>
                    <a:pt x="18" y="39"/>
                    <a:pt x="18" y="39"/>
                  </a:cubicBezTo>
                  <a:cubicBezTo>
                    <a:pt x="0" y="29"/>
                    <a:pt x="0" y="29"/>
                    <a:pt x="0" y="29"/>
                  </a:cubicBezTo>
                  <a:cubicBezTo>
                    <a:pt x="2" y="25"/>
                    <a:pt x="2" y="25"/>
                    <a:pt x="2" y="25"/>
                  </a:cubicBezTo>
                  <a:cubicBezTo>
                    <a:pt x="10" y="20"/>
                    <a:pt x="10" y="20"/>
                    <a:pt x="10" y="20"/>
                  </a:cubicBezTo>
                  <a:cubicBezTo>
                    <a:pt x="12" y="19"/>
                    <a:pt x="14" y="18"/>
                    <a:pt x="15" y="17"/>
                  </a:cubicBezTo>
                  <a:cubicBezTo>
                    <a:pt x="16" y="17"/>
                    <a:pt x="16" y="16"/>
                    <a:pt x="17" y="15"/>
                  </a:cubicBezTo>
                  <a:cubicBezTo>
                    <a:pt x="17" y="15"/>
                    <a:pt x="18" y="14"/>
                    <a:pt x="18" y="13"/>
                  </a:cubicBezTo>
                  <a:cubicBezTo>
                    <a:pt x="18" y="12"/>
                    <a:pt x="18" y="11"/>
                    <a:pt x="18" y="10"/>
                  </a:cubicBezTo>
                  <a:cubicBezTo>
                    <a:pt x="17" y="9"/>
                    <a:pt x="17" y="8"/>
                    <a:pt x="16" y="8"/>
                  </a:cubicBezTo>
                  <a:cubicBezTo>
                    <a:pt x="15" y="7"/>
                    <a:pt x="14" y="7"/>
                    <a:pt x="13" y="7"/>
                  </a:cubicBezTo>
                  <a:cubicBezTo>
                    <a:pt x="12" y="7"/>
                    <a:pt x="11" y="7"/>
                    <a:pt x="9" y="8"/>
                  </a:cubicBezTo>
                  <a:cubicBezTo>
                    <a:pt x="8" y="2"/>
                    <a:pt x="8" y="2"/>
                    <a:pt x="8" y="2"/>
                  </a:cubicBezTo>
                  <a:cubicBezTo>
                    <a:pt x="9" y="1"/>
                    <a:pt x="10" y="1"/>
                    <a:pt x="11" y="1"/>
                  </a:cubicBezTo>
                  <a:cubicBezTo>
                    <a:pt x="12" y="0"/>
                    <a:pt x="13" y="1"/>
                    <a:pt x="14" y="1"/>
                  </a:cubicBezTo>
                  <a:cubicBezTo>
                    <a:pt x="15" y="1"/>
                    <a:pt x="17" y="2"/>
                    <a:pt x="18"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9" name="Freeform 128"/>
            <p:cNvSpPr>
              <a:spLocks noEditPoints="1"/>
            </p:cNvSpPr>
            <p:nvPr/>
          </p:nvSpPr>
          <p:spPr bwMode="auto">
            <a:xfrm>
              <a:off x="4124326" y="4648200"/>
              <a:ext cx="71438" cy="120650"/>
            </a:xfrm>
            <a:custGeom>
              <a:avLst/>
              <a:gdLst>
                <a:gd name="T0" fmla="*/ 21 w 21"/>
                <a:gd name="T1" fmla="*/ 12 h 35"/>
                <a:gd name="T2" fmla="*/ 20 w 21"/>
                <a:gd name="T3" fmla="*/ 21 h 35"/>
                <a:gd name="T4" fmla="*/ 13 w 21"/>
                <a:gd name="T5" fmla="*/ 33 h 35"/>
                <a:gd name="T6" fmla="*/ 3 w 21"/>
                <a:gd name="T7" fmla="*/ 32 h 35"/>
                <a:gd name="T8" fmla="*/ 0 w 21"/>
                <a:gd name="T9" fmla="*/ 30 h 35"/>
                <a:gd name="T10" fmla="*/ 1 w 21"/>
                <a:gd name="T11" fmla="*/ 24 h 35"/>
                <a:gd name="T12" fmla="*/ 4 w 21"/>
                <a:gd name="T13" fmla="*/ 27 h 35"/>
                <a:gd name="T14" fmla="*/ 8 w 21"/>
                <a:gd name="T15" fmla="*/ 28 h 35"/>
                <a:gd name="T16" fmla="*/ 12 w 21"/>
                <a:gd name="T17" fmla="*/ 27 h 35"/>
                <a:gd name="T18" fmla="*/ 15 w 21"/>
                <a:gd name="T19" fmla="*/ 21 h 35"/>
                <a:gd name="T20" fmla="*/ 14 w 21"/>
                <a:gd name="T21" fmla="*/ 21 h 35"/>
                <a:gd name="T22" fmla="*/ 11 w 21"/>
                <a:gd name="T23" fmla="*/ 23 h 35"/>
                <a:gd name="T24" fmla="*/ 8 w 21"/>
                <a:gd name="T25" fmla="*/ 22 h 35"/>
                <a:gd name="T26" fmla="*/ 3 w 21"/>
                <a:gd name="T27" fmla="*/ 16 h 35"/>
                <a:gd name="T28" fmla="*/ 4 w 21"/>
                <a:gd name="T29" fmla="*/ 8 h 35"/>
                <a:gd name="T30" fmla="*/ 8 w 21"/>
                <a:gd name="T31" fmla="*/ 1 h 35"/>
                <a:gd name="T32" fmla="*/ 15 w 21"/>
                <a:gd name="T33" fmla="*/ 1 h 35"/>
                <a:gd name="T34" fmla="*/ 19 w 21"/>
                <a:gd name="T35" fmla="*/ 6 h 35"/>
                <a:gd name="T36" fmla="*/ 21 w 21"/>
                <a:gd name="T37" fmla="*/ 12 h 35"/>
                <a:gd name="T38" fmla="*/ 14 w 21"/>
                <a:gd name="T39" fmla="*/ 18 h 35"/>
                <a:gd name="T40" fmla="*/ 16 w 21"/>
                <a:gd name="T41" fmla="*/ 15 h 35"/>
                <a:gd name="T42" fmla="*/ 16 w 21"/>
                <a:gd name="T43" fmla="*/ 10 h 35"/>
                <a:gd name="T44" fmla="*/ 14 w 21"/>
                <a:gd name="T45" fmla="*/ 7 h 35"/>
                <a:gd name="T46" fmla="*/ 11 w 21"/>
                <a:gd name="T47" fmla="*/ 7 h 35"/>
                <a:gd name="T48" fmla="*/ 9 w 21"/>
                <a:gd name="T49" fmla="*/ 10 h 35"/>
                <a:gd name="T50" fmla="*/ 8 w 21"/>
                <a:gd name="T51" fmla="*/ 15 h 35"/>
                <a:gd name="T52" fmla="*/ 11 w 21"/>
                <a:gd name="T53" fmla="*/ 17 h 35"/>
                <a:gd name="T54" fmla="*/ 14 w 21"/>
                <a:gd name="T55"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 h="35">
                  <a:moveTo>
                    <a:pt x="21" y="12"/>
                  </a:moveTo>
                  <a:cubicBezTo>
                    <a:pt x="21" y="15"/>
                    <a:pt x="21" y="18"/>
                    <a:pt x="20" y="21"/>
                  </a:cubicBezTo>
                  <a:cubicBezTo>
                    <a:pt x="19" y="27"/>
                    <a:pt x="16" y="31"/>
                    <a:pt x="13" y="33"/>
                  </a:cubicBezTo>
                  <a:cubicBezTo>
                    <a:pt x="11" y="35"/>
                    <a:pt x="7" y="34"/>
                    <a:pt x="3" y="32"/>
                  </a:cubicBezTo>
                  <a:cubicBezTo>
                    <a:pt x="1" y="31"/>
                    <a:pt x="0" y="30"/>
                    <a:pt x="0" y="30"/>
                  </a:cubicBezTo>
                  <a:cubicBezTo>
                    <a:pt x="1" y="24"/>
                    <a:pt x="1" y="24"/>
                    <a:pt x="1" y="24"/>
                  </a:cubicBezTo>
                  <a:cubicBezTo>
                    <a:pt x="2" y="25"/>
                    <a:pt x="3" y="26"/>
                    <a:pt x="4" y="27"/>
                  </a:cubicBezTo>
                  <a:cubicBezTo>
                    <a:pt x="6" y="28"/>
                    <a:pt x="7" y="28"/>
                    <a:pt x="8" y="28"/>
                  </a:cubicBezTo>
                  <a:cubicBezTo>
                    <a:pt x="10" y="28"/>
                    <a:pt x="11" y="28"/>
                    <a:pt x="12" y="27"/>
                  </a:cubicBezTo>
                  <a:cubicBezTo>
                    <a:pt x="13" y="25"/>
                    <a:pt x="14" y="24"/>
                    <a:pt x="15" y="21"/>
                  </a:cubicBezTo>
                  <a:cubicBezTo>
                    <a:pt x="14" y="21"/>
                    <a:pt x="14" y="21"/>
                    <a:pt x="14" y="21"/>
                  </a:cubicBezTo>
                  <a:cubicBezTo>
                    <a:pt x="13" y="22"/>
                    <a:pt x="12" y="23"/>
                    <a:pt x="11" y="23"/>
                  </a:cubicBezTo>
                  <a:cubicBezTo>
                    <a:pt x="10" y="23"/>
                    <a:pt x="9" y="22"/>
                    <a:pt x="8" y="22"/>
                  </a:cubicBezTo>
                  <a:cubicBezTo>
                    <a:pt x="6" y="20"/>
                    <a:pt x="4" y="19"/>
                    <a:pt x="3" y="16"/>
                  </a:cubicBezTo>
                  <a:cubicBezTo>
                    <a:pt x="3" y="14"/>
                    <a:pt x="3" y="11"/>
                    <a:pt x="4" y="8"/>
                  </a:cubicBezTo>
                  <a:cubicBezTo>
                    <a:pt x="4" y="4"/>
                    <a:pt x="6" y="2"/>
                    <a:pt x="8" y="1"/>
                  </a:cubicBezTo>
                  <a:cubicBezTo>
                    <a:pt x="10" y="0"/>
                    <a:pt x="12" y="0"/>
                    <a:pt x="15" y="1"/>
                  </a:cubicBezTo>
                  <a:cubicBezTo>
                    <a:pt x="17" y="2"/>
                    <a:pt x="18" y="4"/>
                    <a:pt x="19" y="6"/>
                  </a:cubicBezTo>
                  <a:cubicBezTo>
                    <a:pt x="20" y="8"/>
                    <a:pt x="21" y="10"/>
                    <a:pt x="21" y="12"/>
                  </a:cubicBezTo>
                  <a:close/>
                  <a:moveTo>
                    <a:pt x="14" y="18"/>
                  </a:moveTo>
                  <a:cubicBezTo>
                    <a:pt x="15" y="17"/>
                    <a:pt x="15" y="16"/>
                    <a:pt x="16" y="15"/>
                  </a:cubicBezTo>
                  <a:cubicBezTo>
                    <a:pt x="16" y="13"/>
                    <a:pt x="16" y="12"/>
                    <a:pt x="16" y="10"/>
                  </a:cubicBezTo>
                  <a:cubicBezTo>
                    <a:pt x="15" y="9"/>
                    <a:pt x="15" y="7"/>
                    <a:pt x="14" y="7"/>
                  </a:cubicBezTo>
                  <a:cubicBezTo>
                    <a:pt x="13" y="6"/>
                    <a:pt x="12" y="6"/>
                    <a:pt x="11" y="7"/>
                  </a:cubicBezTo>
                  <a:cubicBezTo>
                    <a:pt x="10" y="7"/>
                    <a:pt x="9" y="9"/>
                    <a:pt x="9" y="10"/>
                  </a:cubicBezTo>
                  <a:cubicBezTo>
                    <a:pt x="8" y="12"/>
                    <a:pt x="8" y="13"/>
                    <a:pt x="8" y="15"/>
                  </a:cubicBezTo>
                  <a:cubicBezTo>
                    <a:pt x="9" y="16"/>
                    <a:pt x="10" y="17"/>
                    <a:pt x="11" y="17"/>
                  </a:cubicBezTo>
                  <a:cubicBezTo>
                    <a:pt x="12" y="18"/>
                    <a:pt x="13" y="18"/>
                    <a:pt x="14" y="1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0" name="Freeform 129"/>
            <p:cNvSpPr>
              <a:spLocks/>
            </p:cNvSpPr>
            <p:nvPr/>
          </p:nvSpPr>
          <p:spPr bwMode="auto">
            <a:xfrm>
              <a:off x="4449763" y="4837113"/>
              <a:ext cx="77788" cy="122238"/>
            </a:xfrm>
            <a:custGeom>
              <a:avLst/>
              <a:gdLst>
                <a:gd name="T0" fmla="*/ 16 w 23"/>
                <a:gd name="T1" fmla="*/ 2 h 36"/>
                <a:gd name="T2" fmla="*/ 22 w 23"/>
                <a:gd name="T3" fmla="*/ 7 h 36"/>
                <a:gd name="T4" fmla="*/ 23 w 23"/>
                <a:gd name="T5" fmla="*/ 14 h 36"/>
                <a:gd name="T6" fmla="*/ 20 w 23"/>
                <a:gd name="T7" fmla="*/ 19 h 36"/>
                <a:gd name="T8" fmla="*/ 15 w 23"/>
                <a:gd name="T9" fmla="*/ 19 h 36"/>
                <a:gd name="T10" fmla="*/ 15 w 23"/>
                <a:gd name="T11" fmla="*/ 19 h 36"/>
                <a:gd name="T12" fmla="*/ 19 w 23"/>
                <a:gd name="T13" fmla="*/ 24 h 36"/>
                <a:gd name="T14" fmla="*/ 19 w 23"/>
                <a:gd name="T15" fmla="*/ 30 h 36"/>
                <a:gd name="T16" fmla="*/ 15 w 23"/>
                <a:gd name="T17" fmla="*/ 36 h 36"/>
                <a:gd name="T18" fmla="*/ 6 w 23"/>
                <a:gd name="T19" fmla="*/ 34 h 36"/>
                <a:gd name="T20" fmla="*/ 0 w 23"/>
                <a:gd name="T21" fmla="*/ 28 h 36"/>
                <a:gd name="T22" fmla="*/ 1 w 23"/>
                <a:gd name="T23" fmla="*/ 22 h 36"/>
                <a:gd name="T24" fmla="*/ 4 w 23"/>
                <a:gd name="T25" fmla="*/ 26 h 36"/>
                <a:gd name="T26" fmla="*/ 7 w 23"/>
                <a:gd name="T27" fmla="*/ 28 h 36"/>
                <a:gd name="T28" fmla="*/ 12 w 23"/>
                <a:gd name="T29" fmla="*/ 29 h 36"/>
                <a:gd name="T30" fmla="*/ 14 w 23"/>
                <a:gd name="T31" fmla="*/ 27 h 36"/>
                <a:gd name="T32" fmla="*/ 13 w 23"/>
                <a:gd name="T33" fmla="*/ 23 h 36"/>
                <a:gd name="T34" fmla="*/ 9 w 23"/>
                <a:gd name="T35" fmla="*/ 19 h 36"/>
                <a:gd name="T36" fmla="*/ 7 w 23"/>
                <a:gd name="T37" fmla="*/ 18 h 36"/>
                <a:gd name="T38" fmla="*/ 8 w 23"/>
                <a:gd name="T39" fmla="*/ 13 h 36"/>
                <a:gd name="T40" fmla="*/ 10 w 23"/>
                <a:gd name="T41" fmla="*/ 14 h 36"/>
                <a:gd name="T42" fmla="*/ 15 w 23"/>
                <a:gd name="T43" fmla="*/ 15 h 36"/>
                <a:gd name="T44" fmla="*/ 17 w 23"/>
                <a:gd name="T45" fmla="*/ 13 h 36"/>
                <a:gd name="T46" fmla="*/ 14 w 23"/>
                <a:gd name="T47" fmla="*/ 7 h 36"/>
                <a:gd name="T48" fmla="*/ 12 w 23"/>
                <a:gd name="T49" fmla="*/ 6 h 36"/>
                <a:gd name="T50" fmla="*/ 8 w 23"/>
                <a:gd name="T51" fmla="*/ 6 h 36"/>
                <a:gd name="T52" fmla="*/ 7 w 23"/>
                <a:gd name="T53" fmla="*/ 0 h 36"/>
                <a:gd name="T54" fmla="*/ 16 w 23"/>
                <a:gd name="T55"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6">
                  <a:moveTo>
                    <a:pt x="16" y="2"/>
                  </a:moveTo>
                  <a:cubicBezTo>
                    <a:pt x="19" y="3"/>
                    <a:pt x="21" y="5"/>
                    <a:pt x="22" y="7"/>
                  </a:cubicBezTo>
                  <a:cubicBezTo>
                    <a:pt x="23" y="10"/>
                    <a:pt x="23" y="12"/>
                    <a:pt x="23" y="14"/>
                  </a:cubicBezTo>
                  <a:cubicBezTo>
                    <a:pt x="22" y="16"/>
                    <a:pt x="21" y="18"/>
                    <a:pt x="20" y="19"/>
                  </a:cubicBezTo>
                  <a:cubicBezTo>
                    <a:pt x="18" y="19"/>
                    <a:pt x="17" y="20"/>
                    <a:pt x="15" y="19"/>
                  </a:cubicBezTo>
                  <a:cubicBezTo>
                    <a:pt x="15" y="19"/>
                    <a:pt x="15" y="19"/>
                    <a:pt x="15" y="19"/>
                  </a:cubicBezTo>
                  <a:cubicBezTo>
                    <a:pt x="17" y="21"/>
                    <a:pt x="18" y="22"/>
                    <a:pt x="19" y="24"/>
                  </a:cubicBezTo>
                  <a:cubicBezTo>
                    <a:pt x="20" y="26"/>
                    <a:pt x="20" y="28"/>
                    <a:pt x="19" y="30"/>
                  </a:cubicBezTo>
                  <a:cubicBezTo>
                    <a:pt x="18" y="33"/>
                    <a:pt x="17" y="35"/>
                    <a:pt x="15" y="36"/>
                  </a:cubicBezTo>
                  <a:cubicBezTo>
                    <a:pt x="12" y="36"/>
                    <a:pt x="10" y="36"/>
                    <a:pt x="6" y="34"/>
                  </a:cubicBezTo>
                  <a:cubicBezTo>
                    <a:pt x="4" y="32"/>
                    <a:pt x="2" y="30"/>
                    <a:pt x="0" y="28"/>
                  </a:cubicBezTo>
                  <a:cubicBezTo>
                    <a:pt x="1" y="22"/>
                    <a:pt x="1" y="22"/>
                    <a:pt x="1" y="22"/>
                  </a:cubicBezTo>
                  <a:cubicBezTo>
                    <a:pt x="2" y="24"/>
                    <a:pt x="3" y="25"/>
                    <a:pt x="4" y="26"/>
                  </a:cubicBezTo>
                  <a:cubicBezTo>
                    <a:pt x="5" y="27"/>
                    <a:pt x="6" y="28"/>
                    <a:pt x="7" y="28"/>
                  </a:cubicBezTo>
                  <a:cubicBezTo>
                    <a:pt x="9" y="29"/>
                    <a:pt x="10" y="30"/>
                    <a:pt x="12" y="29"/>
                  </a:cubicBezTo>
                  <a:cubicBezTo>
                    <a:pt x="13" y="29"/>
                    <a:pt x="13" y="28"/>
                    <a:pt x="14" y="27"/>
                  </a:cubicBezTo>
                  <a:cubicBezTo>
                    <a:pt x="14" y="25"/>
                    <a:pt x="14" y="24"/>
                    <a:pt x="13" y="23"/>
                  </a:cubicBezTo>
                  <a:cubicBezTo>
                    <a:pt x="12" y="21"/>
                    <a:pt x="11" y="20"/>
                    <a:pt x="9" y="19"/>
                  </a:cubicBezTo>
                  <a:cubicBezTo>
                    <a:pt x="7" y="18"/>
                    <a:pt x="7" y="18"/>
                    <a:pt x="7" y="18"/>
                  </a:cubicBezTo>
                  <a:cubicBezTo>
                    <a:pt x="8" y="13"/>
                    <a:pt x="8" y="13"/>
                    <a:pt x="8" y="13"/>
                  </a:cubicBezTo>
                  <a:cubicBezTo>
                    <a:pt x="10" y="14"/>
                    <a:pt x="10" y="14"/>
                    <a:pt x="10" y="14"/>
                  </a:cubicBezTo>
                  <a:cubicBezTo>
                    <a:pt x="12" y="15"/>
                    <a:pt x="14" y="15"/>
                    <a:pt x="15" y="15"/>
                  </a:cubicBezTo>
                  <a:cubicBezTo>
                    <a:pt x="16" y="15"/>
                    <a:pt x="17" y="14"/>
                    <a:pt x="17" y="13"/>
                  </a:cubicBezTo>
                  <a:cubicBezTo>
                    <a:pt x="18" y="10"/>
                    <a:pt x="17" y="8"/>
                    <a:pt x="14" y="7"/>
                  </a:cubicBezTo>
                  <a:cubicBezTo>
                    <a:pt x="14" y="7"/>
                    <a:pt x="13" y="6"/>
                    <a:pt x="12" y="6"/>
                  </a:cubicBezTo>
                  <a:cubicBezTo>
                    <a:pt x="11" y="6"/>
                    <a:pt x="10" y="6"/>
                    <a:pt x="8" y="6"/>
                  </a:cubicBezTo>
                  <a:cubicBezTo>
                    <a:pt x="7" y="0"/>
                    <a:pt x="7" y="0"/>
                    <a:pt x="7" y="0"/>
                  </a:cubicBezTo>
                  <a:cubicBezTo>
                    <a:pt x="10" y="0"/>
                    <a:pt x="13"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1" name="Freeform 130"/>
            <p:cNvSpPr>
              <a:spLocks noEditPoints="1"/>
            </p:cNvSpPr>
            <p:nvPr/>
          </p:nvSpPr>
          <p:spPr bwMode="auto">
            <a:xfrm>
              <a:off x="4524376" y="4878388"/>
              <a:ext cx="71438" cy="122238"/>
            </a:xfrm>
            <a:custGeom>
              <a:avLst/>
              <a:gdLst>
                <a:gd name="T0" fmla="*/ 20 w 21"/>
                <a:gd name="T1" fmla="*/ 10 h 36"/>
                <a:gd name="T2" fmla="*/ 19 w 21"/>
                <a:gd name="T3" fmla="*/ 23 h 36"/>
                <a:gd name="T4" fmla="*/ 13 w 21"/>
                <a:gd name="T5" fmla="*/ 34 h 36"/>
                <a:gd name="T6" fmla="*/ 6 w 21"/>
                <a:gd name="T7" fmla="*/ 34 h 36"/>
                <a:gd name="T8" fmla="*/ 0 w 21"/>
                <a:gd name="T9" fmla="*/ 26 h 36"/>
                <a:gd name="T10" fmla="*/ 2 w 21"/>
                <a:gd name="T11" fmla="*/ 13 h 36"/>
                <a:gd name="T12" fmla="*/ 7 w 21"/>
                <a:gd name="T13" fmla="*/ 2 h 36"/>
                <a:gd name="T14" fmla="*/ 15 w 21"/>
                <a:gd name="T15" fmla="*/ 2 h 36"/>
                <a:gd name="T16" fmla="*/ 20 w 21"/>
                <a:gd name="T17" fmla="*/ 10 h 36"/>
                <a:gd name="T18" fmla="*/ 11 w 21"/>
                <a:gd name="T19" fmla="*/ 28 h 36"/>
                <a:gd name="T20" fmla="*/ 14 w 21"/>
                <a:gd name="T21" fmla="*/ 20 h 36"/>
                <a:gd name="T22" fmla="*/ 15 w 21"/>
                <a:gd name="T23" fmla="*/ 11 h 36"/>
                <a:gd name="T24" fmla="*/ 13 w 21"/>
                <a:gd name="T25" fmla="*/ 7 h 36"/>
                <a:gd name="T26" fmla="*/ 10 w 21"/>
                <a:gd name="T27" fmla="*/ 8 h 36"/>
                <a:gd name="T28" fmla="*/ 7 w 21"/>
                <a:gd name="T29" fmla="*/ 16 h 36"/>
                <a:gd name="T30" fmla="*/ 5 w 21"/>
                <a:gd name="T31" fmla="*/ 25 h 36"/>
                <a:gd name="T32" fmla="*/ 7 w 21"/>
                <a:gd name="T33" fmla="*/ 29 h 36"/>
                <a:gd name="T34" fmla="*/ 11 w 21"/>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6">
                  <a:moveTo>
                    <a:pt x="20" y="10"/>
                  </a:moveTo>
                  <a:cubicBezTo>
                    <a:pt x="21" y="13"/>
                    <a:pt x="20" y="18"/>
                    <a:pt x="19" y="23"/>
                  </a:cubicBezTo>
                  <a:cubicBezTo>
                    <a:pt x="17" y="29"/>
                    <a:pt x="16" y="32"/>
                    <a:pt x="13" y="34"/>
                  </a:cubicBezTo>
                  <a:cubicBezTo>
                    <a:pt x="11" y="36"/>
                    <a:pt x="9" y="36"/>
                    <a:pt x="6" y="34"/>
                  </a:cubicBezTo>
                  <a:cubicBezTo>
                    <a:pt x="3" y="33"/>
                    <a:pt x="1" y="30"/>
                    <a:pt x="0" y="26"/>
                  </a:cubicBezTo>
                  <a:cubicBezTo>
                    <a:pt x="0" y="23"/>
                    <a:pt x="0" y="18"/>
                    <a:pt x="2" y="13"/>
                  </a:cubicBezTo>
                  <a:cubicBezTo>
                    <a:pt x="3" y="7"/>
                    <a:pt x="5" y="4"/>
                    <a:pt x="7" y="2"/>
                  </a:cubicBezTo>
                  <a:cubicBezTo>
                    <a:pt x="9" y="0"/>
                    <a:pt x="12" y="0"/>
                    <a:pt x="15" y="2"/>
                  </a:cubicBezTo>
                  <a:cubicBezTo>
                    <a:pt x="17" y="3"/>
                    <a:pt x="19" y="6"/>
                    <a:pt x="20" y="10"/>
                  </a:cubicBezTo>
                  <a:close/>
                  <a:moveTo>
                    <a:pt x="11" y="28"/>
                  </a:moveTo>
                  <a:cubicBezTo>
                    <a:pt x="12" y="26"/>
                    <a:pt x="13" y="24"/>
                    <a:pt x="14" y="20"/>
                  </a:cubicBezTo>
                  <a:cubicBezTo>
                    <a:pt x="15" y="16"/>
                    <a:pt x="15" y="13"/>
                    <a:pt x="15" y="11"/>
                  </a:cubicBezTo>
                  <a:cubicBezTo>
                    <a:pt x="15" y="9"/>
                    <a:pt x="14" y="8"/>
                    <a:pt x="13" y="7"/>
                  </a:cubicBezTo>
                  <a:cubicBezTo>
                    <a:pt x="12" y="6"/>
                    <a:pt x="11" y="7"/>
                    <a:pt x="10" y="8"/>
                  </a:cubicBezTo>
                  <a:cubicBezTo>
                    <a:pt x="9" y="9"/>
                    <a:pt x="8" y="12"/>
                    <a:pt x="7" y="16"/>
                  </a:cubicBezTo>
                  <a:cubicBezTo>
                    <a:pt x="6" y="20"/>
                    <a:pt x="5" y="23"/>
                    <a:pt x="5" y="25"/>
                  </a:cubicBezTo>
                  <a:cubicBezTo>
                    <a:pt x="5" y="27"/>
                    <a:pt x="6" y="28"/>
                    <a:pt x="7" y="29"/>
                  </a:cubicBezTo>
                  <a:cubicBezTo>
                    <a:pt x="8" y="30"/>
                    <a:pt x="10" y="29"/>
                    <a:pt x="11" y="28"/>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2" name="Freeform 131"/>
            <p:cNvSpPr>
              <a:spLocks/>
            </p:cNvSpPr>
            <p:nvPr/>
          </p:nvSpPr>
          <p:spPr bwMode="auto">
            <a:xfrm>
              <a:off x="5721351" y="3800475"/>
              <a:ext cx="52388" cy="119063"/>
            </a:xfrm>
            <a:custGeom>
              <a:avLst/>
              <a:gdLst>
                <a:gd name="T0" fmla="*/ 15 w 15"/>
                <a:gd name="T1" fmla="*/ 3 h 35"/>
                <a:gd name="T2" fmla="*/ 6 w 15"/>
                <a:gd name="T3" fmla="*/ 35 h 35"/>
                <a:gd name="T4" fmla="*/ 1 w 15"/>
                <a:gd name="T5" fmla="*/ 32 h 35"/>
                <a:gd name="T6" fmla="*/ 6 w 15"/>
                <a:gd name="T7" fmla="*/ 13 h 35"/>
                <a:gd name="T8" fmla="*/ 7 w 15"/>
                <a:gd name="T9" fmla="*/ 10 h 35"/>
                <a:gd name="T10" fmla="*/ 8 w 15"/>
                <a:gd name="T11" fmla="*/ 7 h 35"/>
                <a:gd name="T12" fmla="*/ 5 w 15"/>
                <a:gd name="T13" fmla="*/ 8 h 35"/>
                <a:gd name="T14" fmla="*/ 2 w 15"/>
                <a:gd name="T15" fmla="*/ 9 h 35"/>
                <a:gd name="T16" fmla="*/ 0 w 15"/>
                <a:gd name="T17" fmla="*/ 4 h 35"/>
                <a:gd name="T18" fmla="*/ 11 w 15"/>
                <a:gd name="T19" fmla="*/ 0 h 35"/>
                <a:gd name="T20" fmla="*/ 15 w 15"/>
                <a:gd name="T21"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5">
                  <a:moveTo>
                    <a:pt x="15" y="3"/>
                  </a:moveTo>
                  <a:cubicBezTo>
                    <a:pt x="6" y="35"/>
                    <a:pt x="6" y="35"/>
                    <a:pt x="6" y="35"/>
                  </a:cubicBezTo>
                  <a:cubicBezTo>
                    <a:pt x="1" y="32"/>
                    <a:pt x="1" y="32"/>
                    <a:pt x="1" y="32"/>
                  </a:cubicBezTo>
                  <a:cubicBezTo>
                    <a:pt x="6" y="13"/>
                    <a:pt x="6" y="13"/>
                    <a:pt x="6" y="13"/>
                  </a:cubicBezTo>
                  <a:cubicBezTo>
                    <a:pt x="7" y="10"/>
                    <a:pt x="7" y="10"/>
                    <a:pt x="7" y="10"/>
                  </a:cubicBezTo>
                  <a:cubicBezTo>
                    <a:pt x="8" y="7"/>
                    <a:pt x="8" y="7"/>
                    <a:pt x="8" y="7"/>
                  </a:cubicBezTo>
                  <a:cubicBezTo>
                    <a:pt x="7" y="8"/>
                    <a:pt x="6" y="8"/>
                    <a:pt x="5" y="8"/>
                  </a:cubicBezTo>
                  <a:cubicBezTo>
                    <a:pt x="2" y="9"/>
                    <a:pt x="2" y="9"/>
                    <a:pt x="2" y="9"/>
                  </a:cubicBezTo>
                  <a:cubicBezTo>
                    <a:pt x="0" y="4"/>
                    <a:pt x="0" y="4"/>
                    <a:pt x="0" y="4"/>
                  </a:cubicBezTo>
                  <a:cubicBezTo>
                    <a:pt x="11" y="0"/>
                    <a:pt x="11" y="0"/>
                    <a:pt x="11" y="0"/>
                  </a:cubicBezTo>
                  <a:lnTo>
                    <a:pt x="15" y="3"/>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3" name="Freeform 132"/>
            <p:cNvSpPr>
              <a:spLocks/>
            </p:cNvSpPr>
            <p:nvPr/>
          </p:nvSpPr>
          <p:spPr bwMode="auto">
            <a:xfrm>
              <a:off x="5791201" y="3841750"/>
              <a:ext cx="50800" cy="115888"/>
            </a:xfrm>
            <a:custGeom>
              <a:avLst/>
              <a:gdLst>
                <a:gd name="T0" fmla="*/ 15 w 15"/>
                <a:gd name="T1" fmla="*/ 2 h 34"/>
                <a:gd name="T2" fmla="*/ 6 w 15"/>
                <a:gd name="T3" fmla="*/ 34 h 34"/>
                <a:gd name="T4" fmla="*/ 1 w 15"/>
                <a:gd name="T5" fmla="*/ 31 h 34"/>
                <a:gd name="T6" fmla="*/ 6 w 15"/>
                <a:gd name="T7" fmla="*/ 13 h 34"/>
                <a:gd name="T8" fmla="*/ 7 w 15"/>
                <a:gd name="T9" fmla="*/ 10 h 34"/>
                <a:gd name="T10" fmla="*/ 8 w 15"/>
                <a:gd name="T11" fmla="*/ 6 h 34"/>
                <a:gd name="T12" fmla="*/ 5 w 15"/>
                <a:gd name="T13" fmla="*/ 8 h 34"/>
                <a:gd name="T14" fmla="*/ 2 w 15"/>
                <a:gd name="T15" fmla="*/ 9 h 34"/>
                <a:gd name="T16" fmla="*/ 0 w 15"/>
                <a:gd name="T17" fmla="*/ 3 h 34"/>
                <a:gd name="T18" fmla="*/ 10 w 15"/>
                <a:gd name="T19" fmla="*/ 0 h 34"/>
                <a:gd name="T20" fmla="*/ 15 w 15"/>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15" y="2"/>
                  </a:moveTo>
                  <a:cubicBezTo>
                    <a:pt x="6" y="34"/>
                    <a:pt x="6" y="34"/>
                    <a:pt x="6" y="34"/>
                  </a:cubicBezTo>
                  <a:cubicBezTo>
                    <a:pt x="1" y="31"/>
                    <a:pt x="1" y="31"/>
                    <a:pt x="1" y="31"/>
                  </a:cubicBezTo>
                  <a:cubicBezTo>
                    <a:pt x="6" y="13"/>
                    <a:pt x="6" y="13"/>
                    <a:pt x="6" y="13"/>
                  </a:cubicBezTo>
                  <a:cubicBezTo>
                    <a:pt x="7" y="10"/>
                    <a:pt x="7" y="10"/>
                    <a:pt x="7" y="10"/>
                  </a:cubicBezTo>
                  <a:cubicBezTo>
                    <a:pt x="8" y="6"/>
                    <a:pt x="8" y="6"/>
                    <a:pt x="8" y="6"/>
                  </a:cubicBezTo>
                  <a:cubicBezTo>
                    <a:pt x="7" y="7"/>
                    <a:pt x="6" y="7"/>
                    <a:pt x="5" y="8"/>
                  </a:cubicBezTo>
                  <a:cubicBezTo>
                    <a:pt x="2" y="9"/>
                    <a:pt x="2" y="9"/>
                    <a:pt x="2" y="9"/>
                  </a:cubicBezTo>
                  <a:cubicBezTo>
                    <a:pt x="0" y="3"/>
                    <a:pt x="0" y="3"/>
                    <a:pt x="0" y="3"/>
                  </a:cubicBezTo>
                  <a:cubicBezTo>
                    <a:pt x="10" y="0"/>
                    <a:pt x="10" y="0"/>
                    <a:pt x="10" y="0"/>
                  </a:cubicBezTo>
                  <a:lnTo>
                    <a:pt x="15" y="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4" name="Freeform 133"/>
            <p:cNvSpPr>
              <a:spLocks/>
            </p:cNvSpPr>
            <p:nvPr/>
          </p:nvSpPr>
          <p:spPr bwMode="auto">
            <a:xfrm>
              <a:off x="3937001" y="3359150"/>
              <a:ext cx="50800" cy="115888"/>
            </a:xfrm>
            <a:custGeom>
              <a:avLst/>
              <a:gdLst>
                <a:gd name="T0" fmla="*/ 15 w 15"/>
                <a:gd name="T1" fmla="*/ 2 h 34"/>
                <a:gd name="T2" fmla="*/ 6 w 15"/>
                <a:gd name="T3" fmla="*/ 34 h 34"/>
                <a:gd name="T4" fmla="*/ 1 w 15"/>
                <a:gd name="T5" fmla="*/ 31 h 34"/>
                <a:gd name="T6" fmla="*/ 6 w 15"/>
                <a:gd name="T7" fmla="*/ 13 h 34"/>
                <a:gd name="T8" fmla="*/ 7 w 15"/>
                <a:gd name="T9" fmla="*/ 10 h 34"/>
                <a:gd name="T10" fmla="*/ 8 w 15"/>
                <a:gd name="T11" fmla="*/ 7 h 34"/>
                <a:gd name="T12" fmla="*/ 5 w 15"/>
                <a:gd name="T13" fmla="*/ 8 h 34"/>
                <a:gd name="T14" fmla="*/ 1 w 15"/>
                <a:gd name="T15" fmla="*/ 9 h 34"/>
                <a:gd name="T16" fmla="*/ 0 w 15"/>
                <a:gd name="T17" fmla="*/ 3 h 34"/>
                <a:gd name="T18" fmla="*/ 10 w 15"/>
                <a:gd name="T19" fmla="*/ 0 h 34"/>
                <a:gd name="T20" fmla="*/ 15 w 15"/>
                <a:gd name="T21"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34">
                  <a:moveTo>
                    <a:pt x="15" y="2"/>
                  </a:moveTo>
                  <a:cubicBezTo>
                    <a:pt x="6" y="34"/>
                    <a:pt x="6" y="34"/>
                    <a:pt x="6" y="34"/>
                  </a:cubicBezTo>
                  <a:cubicBezTo>
                    <a:pt x="1" y="31"/>
                    <a:pt x="1" y="31"/>
                    <a:pt x="1" y="31"/>
                  </a:cubicBezTo>
                  <a:cubicBezTo>
                    <a:pt x="6" y="13"/>
                    <a:pt x="6" y="13"/>
                    <a:pt x="6" y="13"/>
                  </a:cubicBezTo>
                  <a:cubicBezTo>
                    <a:pt x="7" y="10"/>
                    <a:pt x="7" y="10"/>
                    <a:pt x="7" y="10"/>
                  </a:cubicBezTo>
                  <a:cubicBezTo>
                    <a:pt x="8" y="7"/>
                    <a:pt x="8" y="7"/>
                    <a:pt x="8" y="7"/>
                  </a:cubicBezTo>
                  <a:cubicBezTo>
                    <a:pt x="6" y="7"/>
                    <a:pt x="6" y="8"/>
                    <a:pt x="5" y="8"/>
                  </a:cubicBezTo>
                  <a:cubicBezTo>
                    <a:pt x="1" y="9"/>
                    <a:pt x="1" y="9"/>
                    <a:pt x="1" y="9"/>
                  </a:cubicBezTo>
                  <a:cubicBezTo>
                    <a:pt x="0" y="3"/>
                    <a:pt x="0" y="3"/>
                    <a:pt x="0" y="3"/>
                  </a:cubicBezTo>
                  <a:cubicBezTo>
                    <a:pt x="10" y="0"/>
                    <a:pt x="10" y="0"/>
                    <a:pt x="10" y="0"/>
                  </a:cubicBezTo>
                  <a:lnTo>
                    <a:pt x="15" y="2"/>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5" name="Freeform 134"/>
            <p:cNvSpPr>
              <a:spLocks noEditPoints="1"/>
            </p:cNvSpPr>
            <p:nvPr/>
          </p:nvSpPr>
          <p:spPr bwMode="auto">
            <a:xfrm>
              <a:off x="3984626" y="3400425"/>
              <a:ext cx="74613" cy="119063"/>
            </a:xfrm>
            <a:custGeom>
              <a:avLst/>
              <a:gdLst>
                <a:gd name="T0" fmla="*/ 17 w 22"/>
                <a:gd name="T1" fmla="*/ 23 h 35"/>
                <a:gd name="T2" fmla="*/ 20 w 22"/>
                <a:gd name="T3" fmla="*/ 25 h 35"/>
                <a:gd name="T4" fmla="*/ 19 w 22"/>
                <a:gd name="T5" fmla="*/ 30 h 35"/>
                <a:gd name="T6" fmla="*/ 16 w 22"/>
                <a:gd name="T7" fmla="*/ 28 h 35"/>
                <a:gd name="T8" fmla="*/ 14 w 22"/>
                <a:gd name="T9" fmla="*/ 35 h 35"/>
                <a:gd name="T10" fmla="*/ 9 w 22"/>
                <a:gd name="T11" fmla="*/ 32 h 35"/>
                <a:gd name="T12" fmla="*/ 11 w 22"/>
                <a:gd name="T13" fmla="*/ 25 h 35"/>
                <a:gd name="T14" fmla="*/ 0 w 22"/>
                <a:gd name="T15" fmla="*/ 19 h 35"/>
                <a:gd name="T16" fmla="*/ 1 w 22"/>
                <a:gd name="T17" fmla="*/ 14 h 35"/>
                <a:gd name="T18" fmla="*/ 18 w 22"/>
                <a:gd name="T19" fmla="*/ 0 h 35"/>
                <a:gd name="T20" fmla="*/ 22 w 22"/>
                <a:gd name="T21" fmla="*/ 3 h 35"/>
                <a:gd name="T22" fmla="*/ 17 w 22"/>
                <a:gd name="T23" fmla="*/ 23 h 35"/>
                <a:gd name="T24" fmla="*/ 14 w 22"/>
                <a:gd name="T25" fmla="*/ 11 h 35"/>
                <a:gd name="T26" fmla="*/ 15 w 22"/>
                <a:gd name="T27" fmla="*/ 8 h 35"/>
                <a:gd name="T28" fmla="*/ 15 w 22"/>
                <a:gd name="T29" fmla="*/ 8 h 35"/>
                <a:gd name="T30" fmla="*/ 13 w 22"/>
                <a:gd name="T31" fmla="*/ 10 h 35"/>
                <a:gd name="T32" fmla="*/ 6 w 22"/>
                <a:gd name="T33" fmla="*/ 17 h 35"/>
                <a:gd name="T34" fmla="*/ 12 w 22"/>
                <a:gd name="T35" fmla="*/ 20 h 35"/>
                <a:gd name="T36" fmla="*/ 13 w 22"/>
                <a:gd name="T37" fmla="*/ 15 h 35"/>
                <a:gd name="T38" fmla="*/ 14 w 22"/>
                <a:gd name="T3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35">
                  <a:moveTo>
                    <a:pt x="17" y="23"/>
                  </a:moveTo>
                  <a:cubicBezTo>
                    <a:pt x="20" y="25"/>
                    <a:pt x="20" y="25"/>
                    <a:pt x="20" y="25"/>
                  </a:cubicBezTo>
                  <a:cubicBezTo>
                    <a:pt x="19" y="30"/>
                    <a:pt x="19" y="30"/>
                    <a:pt x="19" y="30"/>
                  </a:cubicBezTo>
                  <a:cubicBezTo>
                    <a:pt x="16" y="28"/>
                    <a:pt x="16" y="28"/>
                    <a:pt x="16" y="28"/>
                  </a:cubicBezTo>
                  <a:cubicBezTo>
                    <a:pt x="14" y="35"/>
                    <a:pt x="14" y="35"/>
                    <a:pt x="14" y="35"/>
                  </a:cubicBezTo>
                  <a:cubicBezTo>
                    <a:pt x="9" y="32"/>
                    <a:pt x="9" y="32"/>
                    <a:pt x="9" y="32"/>
                  </a:cubicBezTo>
                  <a:cubicBezTo>
                    <a:pt x="11" y="25"/>
                    <a:pt x="11" y="25"/>
                    <a:pt x="11" y="25"/>
                  </a:cubicBezTo>
                  <a:cubicBezTo>
                    <a:pt x="0" y="19"/>
                    <a:pt x="0" y="19"/>
                    <a:pt x="0" y="19"/>
                  </a:cubicBezTo>
                  <a:cubicBezTo>
                    <a:pt x="1" y="14"/>
                    <a:pt x="1" y="14"/>
                    <a:pt x="1" y="14"/>
                  </a:cubicBezTo>
                  <a:cubicBezTo>
                    <a:pt x="18" y="0"/>
                    <a:pt x="18" y="0"/>
                    <a:pt x="18" y="0"/>
                  </a:cubicBezTo>
                  <a:cubicBezTo>
                    <a:pt x="22" y="3"/>
                    <a:pt x="22" y="3"/>
                    <a:pt x="22" y="3"/>
                  </a:cubicBezTo>
                  <a:lnTo>
                    <a:pt x="17" y="23"/>
                  </a:lnTo>
                  <a:close/>
                  <a:moveTo>
                    <a:pt x="14" y="11"/>
                  </a:moveTo>
                  <a:cubicBezTo>
                    <a:pt x="15" y="9"/>
                    <a:pt x="15" y="8"/>
                    <a:pt x="15" y="8"/>
                  </a:cubicBezTo>
                  <a:cubicBezTo>
                    <a:pt x="15" y="8"/>
                    <a:pt x="15" y="8"/>
                    <a:pt x="15" y="8"/>
                  </a:cubicBezTo>
                  <a:cubicBezTo>
                    <a:pt x="15" y="9"/>
                    <a:pt x="14" y="10"/>
                    <a:pt x="13" y="10"/>
                  </a:cubicBezTo>
                  <a:cubicBezTo>
                    <a:pt x="6" y="17"/>
                    <a:pt x="6" y="17"/>
                    <a:pt x="6" y="17"/>
                  </a:cubicBezTo>
                  <a:cubicBezTo>
                    <a:pt x="12" y="20"/>
                    <a:pt x="12" y="20"/>
                    <a:pt x="12" y="20"/>
                  </a:cubicBezTo>
                  <a:cubicBezTo>
                    <a:pt x="13" y="15"/>
                    <a:pt x="13" y="15"/>
                    <a:pt x="13" y="15"/>
                  </a:cubicBezTo>
                  <a:cubicBezTo>
                    <a:pt x="14" y="14"/>
                    <a:pt x="14" y="12"/>
                    <a:pt x="14" y="11"/>
                  </a:cubicBezTo>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6" name="Freeform 135"/>
            <p:cNvSpPr>
              <a:spLocks/>
            </p:cNvSpPr>
            <p:nvPr/>
          </p:nvSpPr>
          <p:spPr bwMode="auto">
            <a:xfrm>
              <a:off x="4586288" y="4327525"/>
              <a:ext cx="79375" cy="133350"/>
            </a:xfrm>
            <a:custGeom>
              <a:avLst/>
              <a:gdLst>
                <a:gd name="T0" fmla="*/ 17 w 23"/>
                <a:gd name="T1" fmla="*/ 2 h 39"/>
                <a:gd name="T2" fmla="*/ 21 w 23"/>
                <a:gd name="T3" fmla="*/ 6 h 39"/>
                <a:gd name="T4" fmla="*/ 23 w 23"/>
                <a:gd name="T5" fmla="*/ 10 h 39"/>
                <a:gd name="T6" fmla="*/ 23 w 23"/>
                <a:gd name="T7" fmla="*/ 15 h 39"/>
                <a:gd name="T8" fmla="*/ 21 w 23"/>
                <a:gd name="T9" fmla="*/ 19 h 39"/>
                <a:gd name="T10" fmla="*/ 18 w 23"/>
                <a:gd name="T11" fmla="*/ 22 h 39"/>
                <a:gd name="T12" fmla="*/ 12 w 23"/>
                <a:gd name="T13" fmla="*/ 25 h 39"/>
                <a:gd name="T14" fmla="*/ 8 w 23"/>
                <a:gd name="T15" fmla="*/ 27 h 39"/>
                <a:gd name="T16" fmla="*/ 8 w 23"/>
                <a:gd name="T17" fmla="*/ 28 h 39"/>
                <a:gd name="T18" fmla="*/ 18 w 23"/>
                <a:gd name="T19" fmla="*/ 34 h 39"/>
                <a:gd name="T20" fmla="*/ 17 w 23"/>
                <a:gd name="T21" fmla="*/ 39 h 39"/>
                <a:gd name="T22" fmla="*/ 0 w 23"/>
                <a:gd name="T23" fmla="*/ 29 h 39"/>
                <a:gd name="T24" fmla="*/ 1 w 23"/>
                <a:gd name="T25" fmla="*/ 25 h 39"/>
                <a:gd name="T26" fmla="*/ 9 w 23"/>
                <a:gd name="T27" fmla="*/ 20 h 39"/>
                <a:gd name="T28" fmla="*/ 14 w 23"/>
                <a:gd name="T29" fmla="*/ 17 h 39"/>
                <a:gd name="T30" fmla="*/ 16 w 23"/>
                <a:gd name="T31" fmla="*/ 15 h 39"/>
                <a:gd name="T32" fmla="*/ 17 w 23"/>
                <a:gd name="T33" fmla="*/ 13 h 39"/>
                <a:gd name="T34" fmla="*/ 17 w 23"/>
                <a:gd name="T35" fmla="*/ 10 h 39"/>
                <a:gd name="T36" fmla="*/ 15 w 23"/>
                <a:gd name="T37" fmla="*/ 8 h 39"/>
                <a:gd name="T38" fmla="*/ 12 w 23"/>
                <a:gd name="T39" fmla="*/ 7 h 39"/>
                <a:gd name="T40" fmla="*/ 9 w 23"/>
                <a:gd name="T41" fmla="*/ 8 h 39"/>
                <a:gd name="T42" fmla="*/ 7 w 23"/>
                <a:gd name="T43" fmla="*/ 2 h 39"/>
                <a:gd name="T44" fmla="*/ 11 w 23"/>
                <a:gd name="T45" fmla="*/ 1 h 39"/>
                <a:gd name="T46" fmla="*/ 14 w 23"/>
                <a:gd name="T47" fmla="*/ 1 h 39"/>
                <a:gd name="T48" fmla="*/ 17 w 23"/>
                <a:gd name="T49" fmla="*/ 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9">
                  <a:moveTo>
                    <a:pt x="17" y="2"/>
                  </a:moveTo>
                  <a:cubicBezTo>
                    <a:pt x="19" y="3"/>
                    <a:pt x="20" y="4"/>
                    <a:pt x="21" y="6"/>
                  </a:cubicBezTo>
                  <a:cubicBezTo>
                    <a:pt x="22" y="7"/>
                    <a:pt x="22" y="9"/>
                    <a:pt x="23" y="10"/>
                  </a:cubicBezTo>
                  <a:cubicBezTo>
                    <a:pt x="23" y="12"/>
                    <a:pt x="23" y="14"/>
                    <a:pt x="23" y="15"/>
                  </a:cubicBezTo>
                  <a:cubicBezTo>
                    <a:pt x="22" y="17"/>
                    <a:pt x="22" y="18"/>
                    <a:pt x="21" y="19"/>
                  </a:cubicBezTo>
                  <a:cubicBezTo>
                    <a:pt x="20" y="20"/>
                    <a:pt x="19" y="21"/>
                    <a:pt x="18" y="22"/>
                  </a:cubicBezTo>
                  <a:cubicBezTo>
                    <a:pt x="17" y="23"/>
                    <a:pt x="15" y="24"/>
                    <a:pt x="12" y="25"/>
                  </a:cubicBezTo>
                  <a:cubicBezTo>
                    <a:pt x="8" y="27"/>
                    <a:pt x="8" y="27"/>
                    <a:pt x="8" y="27"/>
                  </a:cubicBezTo>
                  <a:cubicBezTo>
                    <a:pt x="8" y="28"/>
                    <a:pt x="8" y="28"/>
                    <a:pt x="8" y="28"/>
                  </a:cubicBezTo>
                  <a:cubicBezTo>
                    <a:pt x="18" y="34"/>
                    <a:pt x="18" y="34"/>
                    <a:pt x="18" y="34"/>
                  </a:cubicBezTo>
                  <a:cubicBezTo>
                    <a:pt x="17" y="39"/>
                    <a:pt x="17" y="39"/>
                    <a:pt x="17" y="39"/>
                  </a:cubicBezTo>
                  <a:cubicBezTo>
                    <a:pt x="0" y="29"/>
                    <a:pt x="0" y="29"/>
                    <a:pt x="0" y="29"/>
                  </a:cubicBezTo>
                  <a:cubicBezTo>
                    <a:pt x="1" y="25"/>
                    <a:pt x="1" y="25"/>
                    <a:pt x="1" y="25"/>
                  </a:cubicBezTo>
                  <a:cubicBezTo>
                    <a:pt x="9" y="20"/>
                    <a:pt x="9" y="20"/>
                    <a:pt x="9" y="20"/>
                  </a:cubicBezTo>
                  <a:cubicBezTo>
                    <a:pt x="12" y="19"/>
                    <a:pt x="13" y="18"/>
                    <a:pt x="14" y="17"/>
                  </a:cubicBezTo>
                  <a:cubicBezTo>
                    <a:pt x="15" y="17"/>
                    <a:pt x="16" y="16"/>
                    <a:pt x="16" y="15"/>
                  </a:cubicBezTo>
                  <a:cubicBezTo>
                    <a:pt x="17" y="15"/>
                    <a:pt x="17" y="14"/>
                    <a:pt x="17" y="13"/>
                  </a:cubicBezTo>
                  <a:cubicBezTo>
                    <a:pt x="17" y="12"/>
                    <a:pt x="17" y="11"/>
                    <a:pt x="17" y="10"/>
                  </a:cubicBezTo>
                  <a:cubicBezTo>
                    <a:pt x="17" y="9"/>
                    <a:pt x="16" y="8"/>
                    <a:pt x="15" y="8"/>
                  </a:cubicBezTo>
                  <a:cubicBezTo>
                    <a:pt x="14" y="7"/>
                    <a:pt x="13" y="7"/>
                    <a:pt x="12" y="7"/>
                  </a:cubicBezTo>
                  <a:cubicBezTo>
                    <a:pt x="11" y="7"/>
                    <a:pt x="10" y="7"/>
                    <a:pt x="9" y="8"/>
                  </a:cubicBezTo>
                  <a:cubicBezTo>
                    <a:pt x="7" y="2"/>
                    <a:pt x="7" y="2"/>
                    <a:pt x="7" y="2"/>
                  </a:cubicBezTo>
                  <a:cubicBezTo>
                    <a:pt x="8" y="1"/>
                    <a:pt x="10" y="1"/>
                    <a:pt x="11" y="1"/>
                  </a:cubicBezTo>
                  <a:cubicBezTo>
                    <a:pt x="12" y="0"/>
                    <a:pt x="13" y="1"/>
                    <a:pt x="14" y="1"/>
                  </a:cubicBezTo>
                  <a:cubicBezTo>
                    <a:pt x="15" y="1"/>
                    <a:pt x="16" y="2"/>
                    <a:pt x="17"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7" name="Freeform 136"/>
            <p:cNvSpPr>
              <a:spLocks/>
            </p:cNvSpPr>
            <p:nvPr/>
          </p:nvSpPr>
          <p:spPr bwMode="auto">
            <a:xfrm>
              <a:off x="4654551" y="4364038"/>
              <a:ext cx="79375" cy="127000"/>
            </a:xfrm>
            <a:custGeom>
              <a:avLst/>
              <a:gdLst>
                <a:gd name="T0" fmla="*/ 16 w 23"/>
                <a:gd name="T1" fmla="*/ 2 h 37"/>
                <a:gd name="T2" fmla="*/ 22 w 23"/>
                <a:gd name="T3" fmla="*/ 8 h 37"/>
                <a:gd name="T4" fmla="*/ 22 w 23"/>
                <a:gd name="T5" fmla="*/ 15 h 37"/>
                <a:gd name="T6" fmla="*/ 20 w 23"/>
                <a:gd name="T7" fmla="*/ 19 h 37"/>
                <a:gd name="T8" fmla="*/ 15 w 23"/>
                <a:gd name="T9" fmla="*/ 19 h 37"/>
                <a:gd name="T10" fmla="*/ 15 w 23"/>
                <a:gd name="T11" fmla="*/ 20 h 37"/>
                <a:gd name="T12" fmla="*/ 19 w 23"/>
                <a:gd name="T13" fmla="*/ 25 h 37"/>
                <a:gd name="T14" fmla="*/ 19 w 23"/>
                <a:gd name="T15" fmla="*/ 30 h 37"/>
                <a:gd name="T16" fmla="*/ 15 w 23"/>
                <a:gd name="T17" fmla="*/ 36 h 37"/>
                <a:gd name="T18" fmla="*/ 6 w 23"/>
                <a:gd name="T19" fmla="*/ 34 h 37"/>
                <a:gd name="T20" fmla="*/ 0 w 23"/>
                <a:gd name="T21" fmla="*/ 29 h 37"/>
                <a:gd name="T22" fmla="*/ 1 w 23"/>
                <a:gd name="T23" fmla="*/ 23 h 37"/>
                <a:gd name="T24" fmla="*/ 4 w 23"/>
                <a:gd name="T25" fmla="*/ 26 h 37"/>
                <a:gd name="T26" fmla="*/ 7 w 23"/>
                <a:gd name="T27" fmla="*/ 29 h 37"/>
                <a:gd name="T28" fmla="*/ 11 w 23"/>
                <a:gd name="T29" fmla="*/ 30 h 37"/>
                <a:gd name="T30" fmla="*/ 14 w 23"/>
                <a:gd name="T31" fmla="*/ 27 h 37"/>
                <a:gd name="T32" fmla="*/ 13 w 23"/>
                <a:gd name="T33" fmla="*/ 23 h 37"/>
                <a:gd name="T34" fmla="*/ 9 w 23"/>
                <a:gd name="T35" fmla="*/ 19 h 37"/>
                <a:gd name="T36" fmla="*/ 7 w 23"/>
                <a:gd name="T37" fmla="*/ 18 h 37"/>
                <a:gd name="T38" fmla="*/ 8 w 23"/>
                <a:gd name="T39" fmla="*/ 13 h 37"/>
                <a:gd name="T40" fmla="*/ 10 w 23"/>
                <a:gd name="T41" fmla="*/ 14 h 37"/>
                <a:gd name="T42" fmla="*/ 15 w 23"/>
                <a:gd name="T43" fmla="*/ 16 h 37"/>
                <a:gd name="T44" fmla="*/ 17 w 23"/>
                <a:gd name="T45" fmla="*/ 13 h 37"/>
                <a:gd name="T46" fmla="*/ 14 w 23"/>
                <a:gd name="T47" fmla="*/ 8 h 37"/>
                <a:gd name="T48" fmla="*/ 12 w 23"/>
                <a:gd name="T49" fmla="*/ 7 h 37"/>
                <a:gd name="T50" fmla="*/ 8 w 23"/>
                <a:gd name="T51" fmla="*/ 7 h 37"/>
                <a:gd name="T52" fmla="*/ 7 w 23"/>
                <a:gd name="T53" fmla="*/ 1 h 37"/>
                <a:gd name="T54" fmla="*/ 16 w 23"/>
                <a:gd name="T55"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 h="37">
                  <a:moveTo>
                    <a:pt x="16" y="2"/>
                  </a:moveTo>
                  <a:cubicBezTo>
                    <a:pt x="19" y="4"/>
                    <a:pt x="21" y="6"/>
                    <a:pt x="22" y="8"/>
                  </a:cubicBezTo>
                  <a:cubicBezTo>
                    <a:pt x="23" y="10"/>
                    <a:pt x="23" y="12"/>
                    <a:pt x="22" y="15"/>
                  </a:cubicBezTo>
                  <a:cubicBezTo>
                    <a:pt x="22" y="17"/>
                    <a:pt x="21" y="18"/>
                    <a:pt x="20" y="19"/>
                  </a:cubicBezTo>
                  <a:cubicBezTo>
                    <a:pt x="18" y="20"/>
                    <a:pt x="17" y="20"/>
                    <a:pt x="15" y="19"/>
                  </a:cubicBezTo>
                  <a:cubicBezTo>
                    <a:pt x="15" y="20"/>
                    <a:pt x="15" y="20"/>
                    <a:pt x="15" y="20"/>
                  </a:cubicBezTo>
                  <a:cubicBezTo>
                    <a:pt x="17" y="21"/>
                    <a:pt x="18" y="23"/>
                    <a:pt x="19" y="25"/>
                  </a:cubicBezTo>
                  <a:cubicBezTo>
                    <a:pt x="20" y="26"/>
                    <a:pt x="20" y="28"/>
                    <a:pt x="19" y="30"/>
                  </a:cubicBezTo>
                  <a:cubicBezTo>
                    <a:pt x="18" y="34"/>
                    <a:pt x="17" y="35"/>
                    <a:pt x="15" y="36"/>
                  </a:cubicBezTo>
                  <a:cubicBezTo>
                    <a:pt x="12" y="37"/>
                    <a:pt x="10" y="36"/>
                    <a:pt x="6" y="34"/>
                  </a:cubicBezTo>
                  <a:cubicBezTo>
                    <a:pt x="4" y="33"/>
                    <a:pt x="1" y="31"/>
                    <a:pt x="0" y="29"/>
                  </a:cubicBezTo>
                  <a:cubicBezTo>
                    <a:pt x="1" y="23"/>
                    <a:pt x="1" y="23"/>
                    <a:pt x="1" y="23"/>
                  </a:cubicBezTo>
                  <a:cubicBezTo>
                    <a:pt x="2" y="24"/>
                    <a:pt x="3" y="25"/>
                    <a:pt x="4" y="26"/>
                  </a:cubicBezTo>
                  <a:cubicBezTo>
                    <a:pt x="5" y="27"/>
                    <a:pt x="6" y="28"/>
                    <a:pt x="7" y="29"/>
                  </a:cubicBezTo>
                  <a:cubicBezTo>
                    <a:pt x="9" y="30"/>
                    <a:pt x="10" y="30"/>
                    <a:pt x="11" y="30"/>
                  </a:cubicBezTo>
                  <a:cubicBezTo>
                    <a:pt x="12" y="30"/>
                    <a:pt x="13" y="29"/>
                    <a:pt x="14" y="27"/>
                  </a:cubicBezTo>
                  <a:cubicBezTo>
                    <a:pt x="14" y="25"/>
                    <a:pt x="14" y="24"/>
                    <a:pt x="13" y="23"/>
                  </a:cubicBezTo>
                  <a:cubicBezTo>
                    <a:pt x="12" y="22"/>
                    <a:pt x="11" y="21"/>
                    <a:pt x="9" y="19"/>
                  </a:cubicBezTo>
                  <a:cubicBezTo>
                    <a:pt x="7" y="18"/>
                    <a:pt x="7" y="18"/>
                    <a:pt x="7" y="18"/>
                  </a:cubicBezTo>
                  <a:cubicBezTo>
                    <a:pt x="8" y="13"/>
                    <a:pt x="8" y="13"/>
                    <a:pt x="8" y="13"/>
                  </a:cubicBezTo>
                  <a:cubicBezTo>
                    <a:pt x="10" y="14"/>
                    <a:pt x="10" y="14"/>
                    <a:pt x="10" y="14"/>
                  </a:cubicBezTo>
                  <a:cubicBezTo>
                    <a:pt x="12" y="15"/>
                    <a:pt x="14" y="16"/>
                    <a:pt x="15" y="16"/>
                  </a:cubicBezTo>
                  <a:cubicBezTo>
                    <a:pt x="16" y="16"/>
                    <a:pt x="16" y="15"/>
                    <a:pt x="17" y="13"/>
                  </a:cubicBezTo>
                  <a:cubicBezTo>
                    <a:pt x="17" y="11"/>
                    <a:pt x="17" y="9"/>
                    <a:pt x="14" y="8"/>
                  </a:cubicBezTo>
                  <a:cubicBezTo>
                    <a:pt x="13" y="7"/>
                    <a:pt x="13" y="7"/>
                    <a:pt x="12" y="7"/>
                  </a:cubicBezTo>
                  <a:cubicBezTo>
                    <a:pt x="11" y="6"/>
                    <a:pt x="10" y="7"/>
                    <a:pt x="8" y="7"/>
                  </a:cubicBezTo>
                  <a:cubicBezTo>
                    <a:pt x="7" y="1"/>
                    <a:pt x="7" y="1"/>
                    <a:pt x="7" y="1"/>
                  </a:cubicBezTo>
                  <a:cubicBezTo>
                    <a:pt x="10" y="0"/>
                    <a:pt x="13" y="0"/>
                    <a:pt x="16" y="2"/>
                  </a:cubicBez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8" name="Freeform 137"/>
            <p:cNvSpPr>
              <a:spLocks/>
            </p:cNvSpPr>
            <p:nvPr/>
          </p:nvSpPr>
          <p:spPr bwMode="auto">
            <a:xfrm>
              <a:off x="4014788" y="635000"/>
              <a:ext cx="3476625" cy="2555875"/>
            </a:xfrm>
            <a:custGeom>
              <a:avLst/>
              <a:gdLst>
                <a:gd name="T0" fmla="*/ 2190 w 2190"/>
                <a:gd name="T1" fmla="*/ 1211 h 1610"/>
                <a:gd name="T2" fmla="*/ 106 w 2190"/>
                <a:gd name="T3" fmla="*/ 0 h 1610"/>
                <a:gd name="T4" fmla="*/ 0 w 2190"/>
                <a:gd name="T5" fmla="*/ 399 h 1610"/>
                <a:gd name="T6" fmla="*/ 2082 w 2190"/>
                <a:gd name="T7" fmla="*/ 1610 h 1610"/>
                <a:gd name="T8" fmla="*/ 2190 w 2190"/>
                <a:gd name="T9" fmla="*/ 1211 h 1610"/>
              </a:gdLst>
              <a:ahLst/>
              <a:cxnLst>
                <a:cxn ang="0">
                  <a:pos x="T0" y="T1"/>
                </a:cxn>
                <a:cxn ang="0">
                  <a:pos x="T2" y="T3"/>
                </a:cxn>
                <a:cxn ang="0">
                  <a:pos x="T4" y="T5"/>
                </a:cxn>
                <a:cxn ang="0">
                  <a:pos x="T6" y="T7"/>
                </a:cxn>
                <a:cxn ang="0">
                  <a:pos x="T8" y="T9"/>
                </a:cxn>
              </a:cxnLst>
              <a:rect l="0" t="0" r="r" b="b"/>
              <a:pathLst>
                <a:path w="2190" h="1610">
                  <a:moveTo>
                    <a:pt x="2190" y="1211"/>
                  </a:moveTo>
                  <a:lnTo>
                    <a:pt x="106" y="0"/>
                  </a:lnTo>
                  <a:lnTo>
                    <a:pt x="0" y="399"/>
                  </a:lnTo>
                  <a:lnTo>
                    <a:pt x="2082" y="1610"/>
                  </a:lnTo>
                  <a:lnTo>
                    <a:pt x="2190" y="1211"/>
                  </a:lnTo>
                  <a:close/>
                </a:path>
              </a:pathLst>
            </a:custGeom>
            <a:solidFill>
              <a:srgbClr val="7BD7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9" name="Freeform 138"/>
            <p:cNvSpPr>
              <a:spLocks/>
            </p:cNvSpPr>
            <p:nvPr/>
          </p:nvSpPr>
          <p:spPr bwMode="auto">
            <a:xfrm>
              <a:off x="5427663" y="1695450"/>
              <a:ext cx="115888" cy="153988"/>
            </a:xfrm>
            <a:custGeom>
              <a:avLst/>
              <a:gdLst>
                <a:gd name="T0" fmla="*/ 19 w 34"/>
                <a:gd name="T1" fmla="*/ 45 h 45"/>
                <a:gd name="T2" fmla="*/ 14 w 34"/>
                <a:gd name="T3" fmla="*/ 43 h 45"/>
                <a:gd name="T4" fmla="*/ 3 w 34"/>
                <a:gd name="T5" fmla="*/ 12 h 45"/>
                <a:gd name="T6" fmla="*/ 15 w 34"/>
                <a:gd name="T7" fmla="*/ 0 h 45"/>
                <a:gd name="T8" fmla="*/ 21 w 34"/>
                <a:gd name="T9" fmla="*/ 1 h 45"/>
                <a:gd name="T10" fmla="*/ 31 w 34"/>
                <a:gd name="T11" fmla="*/ 33 h 45"/>
                <a:gd name="T12" fmla="*/ 19 w 3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4" h="45">
                  <a:moveTo>
                    <a:pt x="19" y="45"/>
                  </a:moveTo>
                  <a:cubicBezTo>
                    <a:pt x="17" y="45"/>
                    <a:pt x="15" y="44"/>
                    <a:pt x="14" y="43"/>
                  </a:cubicBezTo>
                  <a:cubicBezTo>
                    <a:pt x="5" y="38"/>
                    <a:pt x="0" y="24"/>
                    <a:pt x="3" y="12"/>
                  </a:cubicBezTo>
                  <a:cubicBezTo>
                    <a:pt x="5" y="4"/>
                    <a:pt x="10" y="0"/>
                    <a:pt x="15" y="0"/>
                  </a:cubicBezTo>
                  <a:cubicBezTo>
                    <a:pt x="17" y="0"/>
                    <a:pt x="19" y="0"/>
                    <a:pt x="21" y="1"/>
                  </a:cubicBezTo>
                  <a:cubicBezTo>
                    <a:pt x="29" y="6"/>
                    <a:pt x="34" y="21"/>
                    <a:pt x="31" y="33"/>
                  </a:cubicBezTo>
                  <a:cubicBezTo>
                    <a:pt x="29" y="40"/>
                    <a:pt x="25" y="45"/>
                    <a:pt x="19" y="45"/>
                  </a:cubicBezTo>
                  <a:close/>
                </a:path>
              </a:pathLst>
            </a:custGeom>
            <a:solidFill>
              <a:srgbClr val="209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0" name="Freeform 139"/>
            <p:cNvSpPr>
              <a:spLocks/>
            </p:cNvSpPr>
            <p:nvPr/>
          </p:nvSpPr>
          <p:spPr bwMode="auto">
            <a:xfrm>
              <a:off x="5916613" y="1976438"/>
              <a:ext cx="120650" cy="157163"/>
            </a:xfrm>
            <a:custGeom>
              <a:avLst/>
              <a:gdLst>
                <a:gd name="T0" fmla="*/ 20 w 35"/>
                <a:gd name="T1" fmla="*/ 46 h 46"/>
                <a:gd name="T2" fmla="*/ 14 w 35"/>
                <a:gd name="T3" fmla="*/ 44 h 46"/>
                <a:gd name="T4" fmla="*/ 3 w 35"/>
                <a:gd name="T5" fmla="*/ 12 h 46"/>
                <a:gd name="T6" fmla="*/ 15 w 35"/>
                <a:gd name="T7" fmla="*/ 0 h 46"/>
                <a:gd name="T8" fmla="*/ 21 w 35"/>
                <a:gd name="T9" fmla="*/ 2 h 46"/>
                <a:gd name="T10" fmla="*/ 32 w 35"/>
                <a:gd name="T11" fmla="*/ 34 h 46"/>
                <a:gd name="T12" fmla="*/ 20 w 35"/>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5" h="46">
                  <a:moveTo>
                    <a:pt x="20" y="46"/>
                  </a:moveTo>
                  <a:cubicBezTo>
                    <a:pt x="18" y="46"/>
                    <a:pt x="16" y="45"/>
                    <a:pt x="14" y="44"/>
                  </a:cubicBezTo>
                  <a:cubicBezTo>
                    <a:pt x="5" y="39"/>
                    <a:pt x="0" y="24"/>
                    <a:pt x="3" y="12"/>
                  </a:cubicBezTo>
                  <a:cubicBezTo>
                    <a:pt x="5" y="5"/>
                    <a:pt x="10" y="0"/>
                    <a:pt x="15" y="0"/>
                  </a:cubicBezTo>
                  <a:cubicBezTo>
                    <a:pt x="17" y="0"/>
                    <a:pt x="19" y="1"/>
                    <a:pt x="21" y="2"/>
                  </a:cubicBezTo>
                  <a:cubicBezTo>
                    <a:pt x="30" y="7"/>
                    <a:pt x="35" y="22"/>
                    <a:pt x="32" y="34"/>
                  </a:cubicBezTo>
                  <a:cubicBezTo>
                    <a:pt x="30" y="41"/>
                    <a:pt x="25" y="46"/>
                    <a:pt x="20" y="46"/>
                  </a:cubicBezTo>
                  <a:close/>
                </a:path>
              </a:pathLst>
            </a:custGeom>
            <a:solidFill>
              <a:srgbClr val="209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 name="Freeform 140"/>
            <p:cNvSpPr>
              <a:spLocks/>
            </p:cNvSpPr>
            <p:nvPr/>
          </p:nvSpPr>
          <p:spPr bwMode="auto">
            <a:xfrm>
              <a:off x="6410326" y="2260600"/>
              <a:ext cx="115888" cy="153988"/>
            </a:xfrm>
            <a:custGeom>
              <a:avLst/>
              <a:gdLst>
                <a:gd name="T0" fmla="*/ 19 w 34"/>
                <a:gd name="T1" fmla="*/ 45 h 45"/>
                <a:gd name="T2" fmla="*/ 14 w 34"/>
                <a:gd name="T3" fmla="*/ 44 h 45"/>
                <a:gd name="T4" fmla="*/ 3 w 34"/>
                <a:gd name="T5" fmla="*/ 12 h 45"/>
                <a:gd name="T6" fmla="*/ 15 w 34"/>
                <a:gd name="T7" fmla="*/ 0 h 45"/>
                <a:gd name="T8" fmla="*/ 20 w 34"/>
                <a:gd name="T9" fmla="*/ 2 h 45"/>
                <a:gd name="T10" fmla="*/ 31 w 34"/>
                <a:gd name="T11" fmla="*/ 33 h 45"/>
                <a:gd name="T12" fmla="*/ 19 w 3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4" h="45">
                  <a:moveTo>
                    <a:pt x="19" y="45"/>
                  </a:moveTo>
                  <a:cubicBezTo>
                    <a:pt x="17" y="45"/>
                    <a:pt x="15" y="45"/>
                    <a:pt x="14" y="44"/>
                  </a:cubicBezTo>
                  <a:cubicBezTo>
                    <a:pt x="5" y="39"/>
                    <a:pt x="0" y="24"/>
                    <a:pt x="3" y="12"/>
                  </a:cubicBezTo>
                  <a:cubicBezTo>
                    <a:pt x="5" y="5"/>
                    <a:pt x="10" y="0"/>
                    <a:pt x="15" y="0"/>
                  </a:cubicBezTo>
                  <a:cubicBezTo>
                    <a:pt x="17" y="0"/>
                    <a:pt x="19" y="1"/>
                    <a:pt x="20" y="2"/>
                  </a:cubicBezTo>
                  <a:cubicBezTo>
                    <a:pt x="29" y="7"/>
                    <a:pt x="34" y="21"/>
                    <a:pt x="31" y="33"/>
                  </a:cubicBezTo>
                  <a:cubicBezTo>
                    <a:pt x="29" y="41"/>
                    <a:pt x="24" y="45"/>
                    <a:pt x="19" y="45"/>
                  </a:cubicBezTo>
                  <a:close/>
                </a:path>
              </a:pathLst>
            </a:custGeom>
            <a:solidFill>
              <a:srgbClr val="209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2" name="Freeform 141"/>
            <p:cNvSpPr>
              <a:spLocks/>
            </p:cNvSpPr>
            <p:nvPr/>
          </p:nvSpPr>
          <p:spPr bwMode="auto">
            <a:xfrm>
              <a:off x="4446588" y="1127125"/>
              <a:ext cx="115888" cy="153988"/>
            </a:xfrm>
            <a:custGeom>
              <a:avLst/>
              <a:gdLst>
                <a:gd name="T0" fmla="*/ 19 w 34"/>
                <a:gd name="T1" fmla="*/ 45 h 45"/>
                <a:gd name="T2" fmla="*/ 14 w 34"/>
                <a:gd name="T3" fmla="*/ 43 h 45"/>
                <a:gd name="T4" fmla="*/ 3 w 34"/>
                <a:gd name="T5" fmla="*/ 12 h 45"/>
                <a:gd name="T6" fmla="*/ 15 w 34"/>
                <a:gd name="T7" fmla="*/ 0 h 45"/>
                <a:gd name="T8" fmla="*/ 21 w 34"/>
                <a:gd name="T9" fmla="*/ 2 h 45"/>
                <a:gd name="T10" fmla="*/ 31 w 34"/>
                <a:gd name="T11" fmla="*/ 33 h 45"/>
                <a:gd name="T12" fmla="*/ 19 w 3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4" h="45">
                  <a:moveTo>
                    <a:pt x="19" y="45"/>
                  </a:moveTo>
                  <a:cubicBezTo>
                    <a:pt x="17" y="45"/>
                    <a:pt x="16" y="45"/>
                    <a:pt x="14" y="43"/>
                  </a:cubicBezTo>
                  <a:cubicBezTo>
                    <a:pt x="5" y="38"/>
                    <a:pt x="0" y="24"/>
                    <a:pt x="3" y="12"/>
                  </a:cubicBezTo>
                  <a:cubicBezTo>
                    <a:pt x="5" y="5"/>
                    <a:pt x="10" y="0"/>
                    <a:pt x="15" y="0"/>
                  </a:cubicBezTo>
                  <a:cubicBezTo>
                    <a:pt x="17" y="0"/>
                    <a:pt x="19" y="0"/>
                    <a:pt x="21" y="2"/>
                  </a:cubicBezTo>
                  <a:cubicBezTo>
                    <a:pt x="30" y="7"/>
                    <a:pt x="34" y="21"/>
                    <a:pt x="31" y="33"/>
                  </a:cubicBezTo>
                  <a:cubicBezTo>
                    <a:pt x="29" y="40"/>
                    <a:pt x="25" y="45"/>
                    <a:pt x="19" y="45"/>
                  </a:cubicBezTo>
                  <a:close/>
                </a:path>
              </a:pathLst>
            </a:custGeom>
            <a:solidFill>
              <a:srgbClr val="209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 name="Freeform 142"/>
            <p:cNvSpPr>
              <a:spLocks/>
            </p:cNvSpPr>
            <p:nvPr/>
          </p:nvSpPr>
          <p:spPr bwMode="auto">
            <a:xfrm>
              <a:off x="6899276" y="2544763"/>
              <a:ext cx="119063" cy="153988"/>
            </a:xfrm>
            <a:custGeom>
              <a:avLst/>
              <a:gdLst>
                <a:gd name="T0" fmla="*/ 20 w 35"/>
                <a:gd name="T1" fmla="*/ 45 h 45"/>
                <a:gd name="T2" fmla="*/ 14 w 35"/>
                <a:gd name="T3" fmla="*/ 44 h 45"/>
                <a:gd name="T4" fmla="*/ 3 w 35"/>
                <a:gd name="T5" fmla="*/ 12 h 45"/>
                <a:gd name="T6" fmla="*/ 15 w 35"/>
                <a:gd name="T7" fmla="*/ 0 h 45"/>
                <a:gd name="T8" fmla="*/ 21 w 35"/>
                <a:gd name="T9" fmla="*/ 2 h 45"/>
                <a:gd name="T10" fmla="*/ 32 w 35"/>
                <a:gd name="T11" fmla="*/ 33 h 45"/>
                <a:gd name="T12" fmla="*/ 20 w 3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5" h="45">
                  <a:moveTo>
                    <a:pt x="20" y="45"/>
                  </a:moveTo>
                  <a:cubicBezTo>
                    <a:pt x="18" y="45"/>
                    <a:pt x="16" y="45"/>
                    <a:pt x="14" y="44"/>
                  </a:cubicBezTo>
                  <a:cubicBezTo>
                    <a:pt x="5" y="38"/>
                    <a:pt x="0" y="24"/>
                    <a:pt x="3" y="12"/>
                  </a:cubicBezTo>
                  <a:cubicBezTo>
                    <a:pt x="5" y="5"/>
                    <a:pt x="10" y="0"/>
                    <a:pt x="15" y="0"/>
                  </a:cubicBezTo>
                  <a:cubicBezTo>
                    <a:pt x="17" y="0"/>
                    <a:pt x="19" y="1"/>
                    <a:pt x="21" y="2"/>
                  </a:cubicBezTo>
                  <a:cubicBezTo>
                    <a:pt x="30" y="7"/>
                    <a:pt x="35" y="21"/>
                    <a:pt x="32" y="33"/>
                  </a:cubicBezTo>
                  <a:cubicBezTo>
                    <a:pt x="30" y="41"/>
                    <a:pt x="25" y="45"/>
                    <a:pt x="20" y="45"/>
                  </a:cubicBezTo>
                  <a:close/>
                </a:path>
              </a:pathLst>
            </a:custGeom>
            <a:solidFill>
              <a:srgbClr val="209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 name="Freeform 143"/>
            <p:cNvSpPr>
              <a:spLocks/>
            </p:cNvSpPr>
            <p:nvPr/>
          </p:nvSpPr>
          <p:spPr bwMode="auto">
            <a:xfrm>
              <a:off x="4935538" y="1411288"/>
              <a:ext cx="119063" cy="153988"/>
            </a:xfrm>
            <a:custGeom>
              <a:avLst/>
              <a:gdLst>
                <a:gd name="T0" fmla="*/ 20 w 35"/>
                <a:gd name="T1" fmla="*/ 45 h 45"/>
                <a:gd name="T2" fmla="*/ 14 w 35"/>
                <a:gd name="T3" fmla="*/ 43 h 45"/>
                <a:gd name="T4" fmla="*/ 4 w 35"/>
                <a:gd name="T5" fmla="*/ 12 h 45"/>
                <a:gd name="T6" fmla="*/ 15 w 35"/>
                <a:gd name="T7" fmla="*/ 0 h 45"/>
                <a:gd name="T8" fmla="*/ 21 w 35"/>
                <a:gd name="T9" fmla="*/ 1 h 45"/>
                <a:gd name="T10" fmla="*/ 32 w 35"/>
                <a:gd name="T11" fmla="*/ 33 h 45"/>
                <a:gd name="T12" fmla="*/ 20 w 35"/>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35" h="45">
                  <a:moveTo>
                    <a:pt x="20" y="45"/>
                  </a:moveTo>
                  <a:cubicBezTo>
                    <a:pt x="18" y="45"/>
                    <a:pt x="16" y="44"/>
                    <a:pt x="14" y="43"/>
                  </a:cubicBezTo>
                  <a:cubicBezTo>
                    <a:pt x="5" y="38"/>
                    <a:pt x="0" y="24"/>
                    <a:pt x="4" y="12"/>
                  </a:cubicBezTo>
                  <a:cubicBezTo>
                    <a:pt x="5" y="4"/>
                    <a:pt x="10" y="0"/>
                    <a:pt x="15" y="0"/>
                  </a:cubicBezTo>
                  <a:cubicBezTo>
                    <a:pt x="17" y="0"/>
                    <a:pt x="19" y="0"/>
                    <a:pt x="21" y="1"/>
                  </a:cubicBezTo>
                  <a:cubicBezTo>
                    <a:pt x="30" y="7"/>
                    <a:pt x="35" y="21"/>
                    <a:pt x="32" y="33"/>
                  </a:cubicBezTo>
                  <a:cubicBezTo>
                    <a:pt x="30" y="40"/>
                    <a:pt x="25" y="45"/>
                    <a:pt x="20" y="45"/>
                  </a:cubicBezTo>
                  <a:close/>
                </a:path>
              </a:pathLst>
            </a:custGeom>
            <a:solidFill>
              <a:srgbClr val="2096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 name="Freeform 144"/>
            <p:cNvSpPr>
              <a:spLocks/>
            </p:cNvSpPr>
            <p:nvPr/>
          </p:nvSpPr>
          <p:spPr bwMode="auto">
            <a:xfrm>
              <a:off x="6911976" y="2119313"/>
              <a:ext cx="530225" cy="552450"/>
            </a:xfrm>
            <a:custGeom>
              <a:avLst/>
              <a:gdLst>
                <a:gd name="T0" fmla="*/ 155 w 155"/>
                <a:gd name="T1" fmla="*/ 52 h 161"/>
                <a:gd name="T2" fmla="*/ 134 w 155"/>
                <a:gd name="T3" fmla="*/ 9 h 161"/>
                <a:gd name="T4" fmla="*/ 73 w 155"/>
                <a:gd name="T5" fmla="*/ 15 h 161"/>
                <a:gd name="T6" fmla="*/ 0 w 155"/>
                <a:gd name="T7" fmla="*/ 130 h 161"/>
                <a:gd name="T8" fmla="*/ 5 w 155"/>
                <a:gd name="T9" fmla="*/ 156 h 161"/>
                <a:gd name="T10" fmla="*/ 15 w 155"/>
                <a:gd name="T11" fmla="*/ 161 h 161"/>
                <a:gd name="T12" fmla="*/ 19 w 155"/>
                <a:gd name="T13" fmla="*/ 160 h 161"/>
                <a:gd name="T14" fmla="*/ 24 w 155"/>
                <a:gd name="T15" fmla="*/ 147 h 161"/>
                <a:gd name="T16" fmla="*/ 21 w 155"/>
                <a:gd name="T17" fmla="*/ 130 h 161"/>
                <a:gd name="T18" fmla="*/ 83 w 155"/>
                <a:gd name="T19" fmla="*/ 33 h 161"/>
                <a:gd name="T20" fmla="*/ 124 w 155"/>
                <a:gd name="T21" fmla="*/ 27 h 161"/>
                <a:gd name="T22" fmla="*/ 135 w 155"/>
                <a:gd name="T23" fmla="*/ 52 h 161"/>
                <a:gd name="T24" fmla="*/ 120 w 155"/>
                <a:gd name="T25" fmla="*/ 100 h 161"/>
                <a:gd name="T26" fmla="*/ 138 w 155"/>
                <a:gd name="T27" fmla="*/ 110 h 161"/>
                <a:gd name="T28" fmla="*/ 155 w 155"/>
                <a:gd name="T29"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61">
                  <a:moveTo>
                    <a:pt x="155" y="52"/>
                  </a:moveTo>
                  <a:cubicBezTo>
                    <a:pt x="155" y="32"/>
                    <a:pt x="148" y="17"/>
                    <a:pt x="134" y="9"/>
                  </a:cubicBezTo>
                  <a:cubicBezTo>
                    <a:pt x="118" y="0"/>
                    <a:pt x="96" y="2"/>
                    <a:pt x="73" y="15"/>
                  </a:cubicBezTo>
                  <a:cubicBezTo>
                    <a:pt x="32" y="39"/>
                    <a:pt x="0" y="89"/>
                    <a:pt x="0" y="130"/>
                  </a:cubicBezTo>
                  <a:cubicBezTo>
                    <a:pt x="0" y="140"/>
                    <a:pt x="2" y="148"/>
                    <a:pt x="5" y="156"/>
                  </a:cubicBezTo>
                  <a:cubicBezTo>
                    <a:pt x="7" y="159"/>
                    <a:pt x="11" y="161"/>
                    <a:pt x="15" y="161"/>
                  </a:cubicBezTo>
                  <a:cubicBezTo>
                    <a:pt x="16" y="161"/>
                    <a:pt x="18" y="161"/>
                    <a:pt x="19" y="160"/>
                  </a:cubicBezTo>
                  <a:cubicBezTo>
                    <a:pt x="24" y="158"/>
                    <a:pt x="26" y="152"/>
                    <a:pt x="24" y="147"/>
                  </a:cubicBezTo>
                  <a:cubicBezTo>
                    <a:pt x="22" y="142"/>
                    <a:pt x="21" y="137"/>
                    <a:pt x="21" y="130"/>
                  </a:cubicBezTo>
                  <a:cubicBezTo>
                    <a:pt x="21" y="97"/>
                    <a:pt x="49" y="52"/>
                    <a:pt x="83" y="33"/>
                  </a:cubicBezTo>
                  <a:cubicBezTo>
                    <a:pt x="99" y="24"/>
                    <a:pt x="114" y="21"/>
                    <a:pt x="124" y="27"/>
                  </a:cubicBezTo>
                  <a:cubicBezTo>
                    <a:pt x="133" y="32"/>
                    <a:pt x="135" y="44"/>
                    <a:pt x="135" y="52"/>
                  </a:cubicBezTo>
                  <a:cubicBezTo>
                    <a:pt x="135" y="67"/>
                    <a:pt x="130" y="84"/>
                    <a:pt x="120" y="100"/>
                  </a:cubicBezTo>
                  <a:cubicBezTo>
                    <a:pt x="138" y="110"/>
                    <a:pt x="138" y="110"/>
                    <a:pt x="138" y="110"/>
                  </a:cubicBezTo>
                  <a:cubicBezTo>
                    <a:pt x="149" y="91"/>
                    <a:pt x="155" y="71"/>
                    <a:pt x="155" y="52"/>
                  </a:cubicBezTo>
                  <a:close/>
                </a:path>
              </a:pathLst>
            </a:custGeom>
            <a:solidFill>
              <a:srgbClr val="3D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 name="Freeform 145"/>
            <p:cNvSpPr>
              <a:spLocks/>
            </p:cNvSpPr>
            <p:nvPr/>
          </p:nvSpPr>
          <p:spPr bwMode="auto">
            <a:xfrm>
              <a:off x="6423026" y="1831975"/>
              <a:ext cx="530225" cy="555625"/>
            </a:xfrm>
            <a:custGeom>
              <a:avLst/>
              <a:gdLst>
                <a:gd name="T0" fmla="*/ 155 w 155"/>
                <a:gd name="T1" fmla="*/ 53 h 162"/>
                <a:gd name="T2" fmla="*/ 134 w 155"/>
                <a:gd name="T3" fmla="*/ 10 h 162"/>
                <a:gd name="T4" fmla="*/ 72 w 155"/>
                <a:gd name="T5" fmla="*/ 16 h 162"/>
                <a:gd name="T6" fmla="*/ 0 w 155"/>
                <a:gd name="T7" fmla="*/ 131 h 162"/>
                <a:gd name="T8" fmla="*/ 5 w 155"/>
                <a:gd name="T9" fmla="*/ 156 h 162"/>
                <a:gd name="T10" fmla="*/ 14 w 155"/>
                <a:gd name="T11" fmla="*/ 162 h 162"/>
                <a:gd name="T12" fmla="*/ 19 w 155"/>
                <a:gd name="T13" fmla="*/ 161 h 162"/>
                <a:gd name="T14" fmla="*/ 24 w 155"/>
                <a:gd name="T15" fmla="*/ 147 h 162"/>
                <a:gd name="T16" fmla="*/ 20 w 155"/>
                <a:gd name="T17" fmla="*/ 131 h 162"/>
                <a:gd name="T18" fmla="*/ 83 w 155"/>
                <a:gd name="T19" fmla="*/ 34 h 162"/>
                <a:gd name="T20" fmla="*/ 123 w 155"/>
                <a:gd name="T21" fmla="*/ 27 h 162"/>
                <a:gd name="T22" fmla="*/ 134 w 155"/>
                <a:gd name="T23" fmla="*/ 53 h 162"/>
                <a:gd name="T24" fmla="*/ 120 w 155"/>
                <a:gd name="T25" fmla="*/ 101 h 162"/>
                <a:gd name="T26" fmla="*/ 138 w 155"/>
                <a:gd name="T27" fmla="*/ 111 h 162"/>
                <a:gd name="T28" fmla="*/ 155 w 155"/>
                <a:gd name="T29"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62">
                  <a:moveTo>
                    <a:pt x="155" y="53"/>
                  </a:moveTo>
                  <a:cubicBezTo>
                    <a:pt x="155" y="33"/>
                    <a:pt x="147" y="18"/>
                    <a:pt x="134" y="10"/>
                  </a:cubicBezTo>
                  <a:cubicBezTo>
                    <a:pt x="117" y="0"/>
                    <a:pt x="95" y="3"/>
                    <a:pt x="72" y="16"/>
                  </a:cubicBezTo>
                  <a:cubicBezTo>
                    <a:pt x="32" y="39"/>
                    <a:pt x="0" y="90"/>
                    <a:pt x="0" y="131"/>
                  </a:cubicBezTo>
                  <a:cubicBezTo>
                    <a:pt x="0" y="140"/>
                    <a:pt x="2" y="149"/>
                    <a:pt x="5" y="156"/>
                  </a:cubicBezTo>
                  <a:cubicBezTo>
                    <a:pt x="7" y="160"/>
                    <a:pt x="10" y="162"/>
                    <a:pt x="14" y="162"/>
                  </a:cubicBezTo>
                  <a:cubicBezTo>
                    <a:pt x="16" y="162"/>
                    <a:pt x="17" y="162"/>
                    <a:pt x="19" y="161"/>
                  </a:cubicBezTo>
                  <a:cubicBezTo>
                    <a:pt x="24" y="159"/>
                    <a:pt x="26" y="153"/>
                    <a:pt x="24" y="147"/>
                  </a:cubicBezTo>
                  <a:cubicBezTo>
                    <a:pt x="21" y="143"/>
                    <a:pt x="20" y="137"/>
                    <a:pt x="20" y="131"/>
                  </a:cubicBezTo>
                  <a:cubicBezTo>
                    <a:pt x="20" y="98"/>
                    <a:pt x="49" y="53"/>
                    <a:pt x="83" y="34"/>
                  </a:cubicBezTo>
                  <a:cubicBezTo>
                    <a:pt x="99" y="24"/>
                    <a:pt x="114" y="22"/>
                    <a:pt x="123" y="27"/>
                  </a:cubicBezTo>
                  <a:cubicBezTo>
                    <a:pt x="133" y="33"/>
                    <a:pt x="134" y="44"/>
                    <a:pt x="134" y="53"/>
                  </a:cubicBezTo>
                  <a:cubicBezTo>
                    <a:pt x="134" y="67"/>
                    <a:pt x="129" y="84"/>
                    <a:pt x="120" y="101"/>
                  </a:cubicBezTo>
                  <a:cubicBezTo>
                    <a:pt x="138" y="111"/>
                    <a:pt x="138" y="111"/>
                    <a:pt x="138" y="111"/>
                  </a:cubicBezTo>
                  <a:cubicBezTo>
                    <a:pt x="149" y="92"/>
                    <a:pt x="155" y="71"/>
                    <a:pt x="155" y="53"/>
                  </a:cubicBezTo>
                  <a:close/>
                </a:path>
              </a:pathLst>
            </a:custGeom>
            <a:solidFill>
              <a:srgbClr val="3D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 name="Freeform 146"/>
            <p:cNvSpPr>
              <a:spLocks/>
            </p:cNvSpPr>
            <p:nvPr/>
          </p:nvSpPr>
          <p:spPr bwMode="auto">
            <a:xfrm>
              <a:off x="5930901" y="1549400"/>
              <a:ext cx="533400" cy="554038"/>
            </a:xfrm>
            <a:custGeom>
              <a:avLst/>
              <a:gdLst>
                <a:gd name="T0" fmla="*/ 156 w 156"/>
                <a:gd name="T1" fmla="*/ 53 h 162"/>
                <a:gd name="T2" fmla="*/ 134 w 156"/>
                <a:gd name="T3" fmla="*/ 9 h 162"/>
                <a:gd name="T4" fmla="*/ 73 w 156"/>
                <a:gd name="T5" fmla="*/ 15 h 162"/>
                <a:gd name="T6" fmla="*/ 0 w 156"/>
                <a:gd name="T7" fmla="*/ 131 h 162"/>
                <a:gd name="T8" fmla="*/ 6 w 156"/>
                <a:gd name="T9" fmla="*/ 156 h 162"/>
                <a:gd name="T10" fmla="*/ 15 w 156"/>
                <a:gd name="T11" fmla="*/ 162 h 162"/>
                <a:gd name="T12" fmla="*/ 19 w 156"/>
                <a:gd name="T13" fmla="*/ 161 h 162"/>
                <a:gd name="T14" fmla="*/ 24 w 156"/>
                <a:gd name="T15" fmla="*/ 147 h 162"/>
                <a:gd name="T16" fmla="*/ 21 w 156"/>
                <a:gd name="T17" fmla="*/ 131 h 162"/>
                <a:gd name="T18" fmla="*/ 83 w 156"/>
                <a:gd name="T19" fmla="*/ 33 h 162"/>
                <a:gd name="T20" fmla="*/ 124 w 156"/>
                <a:gd name="T21" fmla="*/ 27 h 162"/>
                <a:gd name="T22" fmla="*/ 135 w 156"/>
                <a:gd name="T23" fmla="*/ 53 h 162"/>
                <a:gd name="T24" fmla="*/ 120 w 156"/>
                <a:gd name="T25" fmla="*/ 100 h 162"/>
                <a:gd name="T26" fmla="*/ 138 w 156"/>
                <a:gd name="T27" fmla="*/ 111 h 162"/>
                <a:gd name="T28" fmla="*/ 156 w 156"/>
                <a:gd name="T29"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162">
                  <a:moveTo>
                    <a:pt x="156" y="53"/>
                  </a:moveTo>
                  <a:cubicBezTo>
                    <a:pt x="156" y="33"/>
                    <a:pt x="148" y="17"/>
                    <a:pt x="134" y="9"/>
                  </a:cubicBezTo>
                  <a:cubicBezTo>
                    <a:pt x="118" y="0"/>
                    <a:pt x="96" y="2"/>
                    <a:pt x="73" y="15"/>
                  </a:cubicBezTo>
                  <a:cubicBezTo>
                    <a:pt x="32" y="39"/>
                    <a:pt x="0" y="89"/>
                    <a:pt x="0" y="131"/>
                  </a:cubicBezTo>
                  <a:cubicBezTo>
                    <a:pt x="0" y="140"/>
                    <a:pt x="2" y="149"/>
                    <a:pt x="6" y="156"/>
                  </a:cubicBezTo>
                  <a:cubicBezTo>
                    <a:pt x="7" y="160"/>
                    <a:pt x="11" y="162"/>
                    <a:pt x="15" y="162"/>
                  </a:cubicBezTo>
                  <a:cubicBezTo>
                    <a:pt x="16" y="162"/>
                    <a:pt x="18" y="161"/>
                    <a:pt x="19" y="161"/>
                  </a:cubicBezTo>
                  <a:cubicBezTo>
                    <a:pt x="24" y="158"/>
                    <a:pt x="27" y="152"/>
                    <a:pt x="24" y="147"/>
                  </a:cubicBezTo>
                  <a:cubicBezTo>
                    <a:pt x="22" y="143"/>
                    <a:pt x="21" y="137"/>
                    <a:pt x="21" y="131"/>
                  </a:cubicBezTo>
                  <a:cubicBezTo>
                    <a:pt x="21" y="97"/>
                    <a:pt x="49" y="53"/>
                    <a:pt x="83" y="33"/>
                  </a:cubicBezTo>
                  <a:cubicBezTo>
                    <a:pt x="99" y="24"/>
                    <a:pt x="114" y="22"/>
                    <a:pt x="124" y="27"/>
                  </a:cubicBezTo>
                  <a:cubicBezTo>
                    <a:pt x="133" y="32"/>
                    <a:pt x="135" y="44"/>
                    <a:pt x="135" y="53"/>
                  </a:cubicBezTo>
                  <a:cubicBezTo>
                    <a:pt x="135" y="67"/>
                    <a:pt x="130" y="84"/>
                    <a:pt x="120" y="100"/>
                  </a:cubicBezTo>
                  <a:cubicBezTo>
                    <a:pt x="138" y="111"/>
                    <a:pt x="138" y="111"/>
                    <a:pt x="138" y="111"/>
                  </a:cubicBezTo>
                  <a:cubicBezTo>
                    <a:pt x="149" y="91"/>
                    <a:pt x="156" y="71"/>
                    <a:pt x="156" y="53"/>
                  </a:cubicBezTo>
                  <a:close/>
                </a:path>
              </a:pathLst>
            </a:custGeom>
            <a:solidFill>
              <a:srgbClr val="3D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 name="Freeform 147"/>
            <p:cNvSpPr>
              <a:spLocks/>
            </p:cNvSpPr>
            <p:nvPr/>
          </p:nvSpPr>
          <p:spPr bwMode="auto">
            <a:xfrm>
              <a:off x="5441951" y="1265238"/>
              <a:ext cx="530225" cy="550863"/>
            </a:xfrm>
            <a:custGeom>
              <a:avLst/>
              <a:gdLst>
                <a:gd name="T0" fmla="*/ 155 w 155"/>
                <a:gd name="T1" fmla="*/ 52 h 161"/>
                <a:gd name="T2" fmla="*/ 134 w 155"/>
                <a:gd name="T3" fmla="*/ 9 h 161"/>
                <a:gd name="T4" fmla="*/ 72 w 155"/>
                <a:gd name="T5" fmla="*/ 15 h 161"/>
                <a:gd name="T6" fmla="*/ 0 w 155"/>
                <a:gd name="T7" fmla="*/ 130 h 161"/>
                <a:gd name="T8" fmla="*/ 5 w 155"/>
                <a:gd name="T9" fmla="*/ 155 h 161"/>
                <a:gd name="T10" fmla="*/ 14 w 155"/>
                <a:gd name="T11" fmla="*/ 161 h 161"/>
                <a:gd name="T12" fmla="*/ 19 w 155"/>
                <a:gd name="T13" fmla="*/ 160 h 161"/>
                <a:gd name="T14" fmla="*/ 24 w 155"/>
                <a:gd name="T15" fmla="*/ 147 h 161"/>
                <a:gd name="T16" fmla="*/ 21 w 155"/>
                <a:gd name="T17" fmla="*/ 130 h 161"/>
                <a:gd name="T18" fmla="*/ 83 w 155"/>
                <a:gd name="T19" fmla="*/ 33 h 161"/>
                <a:gd name="T20" fmla="*/ 123 w 155"/>
                <a:gd name="T21" fmla="*/ 27 h 161"/>
                <a:gd name="T22" fmla="*/ 135 w 155"/>
                <a:gd name="T23" fmla="*/ 52 h 161"/>
                <a:gd name="T24" fmla="*/ 120 w 155"/>
                <a:gd name="T25" fmla="*/ 100 h 161"/>
                <a:gd name="T26" fmla="*/ 138 w 155"/>
                <a:gd name="T27" fmla="*/ 110 h 161"/>
                <a:gd name="T28" fmla="*/ 155 w 155"/>
                <a:gd name="T29" fmla="*/ 5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61">
                  <a:moveTo>
                    <a:pt x="155" y="52"/>
                  </a:moveTo>
                  <a:cubicBezTo>
                    <a:pt x="155" y="32"/>
                    <a:pt x="148" y="17"/>
                    <a:pt x="134" y="9"/>
                  </a:cubicBezTo>
                  <a:cubicBezTo>
                    <a:pt x="118" y="0"/>
                    <a:pt x="95" y="2"/>
                    <a:pt x="72" y="15"/>
                  </a:cubicBezTo>
                  <a:cubicBezTo>
                    <a:pt x="32" y="39"/>
                    <a:pt x="0" y="89"/>
                    <a:pt x="0" y="130"/>
                  </a:cubicBezTo>
                  <a:cubicBezTo>
                    <a:pt x="0" y="140"/>
                    <a:pt x="2" y="148"/>
                    <a:pt x="5" y="155"/>
                  </a:cubicBezTo>
                  <a:cubicBezTo>
                    <a:pt x="7" y="159"/>
                    <a:pt x="11" y="161"/>
                    <a:pt x="14" y="161"/>
                  </a:cubicBezTo>
                  <a:cubicBezTo>
                    <a:pt x="16" y="161"/>
                    <a:pt x="17" y="161"/>
                    <a:pt x="19" y="160"/>
                  </a:cubicBezTo>
                  <a:cubicBezTo>
                    <a:pt x="24" y="158"/>
                    <a:pt x="26" y="152"/>
                    <a:pt x="24" y="147"/>
                  </a:cubicBezTo>
                  <a:cubicBezTo>
                    <a:pt x="22" y="142"/>
                    <a:pt x="21" y="137"/>
                    <a:pt x="21" y="130"/>
                  </a:cubicBezTo>
                  <a:cubicBezTo>
                    <a:pt x="21" y="97"/>
                    <a:pt x="49" y="52"/>
                    <a:pt x="83" y="33"/>
                  </a:cubicBezTo>
                  <a:cubicBezTo>
                    <a:pt x="99" y="23"/>
                    <a:pt x="114" y="21"/>
                    <a:pt x="123" y="27"/>
                  </a:cubicBezTo>
                  <a:cubicBezTo>
                    <a:pt x="133" y="32"/>
                    <a:pt x="135" y="44"/>
                    <a:pt x="135" y="52"/>
                  </a:cubicBezTo>
                  <a:cubicBezTo>
                    <a:pt x="135" y="67"/>
                    <a:pt x="129" y="84"/>
                    <a:pt x="120" y="100"/>
                  </a:cubicBezTo>
                  <a:cubicBezTo>
                    <a:pt x="138" y="110"/>
                    <a:pt x="138" y="110"/>
                    <a:pt x="138" y="110"/>
                  </a:cubicBezTo>
                  <a:cubicBezTo>
                    <a:pt x="149" y="91"/>
                    <a:pt x="155" y="71"/>
                    <a:pt x="155" y="52"/>
                  </a:cubicBezTo>
                  <a:close/>
                </a:path>
              </a:pathLst>
            </a:custGeom>
            <a:solidFill>
              <a:srgbClr val="3D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9" name="Freeform 148"/>
            <p:cNvSpPr>
              <a:spLocks/>
            </p:cNvSpPr>
            <p:nvPr/>
          </p:nvSpPr>
          <p:spPr bwMode="auto">
            <a:xfrm>
              <a:off x="4953001" y="977900"/>
              <a:ext cx="530225" cy="554038"/>
            </a:xfrm>
            <a:custGeom>
              <a:avLst/>
              <a:gdLst>
                <a:gd name="T0" fmla="*/ 155 w 155"/>
                <a:gd name="T1" fmla="*/ 53 h 162"/>
                <a:gd name="T2" fmla="*/ 133 w 155"/>
                <a:gd name="T3" fmla="*/ 10 h 162"/>
                <a:gd name="T4" fmla="*/ 72 w 155"/>
                <a:gd name="T5" fmla="*/ 16 h 162"/>
                <a:gd name="T6" fmla="*/ 0 w 155"/>
                <a:gd name="T7" fmla="*/ 131 h 162"/>
                <a:gd name="T8" fmla="*/ 5 w 155"/>
                <a:gd name="T9" fmla="*/ 156 h 162"/>
                <a:gd name="T10" fmla="*/ 14 w 155"/>
                <a:gd name="T11" fmla="*/ 162 h 162"/>
                <a:gd name="T12" fmla="*/ 18 w 155"/>
                <a:gd name="T13" fmla="*/ 161 h 162"/>
                <a:gd name="T14" fmla="*/ 23 w 155"/>
                <a:gd name="T15" fmla="*/ 147 h 162"/>
                <a:gd name="T16" fmla="*/ 20 w 155"/>
                <a:gd name="T17" fmla="*/ 131 h 162"/>
                <a:gd name="T18" fmla="*/ 82 w 155"/>
                <a:gd name="T19" fmla="*/ 34 h 162"/>
                <a:gd name="T20" fmla="*/ 123 w 155"/>
                <a:gd name="T21" fmla="*/ 27 h 162"/>
                <a:gd name="T22" fmla="*/ 134 w 155"/>
                <a:gd name="T23" fmla="*/ 53 h 162"/>
                <a:gd name="T24" fmla="*/ 120 w 155"/>
                <a:gd name="T25" fmla="*/ 101 h 162"/>
                <a:gd name="T26" fmla="*/ 137 w 155"/>
                <a:gd name="T27" fmla="*/ 111 h 162"/>
                <a:gd name="T28" fmla="*/ 155 w 155"/>
                <a:gd name="T29"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62">
                  <a:moveTo>
                    <a:pt x="155" y="53"/>
                  </a:moveTo>
                  <a:cubicBezTo>
                    <a:pt x="155" y="33"/>
                    <a:pt x="147" y="18"/>
                    <a:pt x="133" y="10"/>
                  </a:cubicBezTo>
                  <a:cubicBezTo>
                    <a:pt x="117" y="0"/>
                    <a:pt x="95" y="3"/>
                    <a:pt x="72" y="16"/>
                  </a:cubicBezTo>
                  <a:cubicBezTo>
                    <a:pt x="31" y="39"/>
                    <a:pt x="0" y="90"/>
                    <a:pt x="0" y="131"/>
                  </a:cubicBezTo>
                  <a:cubicBezTo>
                    <a:pt x="0" y="140"/>
                    <a:pt x="1" y="149"/>
                    <a:pt x="5" y="156"/>
                  </a:cubicBezTo>
                  <a:cubicBezTo>
                    <a:pt x="6" y="160"/>
                    <a:pt x="10" y="162"/>
                    <a:pt x="14" y="162"/>
                  </a:cubicBezTo>
                  <a:cubicBezTo>
                    <a:pt x="15" y="162"/>
                    <a:pt x="17" y="162"/>
                    <a:pt x="18" y="161"/>
                  </a:cubicBezTo>
                  <a:cubicBezTo>
                    <a:pt x="24" y="159"/>
                    <a:pt x="26" y="153"/>
                    <a:pt x="23" y="147"/>
                  </a:cubicBezTo>
                  <a:cubicBezTo>
                    <a:pt x="21" y="143"/>
                    <a:pt x="20" y="137"/>
                    <a:pt x="20" y="131"/>
                  </a:cubicBezTo>
                  <a:cubicBezTo>
                    <a:pt x="20" y="98"/>
                    <a:pt x="49" y="53"/>
                    <a:pt x="82" y="34"/>
                  </a:cubicBezTo>
                  <a:cubicBezTo>
                    <a:pt x="99" y="24"/>
                    <a:pt x="113" y="22"/>
                    <a:pt x="123" y="27"/>
                  </a:cubicBezTo>
                  <a:cubicBezTo>
                    <a:pt x="132" y="33"/>
                    <a:pt x="134" y="44"/>
                    <a:pt x="134" y="53"/>
                  </a:cubicBezTo>
                  <a:cubicBezTo>
                    <a:pt x="134" y="67"/>
                    <a:pt x="129" y="84"/>
                    <a:pt x="120" y="101"/>
                  </a:cubicBezTo>
                  <a:cubicBezTo>
                    <a:pt x="137" y="111"/>
                    <a:pt x="137" y="111"/>
                    <a:pt x="137" y="111"/>
                  </a:cubicBezTo>
                  <a:cubicBezTo>
                    <a:pt x="149" y="92"/>
                    <a:pt x="155" y="71"/>
                    <a:pt x="155" y="53"/>
                  </a:cubicBezTo>
                  <a:close/>
                </a:path>
              </a:pathLst>
            </a:custGeom>
            <a:solidFill>
              <a:srgbClr val="3D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0" name="Freeform 149"/>
            <p:cNvSpPr>
              <a:spLocks/>
            </p:cNvSpPr>
            <p:nvPr/>
          </p:nvSpPr>
          <p:spPr bwMode="auto">
            <a:xfrm>
              <a:off x="4459288" y="693738"/>
              <a:ext cx="530225" cy="554038"/>
            </a:xfrm>
            <a:custGeom>
              <a:avLst/>
              <a:gdLst>
                <a:gd name="T0" fmla="*/ 155 w 155"/>
                <a:gd name="T1" fmla="*/ 53 h 162"/>
                <a:gd name="T2" fmla="*/ 134 w 155"/>
                <a:gd name="T3" fmla="*/ 9 h 162"/>
                <a:gd name="T4" fmla="*/ 73 w 155"/>
                <a:gd name="T5" fmla="*/ 15 h 162"/>
                <a:gd name="T6" fmla="*/ 0 w 155"/>
                <a:gd name="T7" fmla="*/ 131 h 162"/>
                <a:gd name="T8" fmla="*/ 5 w 155"/>
                <a:gd name="T9" fmla="*/ 156 h 162"/>
                <a:gd name="T10" fmla="*/ 15 w 155"/>
                <a:gd name="T11" fmla="*/ 162 h 162"/>
                <a:gd name="T12" fmla="*/ 19 w 155"/>
                <a:gd name="T13" fmla="*/ 161 h 162"/>
                <a:gd name="T14" fmla="*/ 24 w 155"/>
                <a:gd name="T15" fmla="*/ 147 h 162"/>
                <a:gd name="T16" fmla="*/ 21 w 155"/>
                <a:gd name="T17" fmla="*/ 131 h 162"/>
                <a:gd name="T18" fmla="*/ 83 w 155"/>
                <a:gd name="T19" fmla="*/ 33 h 162"/>
                <a:gd name="T20" fmla="*/ 124 w 155"/>
                <a:gd name="T21" fmla="*/ 27 h 162"/>
                <a:gd name="T22" fmla="*/ 135 w 155"/>
                <a:gd name="T23" fmla="*/ 53 h 162"/>
                <a:gd name="T24" fmla="*/ 120 w 155"/>
                <a:gd name="T25" fmla="*/ 100 h 162"/>
                <a:gd name="T26" fmla="*/ 138 w 155"/>
                <a:gd name="T27" fmla="*/ 111 h 162"/>
                <a:gd name="T28" fmla="*/ 155 w 155"/>
                <a:gd name="T29" fmla="*/ 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62">
                  <a:moveTo>
                    <a:pt x="155" y="53"/>
                  </a:moveTo>
                  <a:cubicBezTo>
                    <a:pt x="155" y="33"/>
                    <a:pt x="148" y="17"/>
                    <a:pt x="134" y="9"/>
                  </a:cubicBezTo>
                  <a:cubicBezTo>
                    <a:pt x="118" y="0"/>
                    <a:pt x="96" y="2"/>
                    <a:pt x="73" y="15"/>
                  </a:cubicBezTo>
                  <a:cubicBezTo>
                    <a:pt x="32" y="39"/>
                    <a:pt x="0" y="89"/>
                    <a:pt x="0" y="131"/>
                  </a:cubicBezTo>
                  <a:cubicBezTo>
                    <a:pt x="0" y="140"/>
                    <a:pt x="2" y="149"/>
                    <a:pt x="5" y="156"/>
                  </a:cubicBezTo>
                  <a:cubicBezTo>
                    <a:pt x="7" y="160"/>
                    <a:pt x="11" y="162"/>
                    <a:pt x="15" y="162"/>
                  </a:cubicBezTo>
                  <a:cubicBezTo>
                    <a:pt x="16" y="162"/>
                    <a:pt x="18" y="161"/>
                    <a:pt x="19" y="161"/>
                  </a:cubicBezTo>
                  <a:cubicBezTo>
                    <a:pt x="24" y="158"/>
                    <a:pt x="26" y="152"/>
                    <a:pt x="24" y="147"/>
                  </a:cubicBezTo>
                  <a:cubicBezTo>
                    <a:pt x="22" y="143"/>
                    <a:pt x="21" y="137"/>
                    <a:pt x="21" y="131"/>
                  </a:cubicBezTo>
                  <a:cubicBezTo>
                    <a:pt x="21" y="97"/>
                    <a:pt x="49" y="53"/>
                    <a:pt x="83" y="33"/>
                  </a:cubicBezTo>
                  <a:cubicBezTo>
                    <a:pt x="99" y="24"/>
                    <a:pt x="114" y="22"/>
                    <a:pt x="124" y="27"/>
                  </a:cubicBezTo>
                  <a:cubicBezTo>
                    <a:pt x="133" y="32"/>
                    <a:pt x="135" y="44"/>
                    <a:pt x="135" y="53"/>
                  </a:cubicBezTo>
                  <a:cubicBezTo>
                    <a:pt x="135" y="67"/>
                    <a:pt x="130" y="84"/>
                    <a:pt x="120" y="100"/>
                  </a:cubicBezTo>
                  <a:cubicBezTo>
                    <a:pt x="138" y="111"/>
                    <a:pt x="138" y="111"/>
                    <a:pt x="138" y="111"/>
                  </a:cubicBezTo>
                  <a:cubicBezTo>
                    <a:pt x="149" y="91"/>
                    <a:pt x="155" y="71"/>
                    <a:pt x="155" y="53"/>
                  </a:cubicBezTo>
                  <a:close/>
                </a:path>
              </a:pathLst>
            </a:custGeom>
            <a:solidFill>
              <a:srgbClr val="3D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153" name="Freeform 239"/>
          <p:cNvSpPr>
            <a:spLocks noEditPoints="1"/>
          </p:cNvSpPr>
          <p:nvPr/>
        </p:nvSpPr>
        <p:spPr bwMode="auto">
          <a:xfrm>
            <a:off x="5081494" y="1866242"/>
            <a:ext cx="857840" cy="1564932"/>
          </a:xfrm>
          <a:custGeom>
            <a:avLst/>
            <a:gdLst>
              <a:gd name="T0" fmla="*/ 917 w 950"/>
              <a:gd name="T1" fmla="*/ 232 h 1735"/>
              <a:gd name="T2" fmla="*/ 490 w 950"/>
              <a:gd name="T3" fmla="*/ 252 h 1735"/>
              <a:gd name="T4" fmla="*/ 562 w 950"/>
              <a:gd name="T5" fmla="*/ 5 h 1735"/>
              <a:gd name="T6" fmla="*/ 91 w 950"/>
              <a:gd name="T7" fmla="*/ 1246 h 1735"/>
              <a:gd name="T8" fmla="*/ 91 w 950"/>
              <a:gd name="T9" fmla="*/ 1246 h 1735"/>
              <a:gd name="T10" fmla="*/ 12 w 950"/>
              <a:gd name="T11" fmla="*/ 1513 h 1735"/>
              <a:gd name="T12" fmla="*/ 114 w 950"/>
              <a:gd name="T13" fmla="*/ 1282 h 1735"/>
              <a:gd name="T14" fmla="*/ 380 w 950"/>
              <a:gd name="T15" fmla="*/ 1703 h 1735"/>
              <a:gd name="T16" fmla="*/ 409 w 950"/>
              <a:gd name="T17" fmla="*/ 1720 h 1735"/>
              <a:gd name="T18" fmla="*/ 497 w 950"/>
              <a:gd name="T19" fmla="*/ 1480 h 1735"/>
              <a:gd name="T20" fmla="*/ 587 w 950"/>
              <a:gd name="T21" fmla="*/ 1232 h 1735"/>
              <a:gd name="T22" fmla="*/ 768 w 950"/>
              <a:gd name="T23" fmla="*/ 736 h 1735"/>
              <a:gd name="T24" fmla="*/ 768 w 950"/>
              <a:gd name="T25" fmla="*/ 736 h 1735"/>
              <a:gd name="T26" fmla="*/ 859 w 950"/>
              <a:gd name="T27" fmla="*/ 488 h 1735"/>
              <a:gd name="T28" fmla="*/ 946 w 950"/>
              <a:gd name="T29" fmla="*/ 249 h 1735"/>
              <a:gd name="T30" fmla="*/ 856 w 950"/>
              <a:gd name="T31" fmla="*/ 466 h 1735"/>
              <a:gd name="T32" fmla="*/ 856 w 950"/>
              <a:gd name="T33" fmla="*/ 466 h 1735"/>
              <a:gd name="T34" fmla="*/ 823 w 950"/>
              <a:gd name="T35" fmla="*/ 490 h 1735"/>
              <a:gd name="T36" fmla="*/ 399 w 950"/>
              <a:gd name="T37" fmla="*/ 500 h 1735"/>
              <a:gd name="T38" fmla="*/ 766 w 950"/>
              <a:gd name="T39" fmla="*/ 714 h 1735"/>
              <a:gd name="T40" fmla="*/ 766 w 950"/>
              <a:gd name="T41" fmla="*/ 714 h 1735"/>
              <a:gd name="T42" fmla="*/ 641 w 950"/>
              <a:gd name="T43" fmla="*/ 986 h 1735"/>
              <a:gd name="T44" fmla="*/ 579 w 950"/>
              <a:gd name="T45" fmla="*/ 1205 h 1735"/>
              <a:gd name="T46" fmla="*/ 579 w 950"/>
              <a:gd name="T47" fmla="*/ 1205 h 1735"/>
              <a:gd name="T48" fmla="*/ 218 w 950"/>
              <a:gd name="T49" fmla="*/ 996 h 1735"/>
              <a:gd name="T50" fmla="*/ 489 w 950"/>
              <a:gd name="T51" fmla="*/ 1453 h 1735"/>
              <a:gd name="T52" fmla="*/ 489 w 950"/>
              <a:gd name="T53" fmla="*/ 1453 h 1735"/>
              <a:gd name="T54" fmla="*/ 128 w 950"/>
              <a:gd name="T55" fmla="*/ 1244 h 1735"/>
              <a:gd name="T56" fmla="*/ 551 w 950"/>
              <a:gd name="T57" fmla="*/ 1234 h 1735"/>
              <a:gd name="T58" fmla="*/ 670 w 950"/>
              <a:gd name="T59" fmla="*/ 957 h 1735"/>
              <a:gd name="T60" fmla="*/ 670 w 950"/>
              <a:gd name="T61" fmla="*/ 957 h 1735"/>
              <a:gd name="T62" fmla="*/ 309 w 950"/>
              <a:gd name="T63" fmla="*/ 748 h 1735"/>
              <a:gd name="T64" fmla="*/ 732 w 950"/>
              <a:gd name="T65" fmla="*/ 738 h 1735"/>
              <a:gd name="T66" fmla="*/ 670 w 950"/>
              <a:gd name="T67" fmla="*/ 957 h 1735"/>
              <a:gd name="T68" fmla="*/ 767 w 950"/>
              <a:gd name="T69" fmla="*/ 717 h 1735"/>
              <a:gd name="T70" fmla="*/ 858 w 950"/>
              <a:gd name="T71" fmla="*/ 469 h 1735"/>
              <a:gd name="T72" fmla="*/ 858 w 950"/>
              <a:gd name="T73" fmla="*/ 469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0" h="1735">
                <a:moveTo>
                  <a:pt x="938" y="222"/>
                </a:moveTo>
                <a:cubicBezTo>
                  <a:pt x="930" y="217"/>
                  <a:pt x="921" y="221"/>
                  <a:pt x="917" y="232"/>
                </a:cubicBezTo>
                <a:cubicBezTo>
                  <a:pt x="836" y="452"/>
                  <a:pt x="836" y="452"/>
                  <a:pt x="836" y="452"/>
                </a:cubicBezTo>
                <a:cubicBezTo>
                  <a:pt x="490" y="252"/>
                  <a:pt x="490" y="252"/>
                  <a:pt x="490" y="252"/>
                </a:cubicBezTo>
                <a:cubicBezTo>
                  <a:pt x="570" y="32"/>
                  <a:pt x="570" y="32"/>
                  <a:pt x="570" y="32"/>
                </a:cubicBezTo>
                <a:cubicBezTo>
                  <a:pt x="574" y="21"/>
                  <a:pt x="571" y="9"/>
                  <a:pt x="562" y="5"/>
                </a:cubicBezTo>
                <a:cubicBezTo>
                  <a:pt x="554" y="0"/>
                  <a:pt x="545" y="4"/>
                  <a:pt x="541" y="15"/>
                </a:cubicBezTo>
                <a:cubicBezTo>
                  <a:pt x="91" y="1246"/>
                  <a:pt x="91" y="1246"/>
                  <a:pt x="91" y="1246"/>
                </a:cubicBezTo>
                <a:cubicBezTo>
                  <a:pt x="91" y="1246"/>
                  <a:pt x="91" y="1246"/>
                  <a:pt x="91" y="1246"/>
                </a:cubicBezTo>
                <a:cubicBezTo>
                  <a:pt x="91" y="1246"/>
                  <a:pt x="91" y="1246"/>
                  <a:pt x="91" y="1246"/>
                </a:cubicBezTo>
                <a:cubicBezTo>
                  <a:pt x="4" y="1486"/>
                  <a:pt x="4" y="1486"/>
                  <a:pt x="4" y="1486"/>
                </a:cubicBezTo>
                <a:cubicBezTo>
                  <a:pt x="0" y="1496"/>
                  <a:pt x="4" y="1508"/>
                  <a:pt x="12" y="1513"/>
                </a:cubicBezTo>
                <a:cubicBezTo>
                  <a:pt x="20" y="1518"/>
                  <a:pt x="30" y="1513"/>
                  <a:pt x="33" y="1503"/>
                </a:cubicBezTo>
                <a:cubicBezTo>
                  <a:pt x="114" y="1282"/>
                  <a:pt x="114" y="1282"/>
                  <a:pt x="114" y="1282"/>
                </a:cubicBezTo>
                <a:cubicBezTo>
                  <a:pt x="460" y="1482"/>
                  <a:pt x="460" y="1482"/>
                  <a:pt x="460" y="1482"/>
                </a:cubicBezTo>
                <a:cubicBezTo>
                  <a:pt x="380" y="1703"/>
                  <a:pt x="380" y="1703"/>
                  <a:pt x="380" y="1703"/>
                </a:cubicBezTo>
                <a:cubicBezTo>
                  <a:pt x="376" y="1713"/>
                  <a:pt x="380" y="1725"/>
                  <a:pt x="388" y="1730"/>
                </a:cubicBezTo>
                <a:cubicBezTo>
                  <a:pt x="396" y="1735"/>
                  <a:pt x="405" y="1730"/>
                  <a:pt x="409" y="1720"/>
                </a:cubicBezTo>
                <a:cubicBezTo>
                  <a:pt x="497" y="1480"/>
                  <a:pt x="497" y="1480"/>
                  <a:pt x="497" y="1480"/>
                </a:cubicBezTo>
                <a:cubicBezTo>
                  <a:pt x="497" y="1480"/>
                  <a:pt x="497" y="1480"/>
                  <a:pt x="497" y="1480"/>
                </a:cubicBezTo>
                <a:cubicBezTo>
                  <a:pt x="497" y="1480"/>
                  <a:pt x="497" y="1480"/>
                  <a:pt x="497" y="1480"/>
                </a:cubicBezTo>
                <a:cubicBezTo>
                  <a:pt x="587" y="1232"/>
                  <a:pt x="587" y="1232"/>
                  <a:pt x="587" y="1232"/>
                </a:cubicBezTo>
                <a:cubicBezTo>
                  <a:pt x="678" y="984"/>
                  <a:pt x="678" y="984"/>
                  <a:pt x="678" y="984"/>
                </a:cubicBezTo>
                <a:cubicBezTo>
                  <a:pt x="768" y="736"/>
                  <a:pt x="768" y="736"/>
                  <a:pt x="768" y="736"/>
                </a:cubicBezTo>
                <a:cubicBezTo>
                  <a:pt x="768" y="736"/>
                  <a:pt x="768" y="736"/>
                  <a:pt x="768" y="736"/>
                </a:cubicBezTo>
                <a:cubicBezTo>
                  <a:pt x="768" y="736"/>
                  <a:pt x="768" y="736"/>
                  <a:pt x="768" y="736"/>
                </a:cubicBezTo>
                <a:cubicBezTo>
                  <a:pt x="859" y="488"/>
                  <a:pt x="859" y="488"/>
                  <a:pt x="859" y="488"/>
                </a:cubicBezTo>
                <a:cubicBezTo>
                  <a:pt x="859" y="488"/>
                  <a:pt x="859" y="488"/>
                  <a:pt x="859" y="488"/>
                </a:cubicBezTo>
                <a:cubicBezTo>
                  <a:pt x="859" y="488"/>
                  <a:pt x="859" y="488"/>
                  <a:pt x="859" y="488"/>
                </a:cubicBezTo>
                <a:cubicBezTo>
                  <a:pt x="946" y="249"/>
                  <a:pt x="946" y="249"/>
                  <a:pt x="946" y="249"/>
                </a:cubicBezTo>
                <a:cubicBezTo>
                  <a:pt x="950" y="238"/>
                  <a:pt x="946" y="226"/>
                  <a:pt x="938" y="222"/>
                </a:cubicBezTo>
                <a:close/>
                <a:moveTo>
                  <a:pt x="856" y="466"/>
                </a:moveTo>
                <a:cubicBezTo>
                  <a:pt x="856" y="465"/>
                  <a:pt x="856" y="465"/>
                  <a:pt x="856" y="465"/>
                </a:cubicBezTo>
                <a:cubicBezTo>
                  <a:pt x="856" y="465"/>
                  <a:pt x="856" y="465"/>
                  <a:pt x="856" y="466"/>
                </a:cubicBezTo>
                <a:close/>
                <a:moveTo>
                  <a:pt x="476" y="290"/>
                </a:moveTo>
                <a:cubicBezTo>
                  <a:pt x="823" y="490"/>
                  <a:pt x="823" y="490"/>
                  <a:pt x="823" y="490"/>
                </a:cubicBezTo>
                <a:cubicBezTo>
                  <a:pt x="746" y="700"/>
                  <a:pt x="746" y="700"/>
                  <a:pt x="746" y="700"/>
                </a:cubicBezTo>
                <a:cubicBezTo>
                  <a:pt x="399" y="500"/>
                  <a:pt x="399" y="500"/>
                  <a:pt x="399" y="500"/>
                </a:cubicBezTo>
                <a:lnTo>
                  <a:pt x="476" y="290"/>
                </a:lnTo>
                <a:close/>
                <a:moveTo>
                  <a:pt x="766" y="714"/>
                </a:moveTo>
                <a:cubicBezTo>
                  <a:pt x="765" y="714"/>
                  <a:pt x="765" y="713"/>
                  <a:pt x="765" y="713"/>
                </a:cubicBezTo>
                <a:cubicBezTo>
                  <a:pt x="765" y="713"/>
                  <a:pt x="765" y="714"/>
                  <a:pt x="766" y="714"/>
                </a:cubicBezTo>
                <a:close/>
                <a:moveTo>
                  <a:pt x="295" y="786"/>
                </a:moveTo>
                <a:cubicBezTo>
                  <a:pt x="641" y="986"/>
                  <a:pt x="641" y="986"/>
                  <a:pt x="641" y="986"/>
                </a:cubicBezTo>
                <a:cubicBezTo>
                  <a:pt x="565" y="1197"/>
                  <a:pt x="565" y="1197"/>
                  <a:pt x="565" y="1197"/>
                </a:cubicBezTo>
                <a:cubicBezTo>
                  <a:pt x="579" y="1205"/>
                  <a:pt x="579" y="1205"/>
                  <a:pt x="579" y="1205"/>
                </a:cubicBezTo>
                <a:cubicBezTo>
                  <a:pt x="582" y="1207"/>
                  <a:pt x="584" y="1210"/>
                  <a:pt x="586" y="1213"/>
                </a:cubicBezTo>
                <a:cubicBezTo>
                  <a:pt x="584" y="1210"/>
                  <a:pt x="582" y="1207"/>
                  <a:pt x="579" y="1205"/>
                </a:cubicBezTo>
                <a:cubicBezTo>
                  <a:pt x="565" y="1197"/>
                  <a:pt x="565" y="1197"/>
                  <a:pt x="565" y="1197"/>
                </a:cubicBezTo>
                <a:cubicBezTo>
                  <a:pt x="218" y="996"/>
                  <a:pt x="218" y="996"/>
                  <a:pt x="218" y="996"/>
                </a:cubicBezTo>
                <a:lnTo>
                  <a:pt x="295" y="786"/>
                </a:lnTo>
                <a:close/>
                <a:moveTo>
                  <a:pt x="489" y="1453"/>
                </a:moveTo>
                <a:cubicBezTo>
                  <a:pt x="491" y="1455"/>
                  <a:pt x="493" y="1457"/>
                  <a:pt x="495" y="1460"/>
                </a:cubicBezTo>
                <a:cubicBezTo>
                  <a:pt x="493" y="1457"/>
                  <a:pt x="491" y="1455"/>
                  <a:pt x="489" y="1453"/>
                </a:cubicBezTo>
                <a:close/>
                <a:moveTo>
                  <a:pt x="474" y="1445"/>
                </a:moveTo>
                <a:cubicBezTo>
                  <a:pt x="128" y="1244"/>
                  <a:pt x="128" y="1244"/>
                  <a:pt x="128" y="1244"/>
                </a:cubicBezTo>
                <a:cubicBezTo>
                  <a:pt x="204" y="1034"/>
                  <a:pt x="204" y="1034"/>
                  <a:pt x="204" y="1034"/>
                </a:cubicBezTo>
                <a:cubicBezTo>
                  <a:pt x="551" y="1234"/>
                  <a:pt x="551" y="1234"/>
                  <a:pt x="551" y="1234"/>
                </a:cubicBezTo>
                <a:lnTo>
                  <a:pt x="474" y="1445"/>
                </a:lnTo>
                <a:close/>
                <a:moveTo>
                  <a:pt x="670" y="957"/>
                </a:moveTo>
                <a:cubicBezTo>
                  <a:pt x="676" y="960"/>
                  <a:pt x="679" y="968"/>
                  <a:pt x="679" y="976"/>
                </a:cubicBezTo>
                <a:cubicBezTo>
                  <a:pt x="679" y="968"/>
                  <a:pt x="676" y="960"/>
                  <a:pt x="670" y="957"/>
                </a:cubicBezTo>
                <a:cubicBezTo>
                  <a:pt x="655" y="948"/>
                  <a:pt x="655" y="948"/>
                  <a:pt x="655" y="948"/>
                </a:cubicBezTo>
                <a:cubicBezTo>
                  <a:pt x="309" y="748"/>
                  <a:pt x="309" y="748"/>
                  <a:pt x="309" y="748"/>
                </a:cubicBezTo>
                <a:cubicBezTo>
                  <a:pt x="385" y="538"/>
                  <a:pt x="385" y="538"/>
                  <a:pt x="385" y="538"/>
                </a:cubicBezTo>
                <a:cubicBezTo>
                  <a:pt x="732" y="738"/>
                  <a:pt x="732" y="738"/>
                  <a:pt x="732" y="738"/>
                </a:cubicBezTo>
                <a:cubicBezTo>
                  <a:pt x="655" y="948"/>
                  <a:pt x="655" y="948"/>
                  <a:pt x="655" y="948"/>
                </a:cubicBezTo>
                <a:lnTo>
                  <a:pt x="670" y="957"/>
                </a:lnTo>
                <a:close/>
                <a:moveTo>
                  <a:pt x="770" y="728"/>
                </a:moveTo>
                <a:cubicBezTo>
                  <a:pt x="770" y="724"/>
                  <a:pt x="769" y="721"/>
                  <a:pt x="767" y="717"/>
                </a:cubicBezTo>
                <a:cubicBezTo>
                  <a:pt x="769" y="721"/>
                  <a:pt x="770" y="724"/>
                  <a:pt x="770" y="728"/>
                </a:cubicBezTo>
                <a:close/>
                <a:moveTo>
                  <a:pt x="858" y="469"/>
                </a:moveTo>
                <a:cubicBezTo>
                  <a:pt x="859" y="472"/>
                  <a:pt x="860" y="476"/>
                  <a:pt x="860" y="480"/>
                </a:cubicBezTo>
                <a:cubicBezTo>
                  <a:pt x="860" y="476"/>
                  <a:pt x="859" y="472"/>
                  <a:pt x="858" y="469"/>
                </a:cubicBezTo>
                <a:close/>
              </a:path>
            </a:pathLst>
          </a:custGeom>
          <a:solidFill>
            <a:srgbClr val="84A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154" name="Group 153"/>
          <p:cNvGrpSpPr/>
          <p:nvPr/>
        </p:nvGrpSpPr>
        <p:grpSpPr>
          <a:xfrm>
            <a:off x="5164780" y="2104438"/>
            <a:ext cx="574253" cy="1178072"/>
            <a:chOff x="3738563" y="1292225"/>
            <a:chExt cx="2189163" cy="4491037"/>
          </a:xfrm>
        </p:grpSpPr>
        <p:sp>
          <p:nvSpPr>
            <p:cNvPr id="155" name="Freeform 240"/>
            <p:cNvSpPr>
              <a:spLocks/>
            </p:cNvSpPr>
            <p:nvPr/>
          </p:nvSpPr>
          <p:spPr bwMode="auto">
            <a:xfrm>
              <a:off x="4416425" y="4933950"/>
              <a:ext cx="639763" cy="274637"/>
            </a:xfrm>
            <a:custGeom>
              <a:avLst/>
              <a:gdLst>
                <a:gd name="T0" fmla="*/ 88 w 186"/>
                <a:gd name="T1" fmla="*/ 75 h 80"/>
                <a:gd name="T2" fmla="*/ 143 w 186"/>
                <a:gd name="T3" fmla="*/ 78 h 80"/>
                <a:gd name="T4" fmla="*/ 181 w 186"/>
                <a:gd name="T5" fmla="*/ 68 h 80"/>
                <a:gd name="T6" fmla="*/ 184 w 186"/>
                <a:gd name="T7" fmla="*/ 64 h 80"/>
                <a:gd name="T8" fmla="*/ 179 w 186"/>
                <a:gd name="T9" fmla="*/ 51 h 80"/>
                <a:gd name="T10" fmla="*/ 168 w 186"/>
                <a:gd name="T11" fmla="*/ 45 h 80"/>
                <a:gd name="T12" fmla="*/ 135 w 186"/>
                <a:gd name="T13" fmla="*/ 32 h 80"/>
                <a:gd name="T14" fmla="*/ 109 w 186"/>
                <a:gd name="T15" fmla="*/ 9 h 80"/>
                <a:gd name="T16" fmla="*/ 104 w 186"/>
                <a:gd name="T17" fmla="*/ 2 h 80"/>
                <a:gd name="T18" fmla="*/ 95 w 186"/>
                <a:gd name="T19" fmla="*/ 2 h 80"/>
                <a:gd name="T20" fmla="*/ 20 w 186"/>
                <a:gd name="T21" fmla="*/ 2 h 80"/>
                <a:gd name="T22" fmla="*/ 0 w 186"/>
                <a:gd name="T23" fmla="*/ 61 h 80"/>
                <a:gd name="T24" fmla="*/ 39 w 186"/>
                <a:gd name="T25" fmla="*/ 73 h 80"/>
                <a:gd name="T26" fmla="*/ 88 w 186"/>
                <a:gd name="T27" fmla="*/ 7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6" h="80">
                  <a:moveTo>
                    <a:pt x="88" y="75"/>
                  </a:moveTo>
                  <a:cubicBezTo>
                    <a:pt x="106" y="76"/>
                    <a:pt x="125" y="80"/>
                    <a:pt x="143" y="78"/>
                  </a:cubicBezTo>
                  <a:cubicBezTo>
                    <a:pt x="156" y="77"/>
                    <a:pt x="169" y="73"/>
                    <a:pt x="181" y="68"/>
                  </a:cubicBezTo>
                  <a:cubicBezTo>
                    <a:pt x="182" y="66"/>
                    <a:pt x="183" y="65"/>
                    <a:pt x="184" y="64"/>
                  </a:cubicBezTo>
                  <a:cubicBezTo>
                    <a:pt x="186" y="60"/>
                    <a:pt x="183" y="55"/>
                    <a:pt x="179" y="51"/>
                  </a:cubicBezTo>
                  <a:cubicBezTo>
                    <a:pt x="176" y="48"/>
                    <a:pt x="172" y="46"/>
                    <a:pt x="168" y="45"/>
                  </a:cubicBezTo>
                  <a:cubicBezTo>
                    <a:pt x="157" y="40"/>
                    <a:pt x="146" y="37"/>
                    <a:pt x="135" y="32"/>
                  </a:cubicBezTo>
                  <a:cubicBezTo>
                    <a:pt x="124" y="27"/>
                    <a:pt x="114" y="19"/>
                    <a:pt x="109" y="9"/>
                  </a:cubicBezTo>
                  <a:cubicBezTo>
                    <a:pt x="108" y="6"/>
                    <a:pt x="107" y="3"/>
                    <a:pt x="104" y="2"/>
                  </a:cubicBezTo>
                  <a:cubicBezTo>
                    <a:pt x="102" y="0"/>
                    <a:pt x="98" y="1"/>
                    <a:pt x="95" y="2"/>
                  </a:cubicBezTo>
                  <a:cubicBezTo>
                    <a:pt x="70" y="8"/>
                    <a:pt x="45" y="7"/>
                    <a:pt x="20" y="2"/>
                  </a:cubicBezTo>
                  <a:cubicBezTo>
                    <a:pt x="9" y="20"/>
                    <a:pt x="2" y="40"/>
                    <a:pt x="0" y="61"/>
                  </a:cubicBezTo>
                  <a:cubicBezTo>
                    <a:pt x="11" y="68"/>
                    <a:pt x="25" y="71"/>
                    <a:pt x="39" y="73"/>
                  </a:cubicBezTo>
                  <a:cubicBezTo>
                    <a:pt x="55" y="75"/>
                    <a:pt x="71" y="74"/>
                    <a:pt x="88" y="75"/>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6" name="Freeform 241"/>
            <p:cNvSpPr>
              <a:spLocks/>
            </p:cNvSpPr>
            <p:nvPr/>
          </p:nvSpPr>
          <p:spPr bwMode="auto">
            <a:xfrm>
              <a:off x="4413250" y="5143500"/>
              <a:ext cx="627063" cy="123825"/>
            </a:xfrm>
            <a:custGeom>
              <a:avLst/>
              <a:gdLst>
                <a:gd name="T0" fmla="*/ 144 w 182"/>
                <a:gd name="T1" fmla="*/ 17 h 36"/>
                <a:gd name="T2" fmla="*/ 89 w 182"/>
                <a:gd name="T3" fmla="*/ 14 h 36"/>
                <a:gd name="T4" fmla="*/ 40 w 182"/>
                <a:gd name="T5" fmla="*/ 12 h 36"/>
                <a:gd name="T6" fmla="*/ 1 w 182"/>
                <a:gd name="T7" fmla="*/ 0 h 36"/>
                <a:gd name="T8" fmla="*/ 0 w 182"/>
                <a:gd name="T9" fmla="*/ 8 h 36"/>
                <a:gd name="T10" fmla="*/ 4 w 182"/>
                <a:gd name="T11" fmla="*/ 23 h 36"/>
                <a:gd name="T12" fmla="*/ 13 w 182"/>
                <a:gd name="T13" fmla="*/ 28 h 36"/>
                <a:gd name="T14" fmla="*/ 80 w 182"/>
                <a:gd name="T15" fmla="*/ 33 h 36"/>
                <a:gd name="T16" fmla="*/ 84 w 182"/>
                <a:gd name="T17" fmla="*/ 20 h 36"/>
                <a:gd name="T18" fmla="*/ 120 w 182"/>
                <a:gd name="T19" fmla="*/ 23 h 36"/>
                <a:gd name="T20" fmla="*/ 156 w 182"/>
                <a:gd name="T21" fmla="*/ 23 h 36"/>
                <a:gd name="T22" fmla="*/ 182 w 182"/>
                <a:gd name="T23" fmla="*/ 7 h 36"/>
                <a:gd name="T24" fmla="*/ 144 w 182"/>
                <a:gd name="T25" fmla="*/ 1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36">
                  <a:moveTo>
                    <a:pt x="144" y="17"/>
                  </a:moveTo>
                  <a:cubicBezTo>
                    <a:pt x="126" y="19"/>
                    <a:pt x="107" y="15"/>
                    <a:pt x="89" y="14"/>
                  </a:cubicBezTo>
                  <a:cubicBezTo>
                    <a:pt x="72" y="13"/>
                    <a:pt x="56" y="14"/>
                    <a:pt x="40" y="12"/>
                  </a:cubicBezTo>
                  <a:cubicBezTo>
                    <a:pt x="26" y="10"/>
                    <a:pt x="12" y="7"/>
                    <a:pt x="1" y="0"/>
                  </a:cubicBezTo>
                  <a:cubicBezTo>
                    <a:pt x="1" y="2"/>
                    <a:pt x="1" y="5"/>
                    <a:pt x="0" y="8"/>
                  </a:cubicBezTo>
                  <a:cubicBezTo>
                    <a:pt x="0" y="13"/>
                    <a:pt x="0" y="19"/>
                    <a:pt x="4" y="23"/>
                  </a:cubicBezTo>
                  <a:cubicBezTo>
                    <a:pt x="6" y="26"/>
                    <a:pt x="10" y="27"/>
                    <a:pt x="13" y="28"/>
                  </a:cubicBezTo>
                  <a:cubicBezTo>
                    <a:pt x="34" y="36"/>
                    <a:pt x="57" y="34"/>
                    <a:pt x="80" y="33"/>
                  </a:cubicBezTo>
                  <a:cubicBezTo>
                    <a:pt x="81" y="29"/>
                    <a:pt x="82" y="24"/>
                    <a:pt x="84" y="20"/>
                  </a:cubicBezTo>
                  <a:cubicBezTo>
                    <a:pt x="96" y="19"/>
                    <a:pt x="108" y="21"/>
                    <a:pt x="120" y="23"/>
                  </a:cubicBezTo>
                  <a:cubicBezTo>
                    <a:pt x="132" y="24"/>
                    <a:pt x="144" y="25"/>
                    <a:pt x="156" y="23"/>
                  </a:cubicBezTo>
                  <a:cubicBezTo>
                    <a:pt x="166" y="20"/>
                    <a:pt x="176" y="15"/>
                    <a:pt x="182" y="7"/>
                  </a:cubicBezTo>
                  <a:cubicBezTo>
                    <a:pt x="170" y="12"/>
                    <a:pt x="157" y="16"/>
                    <a:pt x="144" y="1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7" name="Freeform 242"/>
            <p:cNvSpPr>
              <a:spLocks/>
            </p:cNvSpPr>
            <p:nvPr/>
          </p:nvSpPr>
          <p:spPr bwMode="auto">
            <a:xfrm>
              <a:off x="3927475" y="5514975"/>
              <a:ext cx="554038" cy="223837"/>
            </a:xfrm>
            <a:custGeom>
              <a:avLst/>
              <a:gdLst>
                <a:gd name="T0" fmla="*/ 47 w 161"/>
                <a:gd name="T1" fmla="*/ 64 h 65"/>
                <a:gd name="T2" fmla="*/ 84 w 161"/>
                <a:gd name="T3" fmla="*/ 59 h 65"/>
                <a:gd name="T4" fmla="*/ 135 w 161"/>
                <a:gd name="T5" fmla="*/ 55 h 65"/>
                <a:gd name="T6" fmla="*/ 158 w 161"/>
                <a:gd name="T7" fmla="*/ 45 h 65"/>
                <a:gd name="T8" fmla="*/ 159 w 161"/>
                <a:gd name="T9" fmla="*/ 32 h 65"/>
                <a:gd name="T10" fmla="*/ 147 w 161"/>
                <a:gd name="T11" fmla="*/ 21 h 65"/>
                <a:gd name="T12" fmla="*/ 111 w 161"/>
                <a:gd name="T13" fmla="*/ 8 h 65"/>
                <a:gd name="T14" fmla="*/ 97 w 161"/>
                <a:gd name="T15" fmla="*/ 1 h 65"/>
                <a:gd name="T16" fmla="*/ 80 w 161"/>
                <a:gd name="T17" fmla="*/ 4 h 65"/>
                <a:gd name="T18" fmla="*/ 12 w 161"/>
                <a:gd name="T19" fmla="*/ 5 h 65"/>
                <a:gd name="T20" fmla="*/ 0 w 161"/>
                <a:gd name="T21" fmla="*/ 50 h 65"/>
                <a:gd name="T22" fmla="*/ 47 w 161"/>
                <a:gd name="T23"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 h="65">
                  <a:moveTo>
                    <a:pt x="47" y="64"/>
                  </a:moveTo>
                  <a:cubicBezTo>
                    <a:pt x="60" y="64"/>
                    <a:pt x="72" y="60"/>
                    <a:pt x="84" y="59"/>
                  </a:cubicBezTo>
                  <a:cubicBezTo>
                    <a:pt x="101" y="57"/>
                    <a:pt x="118" y="59"/>
                    <a:pt x="135" y="55"/>
                  </a:cubicBezTo>
                  <a:cubicBezTo>
                    <a:pt x="143" y="53"/>
                    <a:pt x="151" y="49"/>
                    <a:pt x="158" y="45"/>
                  </a:cubicBezTo>
                  <a:cubicBezTo>
                    <a:pt x="160" y="41"/>
                    <a:pt x="161" y="36"/>
                    <a:pt x="159" y="32"/>
                  </a:cubicBezTo>
                  <a:cubicBezTo>
                    <a:pt x="157" y="27"/>
                    <a:pt x="152" y="23"/>
                    <a:pt x="147" y="21"/>
                  </a:cubicBezTo>
                  <a:cubicBezTo>
                    <a:pt x="136" y="16"/>
                    <a:pt x="122" y="15"/>
                    <a:pt x="111" y="8"/>
                  </a:cubicBezTo>
                  <a:cubicBezTo>
                    <a:pt x="106" y="6"/>
                    <a:pt x="102" y="2"/>
                    <a:pt x="97" y="1"/>
                  </a:cubicBezTo>
                  <a:cubicBezTo>
                    <a:pt x="91" y="0"/>
                    <a:pt x="85" y="2"/>
                    <a:pt x="80" y="4"/>
                  </a:cubicBezTo>
                  <a:cubicBezTo>
                    <a:pt x="57" y="10"/>
                    <a:pt x="34" y="10"/>
                    <a:pt x="12" y="5"/>
                  </a:cubicBezTo>
                  <a:cubicBezTo>
                    <a:pt x="6" y="19"/>
                    <a:pt x="1" y="34"/>
                    <a:pt x="0" y="50"/>
                  </a:cubicBezTo>
                  <a:cubicBezTo>
                    <a:pt x="14" y="60"/>
                    <a:pt x="31" y="65"/>
                    <a:pt x="47" y="64"/>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8" name="Freeform 243"/>
            <p:cNvSpPr>
              <a:spLocks/>
            </p:cNvSpPr>
            <p:nvPr/>
          </p:nvSpPr>
          <p:spPr bwMode="auto">
            <a:xfrm>
              <a:off x="3924300" y="5670550"/>
              <a:ext cx="547688" cy="112712"/>
            </a:xfrm>
            <a:custGeom>
              <a:avLst/>
              <a:gdLst>
                <a:gd name="T0" fmla="*/ 136 w 159"/>
                <a:gd name="T1" fmla="*/ 10 h 33"/>
                <a:gd name="T2" fmla="*/ 85 w 159"/>
                <a:gd name="T3" fmla="*/ 14 h 33"/>
                <a:gd name="T4" fmla="*/ 48 w 159"/>
                <a:gd name="T5" fmla="*/ 19 h 33"/>
                <a:gd name="T6" fmla="*/ 1 w 159"/>
                <a:gd name="T7" fmla="*/ 5 h 33"/>
                <a:gd name="T8" fmla="*/ 0 w 159"/>
                <a:gd name="T9" fmla="*/ 23 h 33"/>
                <a:gd name="T10" fmla="*/ 34 w 159"/>
                <a:gd name="T11" fmla="*/ 32 h 33"/>
                <a:gd name="T12" fmla="*/ 69 w 159"/>
                <a:gd name="T13" fmla="*/ 32 h 33"/>
                <a:gd name="T14" fmla="*/ 81 w 159"/>
                <a:gd name="T15" fmla="*/ 18 h 33"/>
                <a:gd name="T16" fmla="*/ 93 w 159"/>
                <a:gd name="T17" fmla="*/ 19 h 33"/>
                <a:gd name="T18" fmla="*/ 124 w 159"/>
                <a:gd name="T19" fmla="*/ 21 h 33"/>
                <a:gd name="T20" fmla="*/ 153 w 159"/>
                <a:gd name="T21" fmla="*/ 8 h 33"/>
                <a:gd name="T22" fmla="*/ 159 w 159"/>
                <a:gd name="T23" fmla="*/ 0 h 33"/>
                <a:gd name="T24" fmla="*/ 136 w 159"/>
                <a:gd name="T2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33">
                  <a:moveTo>
                    <a:pt x="136" y="10"/>
                  </a:moveTo>
                  <a:cubicBezTo>
                    <a:pt x="119" y="14"/>
                    <a:pt x="102" y="12"/>
                    <a:pt x="85" y="14"/>
                  </a:cubicBezTo>
                  <a:cubicBezTo>
                    <a:pt x="73" y="15"/>
                    <a:pt x="61" y="19"/>
                    <a:pt x="48" y="19"/>
                  </a:cubicBezTo>
                  <a:cubicBezTo>
                    <a:pt x="32" y="20"/>
                    <a:pt x="15" y="15"/>
                    <a:pt x="1" y="5"/>
                  </a:cubicBezTo>
                  <a:cubicBezTo>
                    <a:pt x="0" y="11"/>
                    <a:pt x="0" y="17"/>
                    <a:pt x="0" y="23"/>
                  </a:cubicBezTo>
                  <a:cubicBezTo>
                    <a:pt x="10" y="29"/>
                    <a:pt x="22" y="31"/>
                    <a:pt x="34" y="32"/>
                  </a:cubicBezTo>
                  <a:cubicBezTo>
                    <a:pt x="45" y="33"/>
                    <a:pt x="57" y="32"/>
                    <a:pt x="69" y="32"/>
                  </a:cubicBezTo>
                  <a:cubicBezTo>
                    <a:pt x="71" y="26"/>
                    <a:pt x="75" y="20"/>
                    <a:pt x="81" y="18"/>
                  </a:cubicBezTo>
                  <a:cubicBezTo>
                    <a:pt x="85" y="17"/>
                    <a:pt x="89" y="18"/>
                    <a:pt x="93" y="19"/>
                  </a:cubicBezTo>
                  <a:cubicBezTo>
                    <a:pt x="104" y="21"/>
                    <a:pt x="114" y="22"/>
                    <a:pt x="124" y="21"/>
                  </a:cubicBezTo>
                  <a:cubicBezTo>
                    <a:pt x="135" y="19"/>
                    <a:pt x="145" y="15"/>
                    <a:pt x="153" y="8"/>
                  </a:cubicBezTo>
                  <a:cubicBezTo>
                    <a:pt x="155" y="6"/>
                    <a:pt x="158" y="3"/>
                    <a:pt x="159" y="0"/>
                  </a:cubicBezTo>
                  <a:cubicBezTo>
                    <a:pt x="152" y="4"/>
                    <a:pt x="144" y="8"/>
                    <a:pt x="136"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9" name="Freeform 244"/>
            <p:cNvSpPr>
              <a:spLocks/>
            </p:cNvSpPr>
            <p:nvPr/>
          </p:nvSpPr>
          <p:spPr bwMode="auto">
            <a:xfrm>
              <a:off x="3748088" y="3406775"/>
              <a:ext cx="617538" cy="2176462"/>
            </a:xfrm>
            <a:custGeom>
              <a:avLst/>
              <a:gdLst>
                <a:gd name="T0" fmla="*/ 3 w 179"/>
                <a:gd name="T1" fmla="*/ 0 h 633"/>
                <a:gd name="T2" fmla="*/ 19 w 179"/>
                <a:gd name="T3" fmla="*/ 172 h 633"/>
                <a:gd name="T4" fmla="*/ 34 w 179"/>
                <a:gd name="T5" fmla="*/ 231 h 633"/>
                <a:gd name="T6" fmla="*/ 44 w 179"/>
                <a:gd name="T7" fmla="*/ 286 h 633"/>
                <a:gd name="T8" fmla="*/ 49 w 179"/>
                <a:gd name="T9" fmla="*/ 404 h 633"/>
                <a:gd name="T10" fmla="*/ 56 w 179"/>
                <a:gd name="T11" fmla="*/ 613 h 633"/>
                <a:gd name="T12" fmla="*/ 104 w 179"/>
                <a:gd name="T13" fmla="*/ 633 h 633"/>
                <a:gd name="T14" fmla="*/ 153 w 179"/>
                <a:gd name="T15" fmla="*/ 614 h 633"/>
                <a:gd name="T16" fmla="*/ 155 w 179"/>
                <a:gd name="T17" fmla="*/ 454 h 633"/>
                <a:gd name="T18" fmla="*/ 177 w 179"/>
                <a:gd name="T19" fmla="*/ 325 h 633"/>
                <a:gd name="T20" fmla="*/ 178 w 179"/>
                <a:gd name="T21" fmla="*/ 258 h 633"/>
                <a:gd name="T22" fmla="*/ 178 w 179"/>
                <a:gd name="T23" fmla="*/ 189 h 633"/>
                <a:gd name="T24" fmla="*/ 163 w 179"/>
                <a:gd name="T25" fmla="*/ 36 h 633"/>
                <a:gd name="T26" fmla="*/ 160 w 179"/>
                <a:gd name="T27" fmla="*/ 27 h 633"/>
                <a:gd name="T28" fmla="*/ 150 w 179"/>
                <a:gd name="T29" fmla="*/ 23 h 633"/>
                <a:gd name="T30" fmla="*/ 3 w 179"/>
                <a:gd name="T3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 h="633">
                  <a:moveTo>
                    <a:pt x="3" y="0"/>
                  </a:moveTo>
                  <a:cubicBezTo>
                    <a:pt x="0" y="59"/>
                    <a:pt x="4" y="115"/>
                    <a:pt x="19" y="172"/>
                  </a:cubicBezTo>
                  <a:cubicBezTo>
                    <a:pt x="24" y="191"/>
                    <a:pt x="29" y="211"/>
                    <a:pt x="34" y="231"/>
                  </a:cubicBezTo>
                  <a:cubicBezTo>
                    <a:pt x="39" y="249"/>
                    <a:pt x="40" y="268"/>
                    <a:pt x="44" y="286"/>
                  </a:cubicBezTo>
                  <a:cubicBezTo>
                    <a:pt x="53" y="326"/>
                    <a:pt x="52" y="364"/>
                    <a:pt x="49" y="404"/>
                  </a:cubicBezTo>
                  <a:cubicBezTo>
                    <a:pt x="45" y="474"/>
                    <a:pt x="47" y="544"/>
                    <a:pt x="56" y="613"/>
                  </a:cubicBezTo>
                  <a:cubicBezTo>
                    <a:pt x="69" y="625"/>
                    <a:pt x="86" y="633"/>
                    <a:pt x="104" y="633"/>
                  </a:cubicBezTo>
                  <a:cubicBezTo>
                    <a:pt x="122" y="633"/>
                    <a:pt x="140" y="626"/>
                    <a:pt x="153" y="614"/>
                  </a:cubicBezTo>
                  <a:cubicBezTo>
                    <a:pt x="150" y="562"/>
                    <a:pt x="148" y="506"/>
                    <a:pt x="155" y="454"/>
                  </a:cubicBezTo>
                  <a:cubicBezTo>
                    <a:pt x="160" y="411"/>
                    <a:pt x="173" y="368"/>
                    <a:pt x="177" y="325"/>
                  </a:cubicBezTo>
                  <a:cubicBezTo>
                    <a:pt x="179" y="303"/>
                    <a:pt x="178" y="280"/>
                    <a:pt x="178" y="258"/>
                  </a:cubicBezTo>
                  <a:cubicBezTo>
                    <a:pt x="178" y="235"/>
                    <a:pt x="178" y="212"/>
                    <a:pt x="178" y="189"/>
                  </a:cubicBezTo>
                  <a:cubicBezTo>
                    <a:pt x="178" y="137"/>
                    <a:pt x="167" y="88"/>
                    <a:pt x="163" y="36"/>
                  </a:cubicBezTo>
                  <a:cubicBezTo>
                    <a:pt x="163" y="33"/>
                    <a:pt x="162" y="30"/>
                    <a:pt x="160" y="27"/>
                  </a:cubicBezTo>
                  <a:cubicBezTo>
                    <a:pt x="158" y="24"/>
                    <a:pt x="154" y="24"/>
                    <a:pt x="150" y="23"/>
                  </a:cubicBezTo>
                  <a:cubicBezTo>
                    <a:pt x="102" y="15"/>
                    <a:pt x="52" y="8"/>
                    <a:pt x="3" y="0"/>
                  </a:cubicBezTo>
                  <a:close/>
                </a:path>
              </a:pathLst>
            </a:custGeom>
            <a:solidFill>
              <a:srgbClr val="373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0" name="Freeform 245"/>
            <p:cNvSpPr>
              <a:spLocks/>
            </p:cNvSpPr>
            <p:nvPr/>
          </p:nvSpPr>
          <p:spPr bwMode="auto">
            <a:xfrm>
              <a:off x="3924300" y="3400425"/>
              <a:ext cx="1276350" cy="1592262"/>
            </a:xfrm>
            <a:custGeom>
              <a:avLst/>
              <a:gdLst>
                <a:gd name="T0" fmla="*/ 1 w 371"/>
                <a:gd name="T1" fmla="*/ 0 h 463"/>
                <a:gd name="T2" fmla="*/ 53 w 371"/>
                <a:gd name="T3" fmla="*/ 146 h 463"/>
                <a:gd name="T4" fmla="*/ 230 w 371"/>
                <a:gd name="T5" fmla="*/ 202 h 463"/>
                <a:gd name="T6" fmla="*/ 157 w 371"/>
                <a:gd name="T7" fmla="*/ 450 h 463"/>
                <a:gd name="T8" fmla="*/ 253 w 371"/>
                <a:gd name="T9" fmla="*/ 451 h 463"/>
                <a:gd name="T10" fmla="*/ 349 w 371"/>
                <a:gd name="T11" fmla="*/ 202 h 463"/>
                <a:gd name="T12" fmla="*/ 368 w 371"/>
                <a:gd name="T13" fmla="*/ 150 h 463"/>
                <a:gd name="T14" fmla="*/ 351 w 371"/>
                <a:gd name="T15" fmla="*/ 101 h 463"/>
                <a:gd name="T16" fmla="*/ 272 w 371"/>
                <a:gd name="T17" fmla="*/ 54 h 463"/>
                <a:gd name="T18" fmla="*/ 193 w 371"/>
                <a:gd name="T19" fmla="*/ 16 h 463"/>
                <a:gd name="T20" fmla="*/ 1 w 371"/>
                <a:gd name="T2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 h="463">
                  <a:moveTo>
                    <a:pt x="1" y="0"/>
                  </a:moveTo>
                  <a:cubicBezTo>
                    <a:pt x="0" y="40"/>
                    <a:pt x="17" y="111"/>
                    <a:pt x="53" y="146"/>
                  </a:cubicBezTo>
                  <a:cubicBezTo>
                    <a:pt x="76" y="168"/>
                    <a:pt x="200" y="193"/>
                    <a:pt x="230" y="202"/>
                  </a:cubicBezTo>
                  <a:cubicBezTo>
                    <a:pt x="188" y="278"/>
                    <a:pt x="163" y="363"/>
                    <a:pt x="157" y="450"/>
                  </a:cubicBezTo>
                  <a:cubicBezTo>
                    <a:pt x="188" y="463"/>
                    <a:pt x="222" y="463"/>
                    <a:pt x="253" y="451"/>
                  </a:cubicBezTo>
                  <a:cubicBezTo>
                    <a:pt x="280" y="366"/>
                    <a:pt x="310" y="281"/>
                    <a:pt x="349" y="202"/>
                  </a:cubicBezTo>
                  <a:cubicBezTo>
                    <a:pt x="357" y="185"/>
                    <a:pt x="366" y="169"/>
                    <a:pt x="368" y="150"/>
                  </a:cubicBezTo>
                  <a:cubicBezTo>
                    <a:pt x="371" y="132"/>
                    <a:pt x="366" y="112"/>
                    <a:pt x="351" y="101"/>
                  </a:cubicBezTo>
                  <a:cubicBezTo>
                    <a:pt x="326" y="82"/>
                    <a:pt x="300" y="68"/>
                    <a:pt x="272" y="54"/>
                  </a:cubicBezTo>
                  <a:cubicBezTo>
                    <a:pt x="249" y="43"/>
                    <a:pt x="217" y="23"/>
                    <a:pt x="193" y="16"/>
                  </a:cubicBezTo>
                  <a:lnTo>
                    <a:pt x="1" y="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1" name="Freeform 246"/>
            <p:cNvSpPr>
              <a:spLocks/>
            </p:cNvSpPr>
            <p:nvPr/>
          </p:nvSpPr>
          <p:spPr bwMode="auto">
            <a:xfrm>
              <a:off x="3738563" y="3400425"/>
              <a:ext cx="884238" cy="209550"/>
            </a:xfrm>
            <a:custGeom>
              <a:avLst/>
              <a:gdLst>
                <a:gd name="T0" fmla="*/ 147 w 257"/>
                <a:gd name="T1" fmla="*/ 61 h 61"/>
                <a:gd name="T2" fmla="*/ 247 w 257"/>
                <a:gd name="T3" fmla="*/ 16 h 61"/>
                <a:gd name="T4" fmla="*/ 55 w 257"/>
                <a:gd name="T5" fmla="*/ 0 h 61"/>
                <a:gd name="T6" fmla="*/ 55 w 257"/>
                <a:gd name="T7" fmla="*/ 10 h 61"/>
                <a:gd name="T8" fmla="*/ 6 w 257"/>
                <a:gd name="T9" fmla="*/ 2 h 61"/>
                <a:gd name="T10" fmla="*/ 147 w 257"/>
                <a:gd name="T11" fmla="*/ 61 h 61"/>
              </a:gdLst>
              <a:ahLst/>
              <a:cxnLst>
                <a:cxn ang="0">
                  <a:pos x="T0" y="T1"/>
                </a:cxn>
                <a:cxn ang="0">
                  <a:pos x="T2" y="T3"/>
                </a:cxn>
                <a:cxn ang="0">
                  <a:pos x="T4" y="T5"/>
                </a:cxn>
                <a:cxn ang="0">
                  <a:pos x="T6" y="T7"/>
                </a:cxn>
                <a:cxn ang="0">
                  <a:pos x="T8" y="T9"/>
                </a:cxn>
                <a:cxn ang="0">
                  <a:pos x="T10" y="T11"/>
                </a:cxn>
              </a:cxnLst>
              <a:rect l="0" t="0" r="r" b="b"/>
              <a:pathLst>
                <a:path w="257" h="61">
                  <a:moveTo>
                    <a:pt x="147" y="61"/>
                  </a:moveTo>
                  <a:cubicBezTo>
                    <a:pt x="222" y="61"/>
                    <a:pt x="257" y="19"/>
                    <a:pt x="247" y="16"/>
                  </a:cubicBezTo>
                  <a:cubicBezTo>
                    <a:pt x="55" y="0"/>
                    <a:pt x="55" y="0"/>
                    <a:pt x="55" y="0"/>
                  </a:cubicBezTo>
                  <a:cubicBezTo>
                    <a:pt x="54" y="3"/>
                    <a:pt x="55" y="6"/>
                    <a:pt x="55" y="10"/>
                  </a:cubicBezTo>
                  <a:cubicBezTo>
                    <a:pt x="38" y="7"/>
                    <a:pt x="22" y="5"/>
                    <a:pt x="6" y="2"/>
                  </a:cubicBezTo>
                  <a:cubicBezTo>
                    <a:pt x="5" y="14"/>
                    <a:pt x="0" y="61"/>
                    <a:pt x="147" y="6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2" name="Freeform 247"/>
            <p:cNvSpPr>
              <a:spLocks/>
            </p:cNvSpPr>
            <p:nvPr/>
          </p:nvSpPr>
          <p:spPr bwMode="auto">
            <a:xfrm>
              <a:off x="3752850" y="1973263"/>
              <a:ext cx="993775" cy="1601787"/>
            </a:xfrm>
            <a:custGeom>
              <a:avLst/>
              <a:gdLst>
                <a:gd name="T0" fmla="*/ 263 w 289"/>
                <a:gd name="T1" fmla="*/ 265 h 466"/>
                <a:gd name="T2" fmla="*/ 289 w 289"/>
                <a:gd name="T3" fmla="*/ 98 h 466"/>
                <a:gd name="T4" fmla="*/ 287 w 289"/>
                <a:gd name="T5" fmla="*/ 81 h 466"/>
                <a:gd name="T6" fmla="*/ 261 w 289"/>
                <a:gd name="T7" fmla="*/ 48 h 466"/>
                <a:gd name="T8" fmla="*/ 261 w 289"/>
                <a:gd name="T9" fmla="*/ 48 h 466"/>
                <a:gd name="T10" fmla="*/ 261 w 289"/>
                <a:gd name="T11" fmla="*/ 48 h 466"/>
                <a:gd name="T12" fmla="*/ 239 w 289"/>
                <a:gd name="T13" fmla="*/ 30 h 466"/>
                <a:gd name="T14" fmla="*/ 183 w 289"/>
                <a:gd name="T15" fmla="*/ 11 h 466"/>
                <a:gd name="T16" fmla="*/ 160 w 289"/>
                <a:gd name="T17" fmla="*/ 9 h 466"/>
                <a:gd name="T18" fmla="*/ 120 w 289"/>
                <a:gd name="T19" fmla="*/ 0 h 466"/>
                <a:gd name="T20" fmla="*/ 100 w 289"/>
                <a:gd name="T21" fmla="*/ 13 h 466"/>
                <a:gd name="T22" fmla="*/ 46 w 289"/>
                <a:gd name="T23" fmla="*/ 72 h 466"/>
                <a:gd name="T24" fmla="*/ 24 w 289"/>
                <a:gd name="T25" fmla="*/ 119 h 466"/>
                <a:gd name="T26" fmla="*/ 4 w 289"/>
                <a:gd name="T27" fmla="*/ 233 h 466"/>
                <a:gd name="T28" fmla="*/ 2 w 289"/>
                <a:gd name="T29" fmla="*/ 417 h 466"/>
                <a:gd name="T30" fmla="*/ 243 w 289"/>
                <a:gd name="T31" fmla="*/ 431 h 466"/>
                <a:gd name="T32" fmla="*/ 241 w 289"/>
                <a:gd name="T33" fmla="*/ 344 h 466"/>
                <a:gd name="T34" fmla="*/ 263 w 289"/>
                <a:gd name="T35" fmla="*/ 26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466">
                  <a:moveTo>
                    <a:pt x="263" y="265"/>
                  </a:moveTo>
                  <a:cubicBezTo>
                    <a:pt x="280" y="211"/>
                    <a:pt x="288" y="155"/>
                    <a:pt x="289" y="98"/>
                  </a:cubicBezTo>
                  <a:cubicBezTo>
                    <a:pt x="289" y="93"/>
                    <a:pt x="288" y="87"/>
                    <a:pt x="287" y="81"/>
                  </a:cubicBezTo>
                  <a:cubicBezTo>
                    <a:pt x="279" y="70"/>
                    <a:pt x="271" y="58"/>
                    <a:pt x="261" y="48"/>
                  </a:cubicBezTo>
                  <a:cubicBezTo>
                    <a:pt x="261" y="48"/>
                    <a:pt x="261" y="48"/>
                    <a:pt x="261" y="48"/>
                  </a:cubicBezTo>
                  <a:cubicBezTo>
                    <a:pt x="261" y="48"/>
                    <a:pt x="261" y="48"/>
                    <a:pt x="261" y="48"/>
                  </a:cubicBezTo>
                  <a:cubicBezTo>
                    <a:pt x="254" y="41"/>
                    <a:pt x="247" y="35"/>
                    <a:pt x="239" y="30"/>
                  </a:cubicBezTo>
                  <a:cubicBezTo>
                    <a:pt x="223" y="19"/>
                    <a:pt x="203" y="14"/>
                    <a:pt x="183" y="11"/>
                  </a:cubicBezTo>
                  <a:cubicBezTo>
                    <a:pt x="181" y="11"/>
                    <a:pt x="172" y="10"/>
                    <a:pt x="160" y="9"/>
                  </a:cubicBezTo>
                  <a:cubicBezTo>
                    <a:pt x="147" y="5"/>
                    <a:pt x="134" y="2"/>
                    <a:pt x="120" y="0"/>
                  </a:cubicBezTo>
                  <a:cubicBezTo>
                    <a:pt x="112" y="5"/>
                    <a:pt x="104" y="10"/>
                    <a:pt x="100" y="13"/>
                  </a:cubicBezTo>
                  <a:cubicBezTo>
                    <a:pt x="79" y="23"/>
                    <a:pt x="59" y="54"/>
                    <a:pt x="46" y="72"/>
                  </a:cubicBezTo>
                  <a:cubicBezTo>
                    <a:pt x="35" y="86"/>
                    <a:pt x="29" y="103"/>
                    <a:pt x="24" y="119"/>
                  </a:cubicBezTo>
                  <a:cubicBezTo>
                    <a:pt x="13" y="156"/>
                    <a:pt x="6" y="194"/>
                    <a:pt x="4" y="233"/>
                  </a:cubicBezTo>
                  <a:cubicBezTo>
                    <a:pt x="0" y="295"/>
                    <a:pt x="5" y="355"/>
                    <a:pt x="2" y="417"/>
                  </a:cubicBezTo>
                  <a:cubicBezTo>
                    <a:pt x="73" y="461"/>
                    <a:pt x="167" y="466"/>
                    <a:pt x="243" y="431"/>
                  </a:cubicBezTo>
                  <a:cubicBezTo>
                    <a:pt x="240" y="402"/>
                    <a:pt x="237" y="372"/>
                    <a:pt x="241" y="344"/>
                  </a:cubicBezTo>
                  <a:cubicBezTo>
                    <a:pt x="245" y="317"/>
                    <a:pt x="255" y="291"/>
                    <a:pt x="263" y="265"/>
                  </a:cubicBezTo>
                  <a:close/>
                </a:path>
              </a:pathLst>
            </a:custGeom>
            <a:solidFill>
              <a:srgbClr val="0752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3" name="Freeform 248"/>
            <p:cNvSpPr>
              <a:spLocks/>
            </p:cNvSpPr>
            <p:nvPr/>
          </p:nvSpPr>
          <p:spPr bwMode="auto">
            <a:xfrm>
              <a:off x="5541963" y="1881188"/>
              <a:ext cx="385763" cy="333375"/>
            </a:xfrm>
            <a:custGeom>
              <a:avLst/>
              <a:gdLst>
                <a:gd name="T0" fmla="*/ 0 w 112"/>
                <a:gd name="T1" fmla="*/ 56 h 97"/>
                <a:gd name="T2" fmla="*/ 37 w 112"/>
                <a:gd name="T3" fmla="*/ 2 h 97"/>
                <a:gd name="T4" fmla="*/ 39 w 112"/>
                <a:gd name="T5" fmla="*/ 1 h 97"/>
                <a:gd name="T6" fmla="*/ 44 w 112"/>
                <a:gd name="T7" fmla="*/ 4 h 97"/>
                <a:gd name="T8" fmla="*/ 44 w 112"/>
                <a:gd name="T9" fmla="*/ 11 h 97"/>
                <a:gd name="T10" fmla="*/ 36 w 112"/>
                <a:gd name="T11" fmla="*/ 22 h 97"/>
                <a:gd name="T12" fmla="*/ 33 w 112"/>
                <a:gd name="T13" fmla="*/ 26 h 97"/>
                <a:gd name="T14" fmla="*/ 36 w 112"/>
                <a:gd name="T15" fmla="*/ 29 h 97"/>
                <a:gd name="T16" fmla="*/ 40 w 112"/>
                <a:gd name="T17" fmla="*/ 29 h 97"/>
                <a:gd name="T18" fmla="*/ 84 w 112"/>
                <a:gd name="T19" fmla="*/ 11 h 97"/>
                <a:gd name="T20" fmla="*/ 97 w 112"/>
                <a:gd name="T21" fmla="*/ 6 h 97"/>
                <a:gd name="T22" fmla="*/ 102 w 112"/>
                <a:gd name="T23" fmla="*/ 12 h 97"/>
                <a:gd name="T24" fmla="*/ 99 w 112"/>
                <a:gd name="T25" fmla="*/ 19 h 97"/>
                <a:gd name="T26" fmla="*/ 108 w 112"/>
                <a:gd name="T27" fmla="*/ 24 h 97"/>
                <a:gd name="T28" fmla="*/ 106 w 112"/>
                <a:gd name="T29" fmla="*/ 33 h 97"/>
                <a:gd name="T30" fmla="*/ 111 w 112"/>
                <a:gd name="T31" fmla="*/ 36 h 97"/>
                <a:gd name="T32" fmla="*/ 111 w 112"/>
                <a:gd name="T33" fmla="*/ 42 h 97"/>
                <a:gd name="T34" fmla="*/ 104 w 112"/>
                <a:gd name="T35" fmla="*/ 54 h 97"/>
                <a:gd name="T36" fmla="*/ 109 w 112"/>
                <a:gd name="T37" fmla="*/ 58 h 97"/>
                <a:gd name="T38" fmla="*/ 107 w 112"/>
                <a:gd name="T39" fmla="*/ 65 h 97"/>
                <a:gd name="T40" fmla="*/ 72 w 112"/>
                <a:gd name="T41" fmla="*/ 91 h 97"/>
                <a:gd name="T42" fmla="*/ 35 w 112"/>
                <a:gd name="T43" fmla="*/ 97 h 97"/>
                <a:gd name="T44" fmla="*/ 0 w 112"/>
                <a:gd name="T45" fmla="*/ 5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97">
                  <a:moveTo>
                    <a:pt x="0" y="56"/>
                  </a:moveTo>
                  <a:cubicBezTo>
                    <a:pt x="2" y="34"/>
                    <a:pt x="17" y="12"/>
                    <a:pt x="37" y="2"/>
                  </a:cubicBezTo>
                  <a:cubicBezTo>
                    <a:pt x="38" y="1"/>
                    <a:pt x="38" y="1"/>
                    <a:pt x="39" y="1"/>
                  </a:cubicBezTo>
                  <a:cubicBezTo>
                    <a:pt x="42" y="0"/>
                    <a:pt x="44" y="2"/>
                    <a:pt x="44" y="4"/>
                  </a:cubicBezTo>
                  <a:cubicBezTo>
                    <a:pt x="45" y="7"/>
                    <a:pt x="45" y="9"/>
                    <a:pt x="44" y="11"/>
                  </a:cubicBezTo>
                  <a:cubicBezTo>
                    <a:pt x="42" y="15"/>
                    <a:pt x="39" y="19"/>
                    <a:pt x="36" y="22"/>
                  </a:cubicBezTo>
                  <a:cubicBezTo>
                    <a:pt x="35" y="23"/>
                    <a:pt x="33" y="24"/>
                    <a:pt x="33" y="26"/>
                  </a:cubicBezTo>
                  <a:cubicBezTo>
                    <a:pt x="33" y="28"/>
                    <a:pt x="34" y="29"/>
                    <a:pt x="36" y="29"/>
                  </a:cubicBezTo>
                  <a:cubicBezTo>
                    <a:pt x="37" y="30"/>
                    <a:pt x="38" y="30"/>
                    <a:pt x="40" y="29"/>
                  </a:cubicBezTo>
                  <a:cubicBezTo>
                    <a:pt x="56" y="28"/>
                    <a:pt x="71" y="20"/>
                    <a:pt x="84" y="11"/>
                  </a:cubicBezTo>
                  <a:cubicBezTo>
                    <a:pt x="88" y="8"/>
                    <a:pt x="93" y="5"/>
                    <a:pt x="97" y="6"/>
                  </a:cubicBezTo>
                  <a:cubicBezTo>
                    <a:pt x="100" y="7"/>
                    <a:pt x="102" y="9"/>
                    <a:pt x="102" y="12"/>
                  </a:cubicBezTo>
                  <a:cubicBezTo>
                    <a:pt x="103" y="15"/>
                    <a:pt x="102" y="18"/>
                    <a:pt x="99" y="19"/>
                  </a:cubicBezTo>
                  <a:cubicBezTo>
                    <a:pt x="103" y="18"/>
                    <a:pt x="107" y="20"/>
                    <a:pt x="108" y="24"/>
                  </a:cubicBezTo>
                  <a:cubicBezTo>
                    <a:pt x="110" y="27"/>
                    <a:pt x="109" y="31"/>
                    <a:pt x="106" y="33"/>
                  </a:cubicBezTo>
                  <a:cubicBezTo>
                    <a:pt x="108" y="32"/>
                    <a:pt x="111" y="34"/>
                    <a:pt x="111" y="36"/>
                  </a:cubicBezTo>
                  <a:cubicBezTo>
                    <a:pt x="112" y="38"/>
                    <a:pt x="112" y="40"/>
                    <a:pt x="111" y="42"/>
                  </a:cubicBezTo>
                  <a:cubicBezTo>
                    <a:pt x="110" y="46"/>
                    <a:pt x="107" y="50"/>
                    <a:pt x="104" y="54"/>
                  </a:cubicBezTo>
                  <a:cubicBezTo>
                    <a:pt x="107" y="54"/>
                    <a:pt x="109" y="56"/>
                    <a:pt x="109" y="58"/>
                  </a:cubicBezTo>
                  <a:cubicBezTo>
                    <a:pt x="109" y="61"/>
                    <a:pt x="109" y="63"/>
                    <a:pt x="107" y="65"/>
                  </a:cubicBezTo>
                  <a:cubicBezTo>
                    <a:pt x="104" y="70"/>
                    <a:pt x="88" y="86"/>
                    <a:pt x="72" y="91"/>
                  </a:cubicBezTo>
                  <a:cubicBezTo>
                    <a:pt x="57" y="96"/>
                    <a:pt x="49" y="97"/>
                    <a:pt x="35" y="97"/>
                  </a:cubicBezTo>
                  <a:cubicBezTo>
                    <a:pt x="21" y="87"/>
                    <a:pt x="8" y="72"/>
                    <a:pt x="0" y="56"/>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4" name="Freeform 249"/>
            <p:cNvSpPr>
              <a:spLocks/>
            </p:cNvSpPr>
            <p:nvPr/>
          </p:nvSpPr>
          <p:spPr bwMode="auto">
            <a:xfrm>
              <a:off x="4533900" y="2179638"/>
              <a:ext cx="1114425" cy="722312"/>
            </a:xfrm>
            <a:custGeom>
              <a:avLst/>
              <a:gdLst>
                <a:gd name="T0" fmla="*/ 270 w 324"/>
                <a:gd name="T1" fmla="*/ 0 h 210"/>
                <a:gd name="T2" fmla="*/ 226 w 324"/>
                <a:gd name="T3" fmla="*/ 65 h 210"/>
                <a:gd name="T4" fmla="*/ 204 w 324"/>
                <a:gd name="T5" fmla="*/ 99 h 210"/>
                <a:gd name="T6" fmla="*/ 84 w 324"/>
                <a:gd name="T7" fmla="*/ 39 h 210"/>
                <a:gd name="T8" fmla="*/ 60 w 324"/>
                <a:gd name="T9" fmla="*/ 23 h 210"/>
                <a:gd name="T10" fmla="*/ 32 w 324"/>
                <a:gd name="T11" fmla="*/ 24 h 210"/>
                <a:gd name="T12" fmla="*/ 16 w 324"/>
                <a:gd name="T13" fmla="*/ 46 h 210"/>
                <a:gd name="T14" fmla="*/ 1 w 324"/>
                <a:gd name="T15" fmla="*/ 111 h 210"/>
                <a:gd name="T16" fmla="*/ 3 w 324"/>
                <a:gd name="T17" fmla="*/ 146 h 210"/>
                <a:gd name="T18" fmla="*/ 22 w 324"/>
                <a:gd name="T19" fmla="*/ 175 h 210"/>
                <a:gd name="T20" fmla="*/ 54 w 324"/>
                <a:gd name="T21" fmla="*/ 186 h 210"/>
                <a:gd name="T22" fmla="*/ 156 w 324"/>
                <a:gd name="T23" fmla="*/ 203 h 210"/>
                <a:gd name="T24" fmla="*/ 224 w 324"/>
                <a:gd name="T25" fmla="*/ 205 h 210"/>
                <a:gd name="T26" fmla="*/ 272 w 324"/>
                <a:gd name="T27" fmla="*/ 176 h 210"/>
                <a:gd name="T28" fmla="*/ 305 w 324"/>
                <a:gd name="T29" fmla="*/ 97 h 210"/>
                <a:gd name="T30" fmla="*/ 324 w 324"/>
                <a:gd name="T31" fmla="*/ 41 h 210"/>
                <a:gd name="T32" fmla="*/ 270 w 324"/>
                <a:gd name="T3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4" h="210">
                  <a:moveTo>
                    <a:pt x="270" y="0"/>
                  </a:moveTo>
                  <a:cubicBezTo>
                    <a:pt x="257" y="23"/>
                    <a:pt x="242" y="44"/>
                    <a:pt x="226" y="65"/>
                  </a:cubicBezTo>
                  <a:cubicBezTo>
                    <a:pt x="221" y="73"/>
                    <a:pt x="206" y="96"/>
                    <a:pt x="204" y="99"/>
                  </a:cubicBezTo>
                  <a:cubicBezTo>
                    <a:pt x="162" y="87"/>
                    <a:pt x="119" y="65"/>
                    <a:pt x="84" y="39"/>
                  </a:cubicBezTo>
                  <a:cubicBezTo>
                    <a:pt x="77" y="33"/>
                    <a:pt x="69" y="27"/>
                    <a:pt x="60" y="23"/>
                  </a:cubicBezTo>
                  <a:cubicBezTo>
                    <a:pt x="51" y="19"/>
                    <a:pt x="40" y="19"/>
                    <a:pt x="32" y="24"/>
                  </a:cubicBezTo>
                  <a:cubicBezTo>
                    <a:pt x="24" y="28"/>
                    <a:pt x="19" y="37"/>
                    <a:pt x="16" y="46"/>
                  </a:cubicBezTo>
                  <a:cubicBezTo>
                    <a:pt x="8" y="67"/>
                    <a:pt x="3" y="89"/>
                    <a:pt x="1" y="111"/>
                  </a:cubicBezTo>
                  <a:cubicBezTo>
                    <a:pt x="0" y="123"/>
                    <a:pt x="0" y="135"/>
                    <a:pt x="3" y="146"/>
                  </a:cubicBezTo>
                  <a:cubicBezTo>
                    <a:pt x="6" y="158"/>
                    <a:pt x="12" y="169"/>
                    <a:pt x="22" y="175"/>
                  </a:cubicBezTo>
                  <a:cubicBezTo>
                    <a:pt x="32" y="182"/>
                    <a:pt x="43" y="184"/>
                    <a:pt x="54" y="186"/>
                  </a:cubicBezTo>
                  <a:cubicBezTo>
                    <a:pt x="88" y="191"/>
                    <a:pt x="122" y="197"/>
                    <a:pt x="156" y="203"/>
                  </a:cubicBezTo>
                  <a:cubicBezTo>
                    <a:pt x="178" y="206"/>
                    <a:pt x="202" y="210"/>
                    <a:pt x="224" y="205"/>
                  </a:cubicBezTo>
                  <a:cubicBezTo>
                    <a:pt x="243" y="201"/>
                    <a:pt x="260" y="190"/>
                    <a:pt x="272" y="176"/>
                  </a:cubicBezTo>
                  <a:cubicBezTo>
                    <a:pt x="291" y="154"/>
                    <a:pt x="298" y="125"/>
                    <a:pt x="305" y="97"/>
                  </a:cubicBezTo>
                  <a:cubicBezTo>
                    <a:pt x="309" y="78"/>
                    <a:pt x="315" y="58"/>
                    <a:pt x="324" y="41"/>
                  </a:cubicBezTo>
                  <a:cubicBezTo>
                    <a:pt x="308" y="25"/>
                    <a:pt x="290" y="11"/>
                    <a:pt x="270"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 name="Freeform 250"/>
            <p:cNvSpPr>
              <a:spLocks/>
            </p:cNvSpPr>
            <p:nvPr/>
          </p:nvSpPr>
          <p:spPr bwMode="auto">
            <a:xfrm>
              <a:off x="5462588" y="2055813"/>
              <a:ext cx="244475" cy="265112"/>
            </a:xfrm>
            <a:custGeom>
              <a:avLst/>
              <a:gdLst>
                <a:gd name="T0" fmla="*/ 57 w 71"/>
                <a:gd name="T1" fmla="*/ 28 h 77"/>
                <a:gd name="T2" fmla="*/ 22 w 71"/>
                <a:gd name="T3" fmla="*/ 0 h 77"/>
                <a:gd name="T4" fmla="*/ 10 w 71"/>
                <a:gd name="T5" fmla="*/ 18 h 77"/>
                <a:gd name="T6" fmla="*/ 0 w 71"/>
                <a:gd name="T7" fmla="*/ 36 h 77"/>
                <a:gd name="T8" fmla="*/ 54 w 71"/>
                <a:gd name="T9" fmla="*/ 77 h 77"/>
                <a:gd name="T10" fmla="*/ 70 w 71"/>
                <a:gd name="T11" fmla="*/ 55 h 77"/>
                <a:gd name="T12" fmla="*/ 57 w 71"/>
                <a:gd name="T13" fmla="*/ 28 h 77"/>
              </a:gdLst>
              <a:ahLst/>
              <a:cxnLst>
                <a:cxn ang="0">
                  <a:pos x="T0" y="T1"/>
                </a:cxn>
                <a:cxn ang="0">
                  <a:pos x="T2" y="T3"/>
                </a:cxn>
                <a:cxn ang="0">
                  <a:pos x="T4" y="T5"/>
                </a:cxn>
                <a:cxn ang="0">
                  <a:pos x="T6" y="T7"/>
                </a:cxn>
                <a:cxn ang="0">
                  <a:pos x="T8" y="T9"/>
                </a:cxn>
                <a:cxn ang="0">
                  <a:pos x="T10" y="T11"/>
                </a:cxn>
                <a:cxn ang="0">
                  <a:pos x="T12" y="T13"/>
                </a:cxn>
              </a:cxnLst>
              <a:rect l="0" t="0" r="r" b="b"/>
              <a:pathLst>
                <a:path w="71" h="77">
                  <a:moveTo>
                    <a:pt x="57" y="28"/>
                  </a:moveTo>
                  <a:cubicBezTo>
                    <a:pt x="47" y="18"/>
                    <a:pt x="35" y="8"/>
                    <a:pt x="22" y="0"/>
                  </a:cubicBezTo>
                  <a:cubicBezTo>
                    <a:pt x="16" y="4"/>
                    <a:pt x="13" y="11"/>
                    <a:pt x="10" y="18"/>
                  </a:cubicBezTo>
                  <a:cubicBezTo>
                    <a:pt x="7" y="24"/>
                    <a:pt x="4" y="30"/>
                    <a:pt x="0" y="36"/>
                  </a:cubicBezTo>
                  <a:cubicBezTo>
                    <a:pt x="20" y="47"/>
                    <a:pt x="38" y="61"/>
                    <a:pt x="54" y="77"/>
                  </a:cubicBezTo>
                  <a:cubicBezTo>
                    <a:pt x="59" y="69"/>
                    <a:pt x="64" y="62"/>
                    <a:pt x="70" y="55"/>
                  </a:cubicBezTo>
                  <a:cubicBezTo>
                    <a:pt x="71" y="45"/>
                    <a:pt x="64" y="35"/>
                    <a:pt x="57" y="28"/>
                  </a:cubicBezTo>
                  <a:close/>
                </a:path>
              </a:pathLst>
            </a:custGeom>
            <a:solidFill>
              <a:srgbClr val="285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 name="Freeform 251"/>
            <p:cNvSpPr>
              <a:spLocks/>
            </p:cNvSpPr>
            <p:nvPr/>
          </p:nvSpPr>
          <p:spPr bwMode="auto">
            <a:xfrm>
              <a:off x="4195763" y="1292225"/>
              <a:ext cx="565150" cy="773112"/>
            </a:xfrm>
            <a:custGeom>
              <a:avLst/>
              <a:gdLst>
                <a:gd name="T0" fmla="*/ 18 w 164"/>
                <a:gd name="T1" fmla="*/ 31 h 225"/>
                <a:gd name="T2" fmla="*/ 62 w 164"/>
                <a:gd name="T3" fmla="*/ 4 h 225"/>
                <a:gd name="T4" fmla="*/ 114 w 164"/>
                <a:gd name="T5" fmla="*/ 7 h 225"/>
                <a:gd name="T6" fmla="*/ 148 w 164"/>
                <a:gd name="T7" fmla="*/ 28 h 225"/>
                <a:gd name="T8" fmla="*/ 163 w 164"/>
                <a:gd name="T9" fmla="*/ 65 h 225"/>
                <a:gd name="T10" fmla="*/ 161 w 164"/>
                <a:gd name="T11" fmla="*/ 104 h 225"/>
                <a:gd name="T12" fmla="*/ 143 w 164"/>
                <a:gd name="T13" fmla="*/ 184 h 225"/>
                <a:gd name="T14" fmla="*/ 131 w 164"/>
                <a:gd name="T15" fmla="*/ 205 h 225"/>
                <a:gd name="T16" fmla="*/ 107 w 164"/>
                <a:gd name="T17" fmla="*/ 216 h 225"/>
                <a:gd name="T18" fmla="*/ 96 w 164"/>
                <a:gd name="T19" fmla="*/ 225 h 225"/>
                <a:gd name="T20" fmla="*/ 89 w 164"/>
                <a:gd name="T21" fmla="*/ 222 h 225"/>
                <a:gd name="T22" fmla="*/ 10 w 164"/>
                <a:gd name="T23" fmla="*/ 191 h 225"/>
                <a:gd name="T24" fmla="*/ 20 w 164"/>
                <a:gd name="T25" fmla="*/ 158 h 225"/>
                <a:gd name="T26" fmla="*/ 12 w 164"/>
                <a:gd name="T27" fmla="*/ 139 h 225"/>
                <a:gd name="T28" fmla="*/ 0 w 164"/>
                <a:gd name="T29" fmla="*/ 84 h 225"/>
                <a:gd name="T30" fmla="*/ 18 w 164"/>
                <a:gd name="T31" fmla="*/ 3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4" h="225">
                  <a:moveTo>
                    <a:pt x="18" y="31"/>
                  </a:moveTo>
                  <a:cubicBezTo>
                    <a:pt x="29" y="17"/>
                    <a:pt x="45" y="8"/>
                    <a:pt x="62" y="4"/>
                  </a:cubicBezTo>
                  <a:cubicBezTo>
                    <a:pt x="79" y="0"/>
                    <a:pt x="97" y="2"/>
                    <a:pt x="114" y="7"/>
                  </a:cubicBezTo>
                  <a:cubicBezTo>
                    <a:pt x="127" y="11"/>
                    <a:pt x="139" y="18"/>
                    <a:pt x="148" y="28"/>
                  </a:cubicBezTo>
                  <a:cubicBezTo>
                    <a:pt x="157" y="38"/>
                    <a:pt x="161" y="51"/>
                    <a:pt x="163" y="65"/>
                  </a:cubicBezTo>
                  <a:cubicBezTo>
                    <a:pt x="164" y="78"/>
                    <a:pt x="163" y="91"/>
                    <a:pt x="161" y="104"/>
                  </a:cubicBezTo>
                  <a:cubicBezTo>
                    <a:pt x="157" y="131"/>
                    <a:pt x="151" y="158"/>
                    <a:pt x="143" y="184"/>
                  </a:cubicBezTo>
                  <a:cubicBezTo>
                    <a:pt x="140" y="192"/>
                    <a:pt x="137" y="200"/>
                    <a:pt x="131" y="205"/>
                  </a:cubicBezTo>
                  <a:cubicBezTo>
                    <a:pt x="124" y="210"/>
                    <a:pt x="114" y="211"/>
                    <a:pt x="107" y="216"/>
                  </a:cubicBezTo>
                  <a:cubicBezTo>
                    <a:pt x="104" y="219"/>
                    <a:pt x="101" y="224"/>
                    <a:pt x="96" y="225"/>
                  </a:cubicBezTo>
                  <a:cubicBezTo>
                    <a:pt x="93" y="225"/>
                    <a:pt x="91" y="223"/>
                    <a:pt x="89" y="222"/>
                  </a:cubicBezTo>
                  <a:cubicBezTo>
                    <a:pt x="65" y="207"/>
                    <a:pt x="33" y="206"/>
                    <a:pt x="10" y="191"/>
                  </a:cubicBezTo>
                  <a:cubicBezTo>
                    <a:pt x="13" y="186"/>
                    <a:pt x="21" y="164"/>
                    <a:pt x="20" y="158"/>
                  </a:cubicBezTo>
                  <a:cubicBezTo>
                    <a:pt x="18" y="151"/>
                    <a:pt x="15" y="145"/>
                    <a:pt x="12" y="139"/>
                  </a:cubicBezTo>
                  <a:cubicBezTo>
                    <a:pt x="5" y="122"/>
                    <a:pt x="0" y="103"/>
                    <a:pt x="0" y="84"/>
                  </a:cubicBezTo>
                  <a:cubicBezTo>
                    <a:pt x="0" y="65"/>
                    <a:pt x="6" y="45"/>
                    <a:pt x="18" y="3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 name="Freeform 252"/>
            <p:cNvSpPr>
              <a:spLocks/>
            </p:cNvSpPr>
            <p:nvPr/>
          </p:nvSpPr>
          <p:spPr bwMode="auto">
            <a:xfrm>
              <a:off x="4195763" y="1292225"/>
              <a:ext cx="544513" cy="560387"/>
            </a:xfrm>
            <a:custGeom>
              <a:avLst/>
              <a:gdLst>
                <a:gd name="T0" fmla="*/ 77 w 158"/>
                <a:gd name="T1" fmla="*/ 161 h 163"/>
                <a:gd name="T2" fmla="*/ 98 w 158"/>
                <a:gd name="T3" fmla="*/ 153 h 163"/>
                <a:gd name="T4" fmla="*/ 105 w 158"/>
                <a:gd name="T5" fmla="*/ 121 h 163"/>
                <a:gd name="T6" fmla="*/ 117 w 158"/>
                <a:gd name="T7" fmla="*/ 103 h 163"/>
                <a:gd name="T8" fmla="*/ 128 w 158"/>
                <a:gd name="T9" fmla="*/ 98 h 163"/>
                <a:gd name="T10" fmla="*/ 137 w 158"/>
                <a:gd name="T11" fmla="*/ 104 h 163"/>
                <a:gd name="T12" fmla="*/ 137 w 158"/>
                <a:gd name="T13" fmla="*/ 112 h 163"/>
                <a:gd name="T14" fmla="*/ 138 w 158"/>
                <a:gd name="T15" fmla="*/ 121 h 163"/>
                <a:gd name="T16" fmla="*/ 145 w 158"/>
                <a:gd name="T17" fmla="*/ 122 h 163"/>
                <a:gd name="T18" fmla="*/ 145 w 158"/>
                <a:gd name="T19" fmla="*/ 117 h 163"/>
                <a:gd name="T20" fmla="*/ 150 w 158"/>
                <a:gd name="T21" fmla="*/ 80 h 163"/>
                <a:gd name="T22" fmla="*/ 158 w 158"/>
                <a:gd name="T23" fmla="*/ 44 h 163"/>
                <a:gd name="T24" fmla="*/ 148 w 158"/>
                <a:gd name="T25" fmla="*/ 28 h 163"/>
                <a:gd name="T26" fmla="*/ 114 w 158"/>
                <a:gd name="T27" fmla="*/ 7 h 163"/>
                <a:gd name="T28" fmla="*/ 62 w 158"/>
                <a:gd name="T29" fmla="*/ 4 h 163"/>
                <a:gd name="T30" fmla="*/ 18 w 158"/>
                <a:gd name="T31" fmla="*/ 31 h 163"/>
                <a:gd name="T32" fmla="*/ 0 w 158"/>
                <a:gd name="T33" fmla="*/ 84 h 163"/>
                <a:gd name="T34" fmla="*/ 12 w 158"/>
                <a:gd name="T35" fmla="*/ 139 h 163"/>
                <a:gd name="T36" fmla="*/ 19 w 158"/>
                <a:gd name="T37" fmla="*/ 156 h 163"/>
                <a:gd name="T38" fmla="*/ 36 w 158"/>
                <a:gd name="T39" fmla="*/ 161 h 163"/>
                <a:gd name="T40" fmla="*/ 77 w 158"/>
                <a:gd name="T41" fmla="*/ 16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63">
                  <a:moveTo>
                    <a:pt x="77" y="161"/>
                  </a:moveTo>
                  <a:cubicBezTo>
                    <a:pt x="85" y="160"/>
                    <a:pt x="93" y="158"/>
                    <a:pt x="98" y="153"/>
                  </a:cubicBezTo>
                  <a:cubicBezTo>
                    <a:pt x="105" y="144"/>
                    <a:pt x="103" y="132"/>
                    <a:pt x="105" y="121"/>
                  </a:cubicBezTo>
                  <a:cubicBezTo>
                    <a:pt x="107" y="114"/>
                    <a:pt x="111" y="107"/>
                    <a:pt x="117" y="103"/>
                  </a:cubicBezTo>
                  <a:cubicBezTo>
                    <a:pt x="120" y="100"/>
                    <a:pt x="124" y="98"/>
                    <a:pt x="128" y="98"/>
                  </a:cubicBezTo>
                  <a:cubicBezTo>
                    <a:pt x="132" y="98"/>
                    <a:pt x="136" y="100"/>
                    <a:pt x="137" y="104"/>
                  </a:cubicBezTo>
                  <a:cubicBezTo>
                    <a:pt x="138" y="106"/>
                    <a:pt x="137" y="109"/>
                    <a:pt x="137" y="112"/>
                  </a:cubicBezTo>
                  <a:cubicBezTo>
                    <a:pt x="136" y="115"/>
                    <a:pt x="136" y="118"/>
                    <a:pt x="138" y="121"/>
                  </a:cubicBezTo>
                  <a:cubicBezTo>
                    <a:pt x="139" y="123"/>
                    <a:pt x="143" y="124"/>
                    <a:pt x="145" y="122"/>
                  </a:cubicBezTo>
                  <a:cubicBezTo>
                    <a:pt x="146" y="120"/>
                    <a:pt x="146" y="119"/>
                    <a:pt x="145" y="117"/>
                  </a:cubicBezTo>
                  <a:cubicBezTo>
                    <a:pt x="145" y="105"/>
                    <a:pt x="147" y="93"/>
                    <a:pt x="150" y="80"/>
                  </a:cubicBezTo>
                  <a:cubicBezTo>
                    <a:pt x="153" y="68"/>
                    <a:pt x="155" y="56"/>
                    <a:pt x="158" y="44"/>
                  </a:cubicBezTo>
                  <a:cubicBezTo>
                    <a:pt x="155" y="38"/>
                    <a:pt x="152" y="33"/>
                    <a:pt x="148" y="28"/>
                  </a:cubicBezTo>
                  <a:cubicBezTo>
                    <a:pt x="139" y="18"/>
                    <a:pt x="127" y="11"/>
                    <a:pt x="114" y="7"/>
                  </a:cubicBezTo>
                  <a:cubicBezTo>
                    <a:pt x="97" y="2"/>
                    <a:pt x="79" y="0"/>
                    <a:pt x="62" y="4"/>
                  </a:cubicBezTo>
                  <a:cubicBezTo>
                    <a:pt x="45" y="8"/>
                    <a:pt x="29" y="17"/>
                    <a:pt x="18" y="31"/>
                  </a:cubicBezTo>
                  <a:cubicBezTo>
                    <a:pt x="6" y="45"/>
                    <a:pt x="0" y="65"/>
                    <a:pt x="0" y="84"/>
                  </a:cubicBezTo>
                  <a:cubicBezTo>
                    <a:pt x="0" y="103"/>
                    <a:pt x="5" y="122"/>
                    <a:pt x="12" y="139"/>
                  </a:cubicBezTo>
                  <a:cubicBezTo>
                    <a:pt x="15" y="145"/>
                    <a:pt x="17" y="150"/>
                    <a:pt x="19" y="156"/>
                  </a:cubicBezTo>
                  <a:cubicBezTo>
                    <a:pt x="24" y="158"/>
                    <a:pt x="30" y="160"/>
                    <a:pt x="36" y="161"/>
                  </a:cubicBezTo>
                  <a:cubicBezTo>
                    <a:pt x="49" y="163"/>
                    <a:pt x="63" y="163"/>
                    <a:pt x="77" y="16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 name="Freeform 253"/>
            <p:cNvSpPr>
              <a:spLocks/>
            </p:cNvSpPr>
            <p:nvPr/>
          </p:nvSpPr>
          <p:spPr bwMode="auto">
            <a:xfrm>
              <a:off x="4165600" y="1917700"/>
              <a:ext cx="484188" cy="220662"/>
            </a:xfrm>
            <a:custGeom>
              <a:avLst/>
              <a:gdLst>
                <a:gd name="T0" fmla="*/ 23 w 141"/>
                <a:gd name="T1" fmla="*/ 0 h 64"/>
                <a:gd name="T2" fmla="*/ 0 w 141"/>
                <a:gd name="T3" fmla="*/ 16 h 64"/>
                <a:gd name="T4" fmla="*/ 141 w 141"/>
                <a:gd name="T5" fmla="*/ 64 h 64"/>
                <a:gd name="T6" fmla="*/ 23 w 141"/>
                <a:gd name="T7" fmla="*/ 0 h 64"/>
              </a:gdLst>
              <a:ahLst/>
              <a:cxnLst>
                <a:cxn ang="0">
                  <a:pos x="T0" y="T1"/>
                </a:cxn>
                <a:cxn ang="0">
                  <a:pos x="T2" y="T3"/>
                </a:cxn>
                <a:cxn ang="0">
                  <a:pos x="T4" y="T5"/>
                </a:cxn>
                <a:cxn ang="0">
                  <a:pos x="T6" y="T7"/>
                </a:cxn>
              </a:cxnLst>
              <a:rect l="0" t="0" r="r" b="b"/>
              <a:pathLst>
                <a:path w="141" h="64">
                  <a:moveTo>
                    <a:pt x="23" y="0"/>
                  </a:moveTo>
                  <a:cubicBezTo>
                    <a:pt x="15" y="5"/>
                    <a:pt x="7" y="11"/>
                    <a:pt x="0" y="16"/>
                  </a:cubicBezTo>
                  <a:cubicBezTo>
                    <a:pt x="50" y="25"/>
                    <a:pt x="95" y="41"/>
                    <a:pt x="141" y="64"/>
                  </a:cubicBezTo>
                  <a:cubicBezTo>
                    <a:pt x="128" y="47"/>
                    <a:pt x="75" y="6"/>
                    <a:pt x="23" y="0"/>
                  </a:cubicBezTo>
                  <a:close/>
                </a:path>
              </a:pathLst>
            </a:custGeom>
            <a:solidFill>
              <a:srgbClr val="2852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70" name="Group 169"/>
          <p:cNvGrpSpPr/>
          <p:nvPr/>
        </p:nvGrpSpPr>
        <p:grpSpPr>
          <a:xfrm>
            <a:off x="7440144" y="1923113"/>
            <a:ext cx="964660" cy="1694562"/>
            <a:chOff x="3730626" y="990600"/>
            <a:chExt cx="2987675" cy="5248275"/>
          </a:xfrm>
        </p:grpSpPr>
        <p:sp>
          <p:nvSpPr>
            <p:cNvPr id="171" name="Freeform 257"/>
            <p:cNvSpPr>
              <a:spLocks/>
            </p:cNvSpPr>
            <p:nvPr/>
          </p:nvSpPr>
          <p:spPr bwMode="auto">
            <a:xfrm>
              <a:off x="3865563" y="5254625"/>
              <a:ext cx="2720975" cy="984250"/>
            </a:xfrm>
            <a:custGeom>
              <a:avLst/>
              <a:gdLst>
                <a:gd name="T0" fmla="*/ 891 w 891"/>
                <a:gd name="T1" fmla="*/ 0 h 323"/>
                <a:gd name="T2" fmla="*/ 891 w 891"/>
                <a:gd name="T3" fmla="*/ 38 h 323"/>
                <a:gd name="T4" fmla="*/ 759 w 891"/>
                <a:gd name="T5" fmla="*/ 222 h 323"/>
                <a:gd name="T6" fmla="*/ 129 w 891"/>
                <a:gd name="T7" fmla="*/ 222 h 323"/>
                <a:gd name="T8" fmla="*/ 0 w 891"/>
                <a:gd name="T9" fmla="*/ 41 h 323"/>
                <a:gd name="T10" fmla="*/ 0 w 891"/>
                <a:gd name="T11" fmla="*/ 2 h 323"/>
                <a:gd name="T12" fmla="*/ 129 w 891"/>
                <a:gd name="T13" fmla="*/ 183 h 323"/>
                <a:gd name="T14" fmla="*/ 759 w 891"/>
                <a:gd name="T15" fmla="*/ 183 h 323"/>
                <a:gd name="T16" fmla="*/ 891 w 891"/>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323">
                  <a:moveTo>
                    <a:pt x="891" y="0"/>
                  </a:moveTo>
                  <a:cubicBezTo>
                    <a:pt x="891" y="38"/>
                    <a:pt x="891" y="38"/>
                    <a:pt x="891" y="38"/>
                  </a:cubicBezTo>
                  <a:cubicBezTo>
                    <a:pt x="891" y="105"/>
                    <a:pt x="847" y="171"/>
                    <a:pt x="759" y="222"/>
                  </a:cubicBezTo>
                  <a:cubicBezTo>
                    <a:pt x="585" y="323"/>
                    <a:pt x="303" y="323"/>
                    <a:pt x="129" y="222"/>
                  </a:cubicBezTo>
                  <a:cubicBezTo>
                    <a:pt x="43" y="172"/>
                    <a:pt x="0" y="107"/>
                    <a:pt x="0" y="41"/>
                  </a:cubicBezTo>
                  <a:cubicBezTo>
                    <a:pt x="0" y="2"/>
                    <a:pt x="0" y="2"/>
                    <a:pt x="0" y="2"/>
                  </a:cubicBezTo>
                  <a:cubicBezTo>
                    <a:pt x="0" y="68"/>
                    <a:pt x="43" y="133"/>
                    <a:pt x="129" y="183"/>
                  </a:cubicBezTo>
                  <a:cubicBezTo>
                    <a:pt x="303" y="284"/>
                    <a:pt x="585" y="284"/>
                    <a:pt x="759" y="183"/>
                  </a:cubicBezTo>
                  <a:cubicBezTo>
                    <a:pt x="847" y="133"/>
                    <a:pt x="891" y="66"/>
                    <a:pt x="891" y="0"/>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 name="Freeform 258"/>
            <p:cNvSpPr>
              <a:spLocks/>
            </p:cNvSpPr>
            <p:nvPr/>
          </p:nvSpPr>
          <p:spPr bwMode="auto">
            <a:xfrm>
              <a:off x="3730626" y="4394200"/>
              <a:ext cx="2987675" cy="1725613"/>
            </a:xfrm>
            <a:custGeom>
              <a:avLst/>
              <a:gdLst>
                <a:gd name="T0" fmla="*/ 175 w 978"/>
                <a:gd name="T1" fmla="*/ 101 h 566"/>
                <a:gd name="T2" fmla="*/ 805 w 978"/>
                <a:gd name="T3" fmla="*/ 101 h 566"/>
                <a:gd name="T4" fmla="*/ 803 w 978"/>
                <a:gd name="T5" fmla="*/ 465 h 566"/>
                <a:gd name="T6" fmla="*/ 173 w 978"/>
                <a:gd name="T7" fmla="*/ 465 h 566"/>
                <a:gd name="T8" fmla="*/ 175 w 978"/>
                <a:gd name="T9" fmla="*/ 101 h 566"/>
              </a:gdLst>
              <a:ahLst/>
              <a:cxnLst>
                <a:cxn ang="0">
                  <a:pos x="T0" y="T1"/>
                </a:cxn>
                <a:cxn ang="0">
                  <a:pos x="T2" y="T3"/>
                </a:cxn>
                <a:cxn ang="0">
                  <a:pos x="T4" y="T5"/>
                </a:cxn>
                <a:cxn ang="0">
                  <a:pos x="T6" y="T7"/>
                </a:cxn>
                <a:cxn ang="0">
                  <a:pos x="T8" y="T9"/>
                </a:cxn>
              </a:cxnLst>
              <a:rect l="0" t="0" r="r" b="b"/>
              <a:pathLst>
                <a:path w="978" h="566">
                  <a:moveTo>
                    <a:pt x="175" y="101"/>
                  </a:moveTo>
                  <a:cubicBezTo>
                    <a:pt x="350" y="0"/>
                    <a:pt x="632" y="0"/>
                    <a:pt x="805" y="101"/>
                  </a:cubicBezTo>
                  <a:cubicBezTo>
                    <a:pt x="978" y="201"/>
                    <a:pt x="978" y="365"/>
                    <a:pt x="803" y="465"/>
                  </a:cubicBezTo>
                  <a:cubicBezTo>
                    <a:pt x="629" y="566"/>
                    <a:pt x="347" y="566"/>
                    <a:pt x="173" y="465"/>
                  </a:cubicBezTo>
                  <a:cubicBezTo>
                    <a:pt x="0" y="365"/>
                    <a:pt x="1" y="201"/>
                    <a:pt x="175" y="101"/>
                  </a:cubicBezTo>
                </a:path>
              </a:pathLst>
            </a:custGeom>
            <a:solidFill>
              <a:srgbClr val="97B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 name="Freeform 259"/>
            <p:cNvSpPr>
              <a:spLocks/>
            </p:cNvSpPr>
            <p:nvPr/>
          </p:nvSpPr>
          <p:spPr bwMode="auto">
            <a:xfrm>
              <a:off x="4519613" y="3970338"/>
              <a:ext cx="1425575" cy="1603375"/>
            </a:xfrm>
            <a:custGeom>
              <a:avLst/>
              <a:gdLst>
                <a:gd name="T0" fmla="*/ 430 w 467"/>
                <a:gd name="T1" fmla="*/ 334 h 526"/>
                <a:gd name="T2" fmla="*/ 231 w 467"/>
                <a:gd name="T3" fmla="*/ 0 h 526"/>
                <a:gd name="T4" fmla="*/ 30 w 467"/>
                <a:gd name="T5" fmla="*/ 337 h 526"/>
                <a:gd name="T6" fmla="*/ 20 w 467"/>
                <a:gd name="T7" fmla="*/ 354 h 526"/>
                <a:gd name="T8" fmla="*/ 19 w 467"/>
                <a:gd name="T9" fmla="*/ 354 h 526"/>
                <a:gd name="T10" fmla="*/ 20 w 467"/>
                <a:gd name="T11" fmla="*/ 354 h 526"/>
                <a:gd name="T12" fmla="*/ 76 w 467"/>
                <a:gd name="T13" fmla="*/ 476 h 526"/>
                <a:gd name="T14" fmla="*/ 385 w 467"/>
                <a:gd name="T15" fmla="*/ 476 h 526"/>
                <a:gd name="T16" fmla="*/ 430 w 467"/>
                <a:gd name="T17" fmla="*/ 33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26">
                  <a:moveTo>
                    <a:pt x="430" y="334"/>
                  </a:moveTo>
                  <a:cubicBezTo>
                    <a:pt x="231" y="0"/>
                    <a:pt x="231" y="0"/>
                    <a:pt x="231" y="0"/>
                  </a:cubicBezTo>
                  <a:cubicBezTo>
                    <a:pt x="30" y="337"/>
                    <a:pt x="30" y="337"/>
                    <a:pt x="30" y="337"/>
                  </a:cubicBezTo>
                  <a:cubicBezTo>
                    <a:pt x="26" y="342"/>
                    <a:pt x="23" y="348"/>
                    <a:pt x="20" y="354"/>
                  </a:cubicBezTo>
                  <a:cubicBezTo>
                    <a:pt x="19" y="354"/>
                    <a:pt x="19" y="354"/>
                    <a:pt x="19" y="354"/>
                  </a:cubicBezTo>
                  <a:cubicBezTo>
                    <a:pt x="20" y="354"/>
                    <a:pt x="20" y="354"/>
                    <a:pt x="20" y="354"/>
                  </a:cubicBezTo>
                  <a:cubicBezTo>
                    <a:pt x="0" y="397"/>
                    <a:pt x="19" y="443"/>
                    <a:pt x="76" y="476"/>
                  </a:cubicBezTo>
                  <a:cubicBezTo>
                    <a:pt x="161" y="526"/>
                    <a:pt x="300" y="526"/>
                    <a:pt x="385" y="476"/>
                  </a:cubicBezTo>
                  <a:cubicBezTo>
                    <a:pt x="452" y="438"/>
                    <a:pt x="467" y="381"/>
                    <a:pt x="430" y="334"/>
                  </a:cubicBezTo>
                </a:path>
              </a:pathLst>
            </a:custGeom>
            <a:solidFill>
              <a:srgbClr val="FF8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 name="Freeform 260"/>
            <p:cNvSpPr>
              <a:spLocks/>
            </p:cNvSpPr>
            <p:nvPr/>
          </p:nvSpPr>
          <p:spPr bwMode="auto">
            <a:xfrm>
              <a:off x="4943476" y="2933700"/>
              <a:ext cx="561975" cy="322263"/>
            </a:xfrm>
            <a:custGeom>
              <a:avLst/>
              <a:gdLst>
                <a:gd name="T0" fmla="*/ 33 w 184"/>
                <a:gd name="T1" fmla="*/ 19 h 106"/>
                <a:gd name="T2" fmla="*/ 151 w 184"/>
                <a:gd name="T3" fmla="*/ 19 h 106"/>
                <a:gd name="T4" fmla="*/ 151 w 184"/>
                <a:gd name="T5" fmla="*/ 87 h 106"/>
                <a:gd name="T6" fmla="*/ 33 w 184"/>
                <a:gd name="T7" fmla="*/ 87 h 106"/>
                <a:gd name="T8" fmla="*/ 33 w 184"/>
                <a:gd name="T9" fmla="*/ 19 h 106"/>
              </a:gdLst>
              <a:ahLst/>
              <a:cxnLst>
                <a:cxn ang="0">
                  <a:pos x="T0" y="T1"/>
                </a:cxn>
                <a:cxn ang="0">
                  <a:pos x="T2" y="T3"/>
                </a:cxn>
                <a:cxn ang="0">
                  <a:pos x="T4" y="T5"/>
                </a:cxn>
                <a:cxn ang="0">
                  <a:pos x="T6" y="T7"/>
                </a:cxn>
                <a:cxn ang="0">
                  <a:pos x="T8" y="T9"/>
                </a:cxn>
              </a:cxnLst>
              <a:rect l="0" t="0" r="r" b="b"/>
              <a:pathLst>
                <a:path w="184" h="106">
                  <a:moveTo>
                    <a:pt x="33" y="19"/>
                  </a:moveTo>
                  <a:cubicBezTo>
                    <a:pt x="66" y="0"/>
                    <a:pt x="119" y="0"/>
                    <a:pt x="151" y="19"/>
                  </a:cubicBezTo>
                  <a:cubicBezTo>
                    <a:pt x="184" y="38"/>
                    <a:pt x="184" y="68"/>
                    <a:pt x="151" y="87"/>
                  </a:cubicBezTo>
                  <a:cubicBezTo>
                    <a:pt x="118" y="106"/>
                    <a:pt x="65" y="106"/>
                    <a:pt x="33" y="87"/>
                  </a:cubicBezTo>
                  <a:cubicBezTo>
                    <a:pt x="0" y="68"/>
                    <a:pt x="0" y="38"/>
                    <a:pt x="33" y="19"/>
                  </a:cubicBezTo>
                  <a:close/>
                </a:path>
              </a:pathLst>
            </a:custGeom>
            <a:solidFill>
              <a:srgbClr val="FFC7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 name="Freeform 261"/>
            <p:cNvSpPr>
              <a:spLocks/>
            </p:cNvSpPr>
            <p:nvPr/>
          </p:nvSpPr>
          <p:spPr bwMode="auto">
            <a:xfrm>
              <a:off x="4989513" y="3149600"/>
              <a:ext cx="469900" cy="396875"/>
            </a:xfrm>
            <a:custGeom>
              <a:avLst/>
              <a:gdLst>
                <a:gd name="T0" fmla="*/ 136 w 154"/>
                <a:gd name="T1" fmla="*/ 16 h 130"/>
                <a:gd name="T2" fmla="*/ 18 w 154"/>
                <a:gd name="T3" fmla="*/ 16 h 130"/>
                <a:gd name="T4" fmla="*/ 0 w 154"/>
                <a:gd name="T5" fmla="*/ 1 h 130"/>
                <a:gd name="T6" fmla="*/ 77 w 154"/>
                <a:gd name="T7" fmla="*/ 130 h 130"/>
                <a:gd name="T8" fmla="*/ 154 w 154"/>
                <a:gd name="T9" fmla="*/ 0 h 130"/>
                <a:gd name="T10" fmla="*/ 136 w 154"/>
                <a:gd name="T11" fmla="*/ 16 h 130"/>
              </a:gdLst>
              <a:ahLst/>
              <a:cxnLst>
                <a:cxn ang="0">
                  <a:pos x="T0" y="T1"/>
                </a:cxn>
                <a:cxn ang="0">
                  <a:pos x="T2" y="T3"/>
                </a:cxn>
                <a:cxn ang="0">
                  <a:pos x="T4" y="T5"/>
                </a:cxn>
                <a:cxn ang="0">
                  <a:pos x="T6" y="T7"/>
                </a:cxn>
                <a:cxn ang="0">
                  <a:pos x="T8" y="T9"/>
                </a:cxn>
                <a:cxn ang="0">
                  <a:pos x="T10" y="T11"/>
                </a:cxn>
              </a:cxnLst>
              <a:rect l="0" t="0" r="r" b="b"/>
              <a:pathLst>
                <a:path w="154" h="130">
                  <a:moveTo>
                    <a:pt x="136" y="16"/>
                  </a:moveTo>
                  <a:cubicBezTo>
                    <a:pt x="103" y="35"/>
                    <a:pt x="50" y="35"/>
                    <a:pt x="18" y="16"/>
                  </a:cubicBezTo>
                  <a:cubicBezTo>
                    <a:pt x="10" y="12"/>
                    <a:pt x="4" y="6"/>
                    <a:pt x="0" y="1"/>
                  </a:cubicBezTo>
                  <a:cubicBezTo>
                    <a:pt x="77" y="130"/>
                    <a:pt x="77" y="130"/>
                    <a:pt x="77" y="130"/>
                  </a:cubicBezTo>
                  <a:cubicBezTo>
                    <a:pt x="154" y="0"/>
                    <a:pt x="154" y="0"/>
                    <a:pt x="154" y="0"/>
                  </a:cubicBezTo>
                  <a:cubicBezTo>
                    <a:pt x="150" y="6"/>
                    <a:pt x="144" y="11"/>
                    <a:pt x="136" y="16"/>
                  </a:cubicBezTo>
                  <a:close/>
                </a:path>
              </a:pathLst>
            </a:custGeom>
            <a:solidFill>
              <a:srgbClr val="FF8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 name="Freeform 262"/>
            <p:cNvSpPr>
              <a:spLocks/>
            </p:cNvSpPr>
            <p:nvPr/>
          </p:nvSpPr>
          <p:spPr bwMode="auto">
            <a:xfrm>
              <a:off x="5211763" y="3546475"/>
              <a:ext cx="28575" cy="423863"/>
            </a:xfrm>
            <a:custGeom>
              <a:avLst/>
              <a:gdLst>
                <a:gd name="T0" fmla="*/ 4 w 9"/>
                <a:gd name="T1" fmla="*/ 0 h 139"/>
                <a:gd name="T2" fmla="*/ 8 w 9"/>
                <a:gd name="T3" fmla="*/ 69 h 139"/>
                <a:gd name="T4" fmla="*/ 9 w 9"/>
                <a:gd name="T5" fmla="*/ 95 h 139"/>
                <a:gd name="T6" fmla="*/ 8 w 9"/>
                <a:gd name="T7" fmla="*/ 117 h 139"/>
                <a:gd name="T8" fmla="*/ 4 w 9"/>
                <a:gd name="T9" fmla="*/ 139 h 139"/>
                <a:gd name="T10" fmla="*/ 4 w 9"/>
                <a:gd name="T11" fmla="*/ 139 h 139"/>
                <a:gd name="T12" fmla="*/ 1 w 9"/>
                <a:gd name="T13" fmla="*/ 117 h 139"/>
                <a:gd name="T14" fmla="*/ 0 w 9"/>
                <a:gd name="T15" fmla="*/ 95 h 139"/>
                <a:gd name="T16" fmla="*/ 1 w 9"/>
                <a:gd name="T17" fmla="*/ 69 h 139"/>
                <a:gd name="T18" fmla="*/ 4 w 9"/>
                <a:gd name="T1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39">
                  <a:moveTo>
                    <a:pt x="4" y="0"/>
                  </a:moveTo>
                  <a:cubicBezTo>
                    <a:pt x="4" y="0"/>
                    <a:pt x="6" y="34"/>
                    <a:pt x="8" y="69"/>
                  </a:cubicBezTo>
                  <a:cubicBezTo>
                    <a:pt x="8" y="78"/>
                    <a:pt x="8" y="87"/>
                    <a:pt x="9" y="95"/>
                  </a:cubicBezTo>
                  <a:cubicBezTo>
                    <a:pt x="8" y="103"/>
                    <a:pt x="8" y="111"/>
                    <a:pt x="8" y="117"/>
                  </a:cubicBezTo>
                  <a:cubicBezTo>
                    <a:pt x="6" y="130"/>
                    <a:pt x="4" y="139"/>
                    <a:pt x="4" y="139"/>
                  </a:cubicBezTo>
                  <a:cubicBezTo>
                    <a:pt x="4" y="139"/>
                    <a:pt x="4" y="139"/>
                    <a:pt x="4" y="139"/>
                  </a:cubicBezTo>
                  <a:cubicBezTo>
                    <a:pt x="4" y="139"/>
                    <a:pt x="2" y="130"/>
                    <a:pt x="1" y="117"/>
                  </a:cubicBezTo>
                  <a:cubicBezTo>
                    <a:pt x="0" y="111"/>
                    <a:pt x="0" y="103"/>
                    <a:pt x="0" y="95"/>
                  </a:cubicBezTo>
                  <a:cubicBezTo>
                    <a:pt x="0" y="87"/>
                    <a:pt x="0" y="78"/>
                    <a:pt x="1" y="69"/>
                  </a:cubicBezTo>
                  <a:cubicBezTo>
                    <a:pt x="2" y="34"/>
                    <a:pt x="4" y="0"/>
                    <a:pt x="4" y="0"/>
                  </a:cubicBezTo>
                  <a:close/>
                </a:path>
              </a:pathLst>
            </a:custGeom>
            <a:solidFill>
              <a:srgbClr val="FF8B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 name="Freeform 263"/>
            <p:cNvSpPr>
              <a:spLocks/>
            </p:cNvSpPr>
            <p:nvPr/>
          </p:nvSpPr>
          <p:spPr bwMode="auto">
            <a:xfrm>
              <a:off x="3932238" y="2155825"/>
              <a:ext cx="2587625" cy="3787775"/>
            </a:xfrm>
            <a:custGeom>
              <a:avLst/>
              <a:gdLst>
                <a:gd name="T0" fmla="*/ 762 w 847"/>
                <a:gd name="T1" fmla="*/ 882 h 1242"/>
                <a:gd name="T2" fmla="*/ 468 w 847"/>
                <a:gd name="T3" fmla="*/ 522 h 1242"/>
                <a:gd name="T4" fmla="*/ 467 w 847"/>
                <a:gd name="T5" fmla="*/ 445 h 1242"/>
                <a:gd name="T6" fmla="*/ 806 w 847"/>
                <a:gd name="T7" fmla="*/ 0 h 1242"/>
                <a:gd name="T8" fmla="*/ 423 w 847"/>
                <a:gd name="T9" fmla="*/ 182 h 1242"/>
                <a:gd name="T10" fmla="*/ 40 w 847"/>
                <a:gd name="T11" fmla="*/ 0 h 1242"/>
                <a:gd name="T12" fmla="*/ 379 w 847"/>
                <a:gd name="T13" fmla="*/ 445 h 1242"/>
                <a:gd name="T14" fmla="*/ 378 w 847"/>
                <a:gd name="T15" fmla="*/ 522 h 1242"/>
                <a:gd name="T16" fmla="*/ 79 w 847"/>
                <a:gd name="T17" fmla="*/ 887 h 1242"/>
                <a:gd name="T18" fmla="*/ 146 w 847"/>
                <a:gd name="T19" fmla="*/ 1153 h 1242"/>
                <a:gd name="T20" fmla="*/ 698 w 847"/>
                <a:gd name="T21" fmla="*/ 1153 h 1242"/>
                <a:gd name="T22" fmla="*/ 762 w 847"/>
                <a:gd name="T23" fmla="*/ 882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7" h="1242">
                  <a:moveTo>
                    <a:pt x="762" y="882"/>
                  </a:moveTo>
                  <a:cubicBezTo>
                    <a:pt x="468" y="522"/>
                    <a:pt x="468" y="522"/>
                    <a:pt x="468" y="522"/>
                  </a:cubicBezTo>
                  <a:cubicBezTo>
                    <a:pt x="451" y="500"/>
                    <a:pt x="450" y="467"/>
                    <a:pt x="467" y="445"/>
                  </a:cubicBezTo>
                  <a:cubicBezTo>
                    <a:pt x="806" y="0"/>
                    <a:pt x="806" y="0"/>
                    <a:pt x="806" y="0"/>
                  </a:cubicBezTo>
                  <a:cubicBezTo>
                    <a:pt x="423" y="182"/>
                    <a:pt x="423" y="182"/>
                    <a:pt x="423" y="182"/>
                  </a:cubicBezTo>
                  <a:cubicBezTo>
                    <a:pt x="40" y="0"/>
                    <a:pt x="40" y="0"/>
                    <a:pt x="40" y="0"/>
                  </a:cubicBezTo>
                  <a:cubicBezTo>
                    <a:pt x="379" y="445"/>
                    <a:pt x="379" y="445"/>
                    <a:pt x="379" y="445"/>
                  </a:cubicBezTo>
                  <a:cubicBezTo>
                    <a:pt x="396" y="467"/>
                    <a:pt x="396" y="500"/>
                    <a:pt x="378" y="522"/>
                  </a:cubicBezTo>
                  <a:cubicBezTo>
                    <a:pt x="79" y="887"/>
                    <a:pt x="79" y="887"/>
                    <a:pt x="79" y="887"/>
                  </a:cubicBezTo>
                  <a:cubicBezTo>
                    <a:pt x="0" y="973"/>
                    <a:pt x="22" y="1081"/>
                    <a:pt x="146" y="1153"/>
                  </a:cubicBezTo>
                  <a:cubicBezTo>
                    <a:pt x="298" y="1242"/>
                    <a:pt x="545" y="1242"/>
                    <a:pt x="698" y="1153"/>
                  </a:cubicBezTo>
                  <a:cubicBezTo>
                    <a:pt x="826" y="1080"/>
                    <a:pt x="847" y="968"/>
                    <a:pt x="762" y="882"/>
                  </a:cubicBezTo>
                </a:path>
              </a:pathLst>
            </a:custGeom>
            <a:solidFill>
              <a:srgbClr val="E0E9F8">
                <a:alpha val="41000"/>
              </a:srgb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8" name="Freeform 264"/>
            <p:cNvSpPr>
              <a:spLocks/>
            </p:cNvSpPr>
            <p:nvPr/>
          </p:nvSpPr>
          <p:spPr bwMode="auto">
            <a:xfrm>
              <a:off x="4441826" y="2341563"/>
              <a:ext cx="565150" cy="1063625"/>
            </a:xfrm>
            <a:custGeom>
              <a:avLst/>
              <a:gdLst>
                <a:gd name="T0" fmla="*/ 277 w 356"/>
                <a:gd name="T1" fmla="*/ 567 h 670"/>
                <a:gd name="T2" fmla="*/ 356 w 356"/>
                <a:gd name="T3" fmla="*/ 670 h 670"/>
                <a:gd name="T4" fmla="*/ 187 w 356"/>
                <a:gd name="T5" fmla="*/ 88 h 670"/>
                <a:gd name="T6" fmla="*/ 0 w 356"/>
                <a:gd name="T7" fmla="*/ 0 h 670"/>
                <a:gd name="T8" fmla="*/ 277 w 356"/>
                <a:gd name="T9" fmla="*/ 567 h 670"/>
              </a:gdLst>
              <a:ahLst/>
              <a:cxnLst>
                <a:cxn ang="0">
                  <a:pos x="T0" y="T1"/>
                </a:cxn>
                <a:cxn ang="0">
                  <a:pos x="T2" y="T3"/>
                </a:cxn>
                <a:cxn ang="0">
                  <a:pos x="T4" y="T5"/>
                </a:cxn>
                <a:cxn ang="0">
                  <a:pos x="T6" y="T7"/>
                </a:cxn>
                <a:cxn ang="0">
                  <a:pos x="T8" y="T9"/>
                </a:cxn>
              </a:cxnLst>
              <a:rect l="0" t="0" r="r" b="b"/>
              <a:pathLst>
                <a:path w="356" h="670">
                  <a:moveTo>
                    <a:pt x="277" y="567"/>
                  </a:moveTo>
                  <a:lnTo>
                    <a:pt x="356" y="670"/>
                  </a:lnTo>
                  <a:lnTo>
                    <a:pt x="187" y="88"/>
                  </a:lnTo>
                  <a:lnTo>
                    <a:pt x="0" y="0"/>
                  </a:lnTo>
                  <a:lnTo>
                    <a:pt x="277" y="567"/>
                  </a:lnTo>
                  <a:close/>
                </a:path>
              </a:pathLst>
            </a:custGeom>
            <a:solidFill>
              <a:srgbClr val="FFFFFF">
                <a:alpha val="40000"/>
              </a:srgb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9" name="Freeform 265"/>
            <p:cNvSpPr>
              <a:spLocks/>
            </p:cNvSpPr>
            <p:nvPr/>
          </p:nvSpPr>
          <p:spPr bwMode="auto">
            <a:xfrm>
              <a:off x="5710238" y="2341563"/>
              <a:ext cx="295275" cy="139700"/>
            </a:xfrm>
            <a:custGeom>
              <a:avLst/>
              <a:gdLst>
                <a:gd name="T0" fmla="*/ 186 w 186"/>
                <a:gd name="T1" fmla="*/ 0 h 88"/>
                <a:gd name="T2" fmla="*/ 0 w 186"/>
                <a:gd name="T3" fmla="*/ 88 h 88"/>
                <a:gd name="T4" fmla="*/ 0 w 186"/>
                <a:gd name="T5" fmla="*/ 88 h 88"/>
                <a:gd name="T6" fmla="*/ 186 w 186"/>
                <a:gd name="T7" fmla="*/ 0 h 88"/>
                <a:gd name="T8" fmla="*/ 186 w 186"/>
                <a:gd name="T9" fmla="*/ 0 h 88"/>
              </a:gdLst>
              <a:ahLst/>
              <a:cxnLst>
                <a:cxn ang="0">
                  <a:pos x="T0" y="T1"/>
                </a:cxn>
                <a:cxn ang="0">
                  <a:pos x="T2" y="T3"/>
                </a:cxn>
                <a:cxn ang="0">
                  <a:pos x="T4" y="T5"/>
                </a:cxn>
                <a:cxn ang="0">
                  <a:pos x="T6" y="T7"/>
                </a:cxn>
                <a:cxn ang="0">
                  <a:pos x="T8" y="T9"/>
                </a:cxn>
              </a:cxnLst>
              <a:rect l="0" t="0" r="r" b="b"/>
              <a:pathLst>
                <a:path w="186" h="88">
                  <a:moveTo>
                    <a:pt x="186" y="0"/>
                  </a:moveTo>
                  <a:lnTo>
                    <a:pt x="0" y="88"/>
                  </a:lnTo>
                  <a:lnTo>
                    <a:pt x="0" y="88"/>
                  </a:lnTo>
                  <a:lnTo>
                    <a:pt x="186" y="0"/>
                  </a:lnTo>
                  <a:lnTo>
                    <a:pt x="186"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0" name="Freeform 266"/>
            <p:cNvSpPr>
              <a:spLocks/>
            </p:cNvSpPr>
            <p:nvPr/>
          </p:nvSpPr>
          <p:spPr bwMode="auto">
            <a:xfrm>
              <a:off x="5710238" y="2341563"/>
              <a:ext cx="295275" cy="139700"/>
            </a:xfrm>
            <a:custGeom>
              <a:avLst/>
              <a:gdLst>
                <a:gd name="T0" fmla="*/ 186 w 186"/>
                <a:gd name="T1" fmla="*/ 0 h 88"/>
                <a:gd name="T2" fmla="*/ 0 w 186"/>
                <a:gd name="T3" fmla="*/ 88 h 88"/>
                <a:gd name="T4" fmla="*/ 0 w 186"/>
                <a:gd name="T5" fmla="*/ 88 h 88"/>
                <a:gd name="T6" fmla="*/ 186 w 186"/>
                <a:gd name="T7" fmla="*/ 0 h 88"/>
                <a:gd name="T8" fmla="*/ 186 w 186"/>
                <a:gd name="T9" fmla="*/ 0 h 88"/>
              </a:gdLst>
              <a:ahLst/>
              <a:cxnLst>
                <a:cxn ang="0">
                  <a:pos x="T0" y="T1"/>
                </a:cxn>
                <a:cxn ang="0">
                  <a:pos x="T2" y="T3"/>
                </a:cxn>
                <a:cxn ang="0">
                  <a:pos x="T4" y="T5"/>
                </a:cxn>
                <a:cxn ang="0">
                  <a:pos x="T6" y="T7"/>
                </a:cxn>
                <a:cxn ang="0">
                  <a:pos x="T8" y="T9"/>
                </a:cxn>
              </a:cxnLst>
              <a:rect l="0" t="0" r="r" b="b"/>
              <a:pathLst>
                <a:path w="186" h="88">
                  <a:moveTo>
                    <a:pt x="186" y="0"/>
                  </a:moveTo>
                  <a:lnTo>
                    <a:pt x="0" y="88"/>
                  </a:lnTo>
                  <a:lnTo>
                    <a:pt x="0" y="88"/>
                  </a:lnTo>
                  <a:lnTo>
                    <a:pt x="186" y="0"/>
                  </a:lnTo>
                  <a:lnTo>
                    <a:pt x="18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 name="Freeform 267"/>
            <p:cNvSpPr>
              <a:spLocks/>
            </p:cNvSpPr>
            <p:nvPr/>
          </p:nvSpPr>
          <p:spPr bwMode="auto">
            <a:xfrm>
              <a:off x="5440363" y="2341563"/>
              <a:ext cx="565150" cy="1063625"/>
            </a:xfrm>
            <a:custGeom>
              <a:avLst/>
              <a:gdLst>
                <a:gd name="T0" fmla="*/ 356 w 356"/>
                <a:gd name="T1" fmla="*/ 0 h 670"/>
                <a:gd name="T2" fmla="*/ 170 w 356"/>
                <a:gd name="T3" fmla="*/ 88 h 670"/>
                <a:gd name="T4" fmla="*/ 0 w 356"/>
                <a:gd name="T5" fmla="*/ 670 h 670"/>
                <a:gd name="T6" fmla="*/ 79 w 356"/>
                <a:gd name="T7" fmla="*/ 567 h 670"/>
                <a:gd name="T8" fmla="*/ 356 w 356"/>
                <a:gd name="T9" fmla="*/ 0 h 670"/>
              </a:gdLst>
              <a:ahLst/>
              <a:cxnLst>
                <a:cxn ang="0">
                  <a:pos x="T0" y="T1"/>
                </a:cxn>
                <a:cxn ang="0">
                  <a:pos x="T2" y="T3"/>
                </a:cxn>
                <a:cxn ang="0">
                  <a:pos x="T4" y="T5"/>
                </a:cxn>
                <a:cxn ang="0">
                  <a:pos x="T6" y="T7"/>
                </a:cxn>
                <a:cxn ang="0">
                  <a:pos x="T8" y="T9"/>
                </a:cxn>
              </a:cxnLst>
              <a:rect l="0" t="0" r="r" b="b"/>
              <a:pathLst>
                <a:path w="356" h="670">
                  <a:moveTo>
                    <a:pt x="356" y="0"/>
                  </a:moveTo>
                  <a:lnTo>
                    <a:pt x="170" y="88"/>
                  </a:lnTo>
                  <a:lnTo>
                    <a:pt x="0" y="670"/>
                  </a:lnTo>
                  <a:lnTo>
                    <a:pt x="79" y="567"/>
                  </a:lnTo>
                  <a:lnTo>
                    <a:pt x="356" y="0"/>
                  </a:lnTo>
                  <a:close/>
                </a:path>
              </a:pathLst>
            </a:custGeom>
            <a:solidFill>
              <a:srgbClr val="D4DDEB">
                <a:alpha val="25000"/>
              </a:srgb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82" name="Freeform 268"/>
            <p:cNvSpPr>
              <a:spLocks/>
            </p:cNvSpPr>
            <p:nvPr/>
          </p:nvSpPr>
          <p:spPr bwMode="auto">
            <a:xfrm>
              <a:off x="5440363" y="2341563"/>
              <a:ext cx="565150" cy="1063625"/>
            </a:xfrm>
            <a:custGeom>
              <a:avLst/>
              <a:gdLst>
                <a:gd name="T0" fmla="*/ 356 w 356"/>
                <a:gd name="T1" fmla="*/ 0 h 670"/>
                <a:gd name="T2" fmla="*/ 170 w 356"/>
                <a:gd name="T3" fmla="*/ 88 h 670"/>
                <a:gd name="T4" fmla="*/ 0 w 356"/>
                <a:gd name="T5" fmla="*/ 670 h 670"/>
                <a:gd name="T6" fmla="*/ 79 w 356"/>
                <a:gd name="T7" fmla="*/ 567 h 670"/>
                <a:gd name="T8" fmla="*/ 356 w 356"/>
                <a:gd name="T9" fmla="*/ 0 h 670"/>
              </a:gdLst>
              <a:ahLst/>
              <a:cxnLst>
                <a:cxn ang="0">
                  <a:pos x="T0" y="T1"/>
                </a:cxn>
                <a:cxn ang="0">
                  <a:pos x="T2" y="T3"/>
                </a:cxn>
                <a:cxn ang="0">
                  <a:pos x="T4" y="T5"/>
                </a:cxn>
                <a:cxn ang="0">
                  <a:pos x="T6" y="T7"/>
                </a:cxn>
                <a:cxn ang="0">
                  <a:pos x="T8" y="T9"/>
                </a:cxn>
              </a:cxnLst>
              <a:rect l="0" t="0" r="r" b="b"/>
              <a:pathLst>
                <a:path w="356" h="670">
                  <a:moveTo>
                    <a:pt x="356" y="0"/>
                  </a:moveTo>
                  <a:lnTo>
                    <a:pt x="170" y="88"/>
                  </a:lnTo>
                  <a:lnTo>
                    <a:pt x="0" y="670"/>
                  </a:lnTo>
                  <a:lnTo>
                    <a:pt x="79" y="567"/>
                  </a:lnTo>
                  <a:lnTo>
                    <a:pt x="3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 name="Freeform 269"/>
            <p:cNvSpPr>
              <a:spLocks/>
            </p:cNvSpPr>
            <p:nvPr/>
          </p:nvSpPr>
          <p:spPr bwMode="auto">
            <a:xfrm>
              <a:off x="3865563" y="1851025"/>
              <a:ext cx="2720975" cy="984250"/>
            </a:xfrm>
            <a:custGeom>
              <a:avLst/>
              <a:gdLst>
                <a:gd name="T0" fmla="*/ 891 w 891"/>
                <a:gd name="T1" fmla="*/ 0 h 323"/>
                <a:gd name="T2" fmla="*/ 891 w 891"/>
                <a:gd name="T3" fmla="*/ 39 h 323"/>
                <a:gd name="T4" fmla="*/ 759 w 891"/>
                <a:gd name="T5" fmla="*/ 223 h 323"/>
                <a:gd name="T6" fmla="*/ 129 w 891"/>
                <a:gd name="T7" fmla="*/ 223 h 323"/>
                <a:gd name="T8" fmla="*/ 0 w 891"/>
                <a:gd name="T9" fmla="*/ 41 h 323"/>
                <a:gd name="T10" fmla="*/ 0 w 891"/>
                <a:gd name="T11" fmla="*/ 3 h 323"/>
                <a:gd name="T12" fmla="*/ 129 w 891"/>
                <a:gd name="T13" fmla="*/ 184 h 323"/>
                <a:gd name="T14" fmla="*/ 759 w 891"/>
                <a:gd name="T15" fmla="*/ 184 h 323"/>
                <a:gd name="T16" fmla="*/ 891 w 891"/>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1" h="323">
                  <a:moveTo>
                    <a:pt x="891" y="0"/>
                  </a:moveTo>
                  <a:cubicBezTo>
                    <a:pt x="891" y="39"/>
                    <a:pt x="891" y="39"/>
                    <a:pt x="891" y="39"/>
                  </a:cubicBezTo>
                  <a:cubicBezTo>
                    <a:pt x="891" y="105"/>
                    <a:pt x="847" y="172"/>
                    <a:pt x="759" y="223"/>
                  </a:cubicBezTo>
                  <a:cubicBezTo>
                    <a:pt x="585" y="323"/>
                    <a:pt x="303" y="323"/>
                    <a:pt x="129" y="223"/>
                  </a:cubicBezTo>
                  <a:cubicBezTo>
                    <a:pt x="43" y="173"/>
                    <a:pt x="0" y="107"/>
                    <a:pt x="0" y="41"/>
                  </a:cubicBezTo>
                  <a:cubicBezTo>
                    <a:pt x="0" y="3"/>
                    <a:pt x="0" y="3"/>
                    <a:pt x="0" y="3"/>
                  </a:cubicBezTo>
                  <a:cubicBezTo>
                    <a:pt x="0" y="68"/>
                    <a:pt x="43" y="134"/>
                    <a:pt x="129" y="184"/>
                  </a:cubicBezTo>
                  <a:cubicBezTo>
                    <a:pt x="303" y="285"/>
                    <a:pt x="585" y="285"/>
                    <a:pt x="759" y="184"/>
                  </a:cubicBezTo>
                  <a:cubicBezTo>
                    <a:pt x="847" y="133"/>
                    <a:pt x="891" y="67"/>
                    <a:pt x="891" y="0"/>
                  </a:cubicBezTo>
                  <a:close/>
                </a:path>
              </a:pathLst>
            </a:custGeom>
            <a:solidFill>
              <a:srgbClr val="6991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 name="Freeform 270"/>
            <p:cNvSpPr>
              <a:spLocks/>
            </p:cNvSpPr>
            <p:nvPr/>
          </p:nvSpPr>
          <p:spPr bwMode="auto">
            <a:xfrm>
              <a:off x="3730626" y="990600"/>
              <a:ext cx="2987675" cy="1728788"/>
            </a:xfrm>
            <a:custGeom>
              <a:avLst/>
              <a:gdLst>
                <a:gd name="T0" fmla="*/ 175 w 978"/>
                <a:gd name="T1" fmla="*/ 101 h 567"/>
                <a:gd name="T2" fmla="*/ 805 w 978"/>
                <a:gd name="T3" fmla="*/ 101 h 567"/>
                <a:gd name="T4" fmla="*/ 803 w 978"/>
                <a:gd name="T5" fmla="*/ 466 h 567"/>
                <a:gd name="T6" fmla="*/ 173 w 978"/>
                <a:gd name="T7" fmla="*/ 466 h 567"/>
                <a:gd name="T8" fmla="*/ 175 w 978"/>
                <a:gd name="T9" fmla="*/ 101 h 567"/>
              </a:gdLst>
              <a:ahLst/>
              <a:cxnLst>
                <a:cxn ang="0">
                  <a:pos x="T0" y="T1"/>
                </a:cxn>
                <a:cxn ang="0">
                  <a:pos x="T2" y="T3"/>
                </a:cxn>
                <a:cxn ang="0">
                  <a:pos x="T4" y="T5"/>
                </a:cxn>
                <a:cxn ang="0">
                  <a:pos x="T6" y="T7"/>
                </a:cxn>
                <a:cxn ang="0">
                  <a:pos x="T8" y="T9"/>
                </a:cxn>
              </a:cxnLst>
              <a:rect l="0" t="0" r="r" b="b"/>
              <a:pathLst>
                <a:path w="978" h="567">
                  <a:moveTo>
                    <a:pt x="175" y="101"/>
                  </a:moveTo>
                  <a:cubicBezTo>
                    <a:pt x="350" y="0"/>
                    <a:pt x="632" y="0"/>
                    <a:pt x="805" y="101"/>
                  </a:cubicBezTo>
                  <a:cubicBezTo>
                    <a:pt x="978" y="202"/>
                    <a:pt x="978" y="365"/>
                    <a:pt x="803" y="466"/>
                  </a:cubicBezTo>
                  <a:cubicBezTo>
                    <a:pt x="629" y="567"/>
                    <a:pt x="347" y="567"/>
                    <a:pt x="173" y="466"/>
                  </a:cubicBezTo>
                  <a:cubicBezTo>
                    <a:pt x="0" y="365"/>
                    <a:pt x="1" y="202"/>
                    <a:pt x="175" y="101"/>
                  </a:cubicBezTo>
                  <a:close/>
                </a:path>
              </a:pathLst>
            </a:custGeom>
            <a:solidFill>
              <a:srgbClr val="97B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 name="Freeform 271"/>
            <p:cNvSpPr>
              <a:spLocks/>
            </p:cNvSpPr>
            <p:nvPr/>
          </p:nvSpPr>
          <p:spPr bwMode="auto">
            <a:xfrm>
              <a:off x="4110038" y="3759200"/>
              <a:ext cx="965200" cy="2006600"/>
            </a:xfrm>
            <a:custGeom>
              <a:avLst/>
              <a:gdLst>
                <a:gd name="T0" fmla="*/ 316 w 316"/>
                <a:gd name="T1" fmla="*/ 0 h 658"/>
                <a:gd name="T2" fmla="*/ 278 w 316"/>
                <a:gd name="T3" fmla="*/ 47 h 658"/>
                <a:gd name="T4" fmla="*/ 0 w 316"/>
                <a:gd name="T5" fmla="*/ 548 h 658"/>
                <a:gd name="T6" fmla="*/ 88 w 316"/>
                <a:gd name="T7" fmla="*/ 627 h 658"/>
                <a:gd name="T8" fmla="*/ 154 w 316"/>
                <a:gd name="T9" fmla="*/ 658 h 658"/>
                <a:gd name="T10" fmla="*/ 316 w 316"/>
                <a:gd name="T11" fmla="*/ 0 h 658"/>
              </a:gdLst>
              <a:ahLst/>
              <a:cxnLst>
                <a:cxn ang="0">
                  <a:pos x="T0" y="T1"/>
                </a:cxn>
                <a:cxn ang="0">
                  <a:pos x="T2" y="T3"/>
                </a:cxn>
                <a:cxn ang="0">
                  <a:pos x="T4" y="T5"/>
                </a:cxn>
                <a:cxn ang="0">
                  <a:pos x="T6" y="T7"/>
                </a:cxn>
                <a:cxn ang="0">
                  <a:pos x="T8" y="T9"/>
                </a:cxn>
                <a:cxn ang="0">
                  <a:pos x="T10" y="T11"/>
                </a:cxn>
              </a:cxnLst>
              <a:rect l="0" t="0" r="r" b="b"/>
              <a:pathLst>
                <a:path w="316" h="658">
                  <a:moveTo>
                    <a:pt x="316" y="0"/>
                  </a:moveTo>
                  <a:cubicBezTo>
                    <a:pt x="278" y="47"/>
                    <a:pt x="278" y="47"/>
                    <a:pt x="278" y="47"/>
                  </a:cubicBezTo>
                  <a:cubicBezTo>
                    <a:pt x="0" y="548"/>
                    <a:pt x="0" y="548"/>
                    <a:pt x="0" y="548"/>
                  </a:cubicBezTo>
                  <a:cubicBezTo>
                    <a:pt x="19" y="577"/>
                    <a:pt x="48" y="604"/>
                    <a:pt x="88" y="627"/>
                  </a:cubicBezTo>
                  <a:cubicBezTo>
                    <a:pt x="109" y="639"/>
                    <a:pt x="131" y="649"/>
                    <a:pt x="154" y="658"/>
                  </a:cubicBezTo>
                  <a:lnTo>
                    <a:pt x="316" y="0"/>
                  </a:lnTo>
                  <a:close/>
                </a:path>
              </a:pathLst>
            </a:custGeom>
            <a:solidFill>
              <a:srgbClr val="FFFFFF">
                <a:alpha val="40000"/>
              </a:srgbClr>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86" name="Freeform 272"/>
            <p:cNvSpPr>
              <a:spLocks/>
            </p:cNvSpPr>
            <p:nvPr/>
          </p:nvSpPr>
          <p:spPr bwMode="auto">
            <a:xfrm>
              <a:off x="5868988" y="5427663"/>
              <a:ext cx="469900" cy="338138"/>
            </a:xfrm>
            <a:custGeom>
              <a:avLst/>
              <a:gdLst>
                <a:gd name="T0" fmla="*/ 154 w 154"/>
                <a:gd name="T1" fmla="*/ 0 h 111"/>
                <a:gd name="T2" fmla="*/ 64 w 154"/>
                <a:gd name="T3" fmla="*/ 80 h 111"/>
                <a:gd name="T4" fmla="*/ 0 w 154"/>
                <a:gd name="T5" fmla="*/ 110 h 111"/>
                <a:gd name="T6" fmla="*/ 0 w 154"/>
                <a:gd name="T7" fmla="*/ 111 h 111"/>
                <a:gd name="T8" fmla="*/ 66 w 154"/>
                <a:gd name="T9" fmla="*/ 80 h 111"/>
                <a:gd name="T10" fmla="*/ 154 w 154"/>
                <a:gd name="T11" fmla="*/ 1 h 111"/>
                <a:gd name="T12" fmla="*/ 154 w 154"/>
                <a:gd name="T13" fmla="*/ 0 h 111"/>
              </a:gdLst>
              <a:ahLst/>
              <a:cxnLst>
                <a:cxn ang="0">
                  <a:pos x="T0" y="T1"/>
                </a:cxn>
                <a:cxn ang="0">
                  <a:pos x="T2" y="T3"/>
                </a:cxn>
                <a:cxn ang="0">
                  <a:pos x="T4" y="T5"/>
                </a:cxn>
                <a:cxn ang="0">
                  <a:pos x="T6" y="T7"/>
                </a:cxn>
                <a:cxn ang="0">
                  <a:pos x="T8" y="T9"/>
                </a:cxn>
                <a:cxn ang="0">
                  <a:pos x="T10" y="T11"/>
                </a:cxn>
                <a:cxn ang="0">
                  <a:pos x="T12" y="T13"/>
                </a:cxn>
              </a:cxnLst>
              <a:rect l="0" t="0" r="r" b="b"/>
              <a:pathLst>
                <a:path w="154" h="111">
                  <a:moveTo>
                    <a:pt x="154" y="0"/>
                  </a:moveTo>
                  <a:cubicBezTo>
                    <a:pt x="135" y="29"/>
                    <a:pt x="105" y="57"/>
                    <a:pt x="64" y="80"/>
                  </a:cubicBezTo>
                  <a:cubicBezTo>
                    <a:pt x="44" y="92"/>
                    <a:pt x="23" y="102"/>
                    <a:pt x="0" y="110"/>
                  </a:cubicBezTo>
                  <a:cubicBezTo>
                    <a:pt x="0" y="111"/>
                    <a:pt x="0" y="111"/>
                    <a:pt x="0" y="111"/>
                  </a:cubicBezTo>
                  <a:cubicBezTo>
                    <a:pt x="23" y="102"/>
                    <a:pt x="45" y="92"/>
                    <a:pt x="66" y="80"/>
                  </a:cubicBezTo>
                  <a:cubicBezTo>
                    <a:pt x="106" y="57"/>
                    <a:pt x="136" y="30"/>
                    <a:pt x="154" y="1"/>
                  </a:cubicBezTo>
                  <a:cubicBezTo>
                    <a:pt x="154" y="0"/>
                    <a:pt x="154" y="0"/>
                    <a:pt x="154" y="0"/>
                  </a:cubicBezTo>
                </a:path>
              </a:pathLst>
            </a:custGeom>
            <a:solidFill>
              <a:srgbClr val="8FA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7" name="Freeform 273"/>
            <p:cNvSpPr>
              <a:spLocks/>
            </p:cNvSpPr>
            <p:nvPr/>
          </p:nvSpPr>
          <p:spPr bwMode="auto">
            <a:xfrm>
              <a:off x="5373688" y="3759200"/>
              <a:ext cx="965200" cy="2003425"/>
            </a:xfrm>
            <a:custGeom>
              <a:avLst/>
              <a:gdLst>
                <a:gd name="T0" fmla="*/ 0 w 316"/>
                <a:gd name="T1" fmla="*/ 0 h 657"/>
                <a:gd name="T2" fmla="*/ 162 w 316"/>
                <a:gd name="T3" fmla="*/ 657 h 657"/>
                <a:gd name="T4" fmla="*/ 226 w 316"/>
                <a:gd name="T5" fmla="*/ 627 h 657"/>
                <a:gd name="T6" fmla="*/ 316 w 316"/>
                <a:gd name="T7" fmla="*/ 547 h 657"/>
                <a:gd name="T8" fmla="*/ 38 w 316"/>
                <a:gd name="T9" fmla="*/ 47 h 657"/>
                <a:gd name="T10" fmla="*/ 0 w 316"/>
                <a:gd name="T11" fmla="*/ 0 h 657"/>
              </a:gdLst>
              <a:ahLst/>
              <a:cxnLst>
                <a:cxn ang="0">
                  <a:pos x="T0" y="T1"/>
                </a:cxn>
                <a:cxn ang="0">
                  <a:pos x="T2" y="T3"/>
                </a:cxn>
                <a:cxn ang="0">
                  <a:pos x="T4" y="T5"/>
                </a:cxn>
                <a:cxn ang="0">
                  <a:pos x="T6" y="T7"/>
                </a:cxn>
                <a:cxn ang="0">
                  <a:pos x="T8" y="T9"/>
                </a:cxn>
                <a:cxn ang="0">
                  <a:pos x="T10" y="T11"/>
                </a:cxn>
              </a:cxnLst>
              <a:rect l="0" t="0" r="r" b="b"/>
              <a:pathLst>
                <a:path w="316" h="657">
                  <a:moveTo>
                    <a:pt x="0" y="0"/>
                  </a:moveTo>
                  <a:cubicBezTo>
                    <a:pt x="162" y="657"/>
                    <a:pt x="162" y="657"/>
                    <a:pt x="162" y="657"/>
                  </a:cubicBezTo>
                  <a:cubicBezTo>
                    <a:pt x="185" y="649"/>
                    <a:pt x="206" y="639"/>
                    <a:pt x="226" y="627"/>
                  </a:cubicBezTo>
                  <a:cubicBezTo>
                    <a:pt x="267" y="604"/>
                    <a:pt x="297" y="576"/>
                    <a:pt x="316" y="547"/>
                  </a:cubicBezTo>
                  <a:cubicBezTo>
                    <a:pt x="38" y="47"/>
                    <a:pt x="38" y="47"/>
                    <a:pt x="38" y="47"/>
                  </a:cubicBezTo>
                  <a:cubicBezTo>
                    <a:pt x="0" y="0"/>
                    <a:pt x="0" y="0"/>
                    <a:pt x="0" y="0"/>
                  </a:cubicBezTo>
                </a:path>
              </a:pathLst>
            </a:custGeom>
            <a:solidFill>
              <a:srgbClr val="D4DDEB">
                <a:alpha val="25000"/>
              </a:srgbClr>
            </a:solid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189" name="Group 188"/>
          <p:cNvGrpSpPr/>
          <p:nvPr/>
        </p:nvGrpSpPr>
        <p:grpSpPr>
          <a:xfrm>
            <a:off x="7411296" y="1747710"/>
            <a:ext cx="546949" cy="1105941"/>
            <a:chOff x="4968875" y="1397000"/>
            <a:chExt cx="2451101" cy="4956175"/>
          </a:xfrm>
        </p:grpSpPr>
        <p:sp>
          <p:nvSpPr>
            <p:cNvPr id="190" name="Freeform 277"/>
            <p:cNvSpPr>
              <a:spLocks/>
            </p:cNvSpPr>
            <p:nvPr/>
          </p:nvSpPr>
          <p:spPr bwMode="auto">
            <a:xfrm>
              <a:off x="6180138" y="2076450"/>
              <a:ext cx="1176338" cy="1905000"/>
            </a:xfrm>
            <a:custGeom>
              <a:avLst/>
              <a:gdLst>
                <a:gd name="T0" fmla="*/ 212 w 389"/>
                <a:gd name="T1" fmla="*/ 28 h 631"/>
                <a:gd name="T2" fmla="*/ 202 w 389"/>
                <a:gd name="T3" fmla="*/ 39 h 631"/>
                <a:gd name="T4" fmla="*/ 180 w 389"/>
                <a:gd name="T5" fmla="*/ 71 h 631"/>
                <a:gd name="T6" fmla="*/ 142 w 389"/>
                <a:gd name="T7" fmla="*/ 95 h 631"/>
                <a:gd name="T8" fmla="*/ 106 w 389"/>
                <a:gd name="T9" fmla="*/ 91 h 631"/>
                <a:gd name="T10" fmla="*/ 89 w 389"/>
                <a:gd name="T11" fmla="*/ 68 h 631"/>
                <a:gd name="T12" fmla="*/ 85 w 389"/>
                <a:gd name="T13" fmla="*/ 40 h 631"/>
                <a:gd name="T14" fmla="*/ 87 w 389"/>
                <a:gd name="T15" fmla="*/ 11 h 631"/>
                <a:gd name="T16" fmla="*/ 33 w 389"/>
                <a:gd name="T17" fmla="*/ 23 h 631"/>
                <a:gd name="T18" fmla="*/ 1 w 389"/>
                <a:gd name="T19" fmla="*/ 78 h 631"/>
                <a:gd name="T20" fmla="*/ 10 w 389"/>
                <a:gd name="T21" fmla="*/ 92 h 631"/>
                <a:gd name="T22" fmla="*/ 20 w 389"/>
                <a:gd name="T23" fmla="*/ 108 h 631"/>
                <a:gd name="T24" fmla="*/ 35 w 389"/>
                <a:gd name="T25" fmla="*/ 141 h 631"/>
                <a:gd name="T26" fmla="*/ 46 w 389"/>
                <a:gd name="T27" fmla="*/ 176 h 631"/>
                <a:gd name="T28" fmla="*/ 52 w 389"/>
                <a:gd name="T29" fmla="*/ 215 h 631"/>
                <a:gd name="T30" fmla="*/ 66 w 389"/>
                <a:gd name="T31" fmla="*/ 302 h 631"/>
                <a:gd name="T32" fmla="*/ 68 w 389"/>
                <a:gd name="T33" fmla="*/ 355 h 631"/>
                <a:gd name="T34" fmla="*/ 80 w 389"/>
                <a:gd name="T35" fmla="*/ 520 h 631"/>
                <a:gd name="T36" fmla="*/ 263 w 389"/>
                <a:gd name="T37" fmla="*/ 518 h 631"/>
                <a:gd name="T38" fmla="*/ 299 w 389"/>
                <a:gd name="T39" fmla="*/ 529 h 631"/>
                <a:gd name="T40" fmla="*/ 326 w 389"/>
                <a:gd name="T41" fmla="*/ 555 h 631"/>
                <a:gd name="T42" fmla="*/ 325 w 389"/>
                <a:gd name="T43" fmla="*/ 609 h 631"/>
                <a:gd name="T44" fmla="*/ 343 w 389"/>
                <a:gd name="T45" fmla="*/ 631 h 631"/>
                <a:gd name="T46" fmla="*/ 369 w 389"/>
                <a:gd name="T47" fmla="*/ 492 h 631"/>
                <a:gd name="T48" fmla="*/ 354 w 389"/>
                <a:gd name="T49" fmla="*/ 349 h 631"/>
                <a:gd name="T50" fmla="*/ 389 w 389"/>
                <a:gd name="T51" fmla="*/ 112 h 631"/>
                <a:gd name="T52" fmla="*/ 381 w 389"/>
                <a:gd name="T53" fmla="*/ 99 h 631"/>
                <a:gd name="T54" fmla="*/ 338 w 389"/>
                <a:gd name="T55" fmla="*/ 54 h 631"/>
                <a:gd name="T56" fmla="*/ 218 w 389"/>
                <a:gd name="T57" fmla="*/ 2 h 631"/>
                <a:gd name="T58" fmla="*/ 213 w 389"/>
                <a:gd name="T59" fmla="*/ 0 h 631"/>
                <a:gd name="T60" fmla="*/ 220 w 389"/>
                <a:gd name="T61" fmla="*/ 14 h 631"/>
                <a:gd name="T62" fmla="*/ 212 w 389"/>
                <a:gd name="T63" fmla="*/ 28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631">
                  <a:moveTo>
                    <a:pt x="212" y="28"/>
                  </a:moveTo>
                  <a:cubicBezTo>
                    <a:pt x="209" y="32"/>
                    <a:pt x="205" y="35"/>
                    <a:pt x="202" y="39"/>
                  </a:cubicBezTo>
                  <a:cubicBezTo>
                    <a:pt x="194" y="49"/>
                    <a:pt x="188" y="61"/>
                    <a:pt x="180" y="71"/>
                  </a:cubicBezTo>
                  <a:cubicBezTo>
                    <a:pt x="170" y="83"/>
                    <a:pt x="156" y="91"/>
                    <a:pt x="142" y="95"/>
                  </a:cubicBezTo>
                  <a:cubicBezTo>
                    <a:pt x="130" y="98"/>
                    <a:pt x="117" y="98"/>
                    <a:pt x="106" y="91"/>
                  </a:cubicBezTo>
                  <a:cubicBezTo>
                    <a:pt x="98" y="86"/>
                    <a:pt x="92" y="77"/>
                    <a:pt x="89" y="68"/>
                  </a:cubicBezTo>
                  <a:cubicBezTo>
                    <a:pt x="86" y="59"/>
                    <a:pt x="85" y="49"/>
                    <a:pt x="85" y="40"/>
                  </a:cubicBezTo>
                  <a:cubicBezTo>
                    <a:pt x="85" y="30"/>
                    <a:pt x="85" y="20"/>
                    <a:pt x="87" y="11"/>
                  </a:cubicBezTo>
                  <a:cubicBezTo>
                    <a:pt x="69" y="12"/>
                    <a:pt x="50" y="16"/>
                    <a:pt x="33" y="23"/>
                  </a:cubicBezTo>
                  <a:cubicBezTo>
                    <a:pt x="20" y="39"/>
                    <a:pt x="9" y="58"/>
                    <a:pt x="1" y="78"/>
                  </a:cubicBezTo>
                  <a:cubicBezTo>
                    <a:pt x="0" y="79"/>
                    <a:pt x="9" y="91"/>
                    <a:pt x="10" y="92"/>
                  </a:cubicBezTo>
                  <a:cubicBezTo>
                    <a:pt x="14" y="98"/>
                    <a:pt x="17" y="103"/>
                    <a:pt x="20" y="108"/>
                  </a:cubicBezTo>
                  <a:cubicBezTo>
                    <a:pt x="25" y="119"/>
                    <a:pt x="31" y="130"/>
                    <a:pt x="35" y="141"/>
                  </a:cubicBezTo>
                  <a:cubicBezTo>
                    <a:pt x="40" y="152"/>
                    <a:pt x="44" y="163"/>
                    <a:pt x="46" y="176"/>
                  </a:cubicBezTo>
                  <a:cubicBezTo>
                    <a:pt x="48" y="189"/>
                    <a:pt x="50" y="202"/>
                    <a:pt x="52" y="215"/>
                  </a:cubicBezTo>
                  <a:cubicBezTo>
                    <a:pt x="57" y="244"/>
                    <a:pt x="61" y="273"/>
                    <a:pt x="66" y="302"/>
                  </a:cubicBezTo>
                  <a:cubicBezTo>
                    <a:pt x="69" y="320"/>
                    <a:pt x="71" y="338"/>
                    <a:pt x="68" y="355"/>
                  </a:cubicBezTo>
                  <a:cubicBezTo>
                    <a:pt x="65" y="373"/>
                    <a:pt x="62" y="485"/>
                    <a:pt x="80" y="520"/>
                  </a:cubicBezTo>
                  <a:cubicBezTo>
                    <a:pt x="141" y="514"/>
                    <a:pt x="202" y="508"/>
                    <a:pt x="263" y="518"/>
                  </a:cubicBezTo>
                  <a:cubicBezTo>
                    <a:pt x="275" y="521"/>
                    <a:pt x="288" y="523"/>
                    <a:pt x="299" y="529"/>
                  </a:cubicBezTo>
                  <a:cubicBezTo>
                    <a:pt x="310" y="535"/>
                    <a:pt x="320" y="544"/>
                    <a:pt x="326" y="555"/>
                  </a:cubicBezTo>
                  <a:cubicBezTo>
                    <a:pt x="333" y="572"/>
                    <a:pt x="330" y="591"/>
                    <a:pt x="325" y="609"/>
                  </a:cubicBezTo>
                  <a:cubicBezTo>
                    <a:pt x="331" y="616"/>
                    <a:pt x="337" y="624"/>
                    <a:pt x="343" y="631"/>
                  </a:cubicBezTo>
                  <a:cubicBezTo>
                    <a:pt x="363" y="588"/>
                    <a:pt x="370" y="540"/>
                    <a:pt x="369" y="492"/>
                  </a:cubicBezTo>
                  <a:cubicBezTo>
                    <a:pt x="367" y="444"/>
                    <a:pt x="359" y="397"/>
                    <a:pt x="354" y="349"/>
                  </a:cubicBezTo>
                  <a:cubicBezTo>
                    <a:pt x="389" y="112"/>
                    <a:pt x="389" y="112"/>
                    <a:pt x="389" y="112"/>
                  </a:cubicBezTo>
                  <a:cubicBezTo>
                    <a:pt x="387" y="107"/>
                    <a:pt x="384" y="103"/>
                    <a:pt x="381" y="99"/>
                  </a:cubicBezTo>
                  <a:cubicBezTo>
                    <a:pt x="370" y="81"/>
                    <a:pt x="356" y="65"/>
                    <a:pt x="338" y="54"/>
                  </a:cubicBezTo>
                  <a:cubicBezTo>
                    <a:pt x="300" y="32"/>
                    <a:pt x="260" y="14"/>
                    <a:pt x="218" y="2"/>
                  </a:cubicBezTo>
                  <a:cubicBezTo>
                    <a:pt x="217" y="1"/>
                    <a:pt x="215" y="1"/>
                    <a:pt x="213" y="0"/>
                  </a:cubicBezTo>
                  <a:cubicBezTo>
                    <a:pt x="218" y="3"/>
                    <a:pt x="220" y="9"/>
                    <a:pt x="220" y="14"/>
                  </a:cubicBezTo>
                  <a:cubicBezTo>
                    <a:pt x="220" y="19"/>
                    <a:pt x="215" y="24"/>
                    <a:pt x="212" y="28"/>
                  </a:cubicBezTo>
                  <a:close/>
                </a:path>
              </a:pathLst>
            </a:custGeom>
            <a:solidFill>
              <a:srgbClr val="85E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 name="Freeform 278"/>
            <p:cNvSpPr>
              <a:spLocks/>
            </p:cNvSpPr>
            <p:nvPr/>
          </p:nvSpPr>
          <p:spPr bwMode="auto">
            <a:xfrm>
              <a:off x="6400800" y="2076450"/>
              <a:ext cx="484188" cy="328613"/>
            </a:xfrm>
            <a:custGeom>
              <a:avLst/>
              <a:gdLst>
                <a:gd name="T0" fmla="*/ 0 w 160"/>
                <a:gd name="T1" fmla="*/ 25 h 109"/>
                <a:gd name="T2" fmla="*/ 0 w 160"/>
                <a:gd name="T3" fmla="*/ 40 h 109"/>
                <a:gd name="T4" fmla="*/ 4 w 160"/>
                <a:gd name="T5" fmla="*/ 72 h 109"/>
                <a:gd name="T6" fmla="*/ 27 w 160"/>
                <a:gd name="T7" fmla="*/ 102 h 109"/>
                <a:gd name="T8" fmla="*/ 54 w 160"/>
                <a:gd name="T9" fmla="*/ 109 h 109"/>
                <a:gd name="T10" fmla="*/ 72 w 160"/>
                <a:gd name="T11" fmla="*/ 107 h 109"/>
                <a:gd name="T12" fmla="*/ 116 w 160"/>
                <a:gd name="T13" fmla="*/ 79 h 109"/>
                <a:gd name="T14" fmla="*/ 129 w 160"/>
                <a:gd name="T15" fmla="*/ 61 h 109"/>
                <a:gd name="T16" fmla="*/ 139 w 160"/>
                <a:gd name="T17" fmla="*/ 47 h 109"/>
                <a:gd name="T18" fmla="*/ 143 w 160"/>
                <a:gd name="T19" fmla="*/ 42 h 109"/>
                <a:gd name="T20" fmla="*/ 148 w 160"/>
                <a:gd name="T21" fmla="*/ 36 h 109"/>
                <a:gd name="T22" fmla="*/ 149 w 160"/>
                <a:gd name="T23" fmla="*/ 34 h 109"/>
                <a:gd name="T24" fmla="*/ 159 w 160"/>
                <a:gd name="T25" fmla="*/ 19 h 109"/>
                <a:gd name="T26" fmla="*/ 156 w 160"/>
                <a:gd name="T27" fmla="*/ 5 h 109"/>
                <a:gd name="T28" fmla="*/ 145 w 160"/>
                <a:gd name="T29" fmla="*/ 2 h 109"/>
                <a:gd name="T30" fmla="*/ 140 w 160"/>
                <a:gd name="T31" fmla="*/ 0 h 109"/>
                <a:gd name="T32" fmla="*/ 147 w 160"/>
                <a:gd name="T33" fmla="*/ 14 h 109"/>
                <a:gd name="T34" fmla="*/ 139 w 160"/>
                <a:gd name="T35" fmla="*/ 28 h 109"/>
                <a:gd name="T36" fmla="*/ 129 w 160"/>
                <a:gd name="T37" fmla="*/ 39 h 109"/>
                <a:gd name="T38" fmla="*/ 107 w 160"/>
                <a:gd name="T39" fmla="*/ 71 h 109"/>
                <a:gd name="T40" fmla="*/ 69 w 160"/>
                <a:gd name="T41" fmla="*/ 95 h 109"/>
                <a:gd name="T42" fmla="*/ 33 w 160"/>
                <a:gd name="T43" fmla="*/ 91 h 109"/>
                <a:gd name="T44" fmla="*/ 16 w 160"/>
                <a:gd name="T45" fmla="*/ 68 h 109"/>
                <a:gd name="T46" fmla="*/ 12 w 160"/>
                <a:gd name="T47" fmla="*/ 40 h 109"/>
                <a:gd name="T48" fmla="*/ 14 w 160"/>
                <a:gd name="T49" fmla="*/ 11 h 109"/>
                <a:gd name="T50" fmla="*/ 0 w 160"/>
                <a:gd name="T51" fmla="*/ 12 h 109"/>
                <a:gd name="T52" fmla="*/ 0 w 160"/>
                <a:gd name="T53" fmla="*/ 2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109">
                  <a:moveTo>
                    <a:pt x="0" y="25"/>
                  </a:moveTo>
                  <a:cubicBezTo>
                    <a:pt x="0" y="29"/>
                    <a:pt x="0" y="34"/>
                    <a:pt x="0" y="40"/>
                  </a:cubicBezTo>
                  <a:cubicBezTo>
                    <a:pt x="0" y="50"/>
                    <a:pt x="1" y="61"/>
                    <a:pt x="4" y="72"/>
                  </a:cubicBezTo>
                  <a:cubicBezTo>
                    <a:pt x="9" y="85"/>
                    <a:pt x="17" y="96"/>
                    <a:pt x="27" y="102"/>
                  </a:cubicBezTo>
                  <a:cubicBezTo>
                    <a:pt x="34" y="107"/>
                    <a:pt x="44" y="109"/>
                    <a:pt x="54" y="109"/>
                  </a:cubicBezTo>
                  <a:cubicBezTo>
                    <a:pt x="60" y="109"/>
                    <a:pt x="66" y="108"/>
                    <a:pt x="72" y="107"/>
                  </a:cubicBezTo>
                  <a:cubicBezTo>
                    <a:pt x="89" y="102"/>
                    <a:pt x="105" y="93"/>
                    <a:pt x="116" y="79"/>
                  </a:cubicBezTo>
                  <a:cubicBezTo>
                    <a:pt x="121" y="73"/>
                    <a:pt x="125" y="67"/>
                    <a:pt x="129" y="61"/>
                  </a:cubicBezTo>
                  <a:cubicBezTo>
                    <a:pt x="132" y="56"/>
                    <a:pt x="135" y="51"/>
                    <a:pt x="139" y="47"/>
                  </a:cubicBezTo>
                  <a:cubicBezTo>
                    <a:pt x="140" y="45"/>
                    <a:pt x="142" y="43"/>
                    <a:pt x="143" y="42"/>
                  </a:cubicBezTo>
                  <a:cubicBezTo>
                    <a:pt x="145" y="40"/>
                    <a:pt x="147" y="38"/>
                    <a:pt x="148" y="36"/>
                  </a:cubicBezTo>
                  <a:cubicBezTo>
                    <a:pt x="149" y="34"/>
                    <a:pt x="149" y="34"/>
                    <a:pt x="149" y="34"/>
                  </a:cubicBezTo>
                  <a:cubicBezTo>
                    <a:pt x="153" y="31"/>
                    <a:pt x="157" y="26"/>
                    <a:pt x="159" y="19"/>
                  </a:cubicBezTo>
                  <a:cubicBezTo>
                    <a:pt x="160" y="14"/>
                    <a:pt x="158" y="10"/>
                    <a:pt x="156" y="5"/>
                  </a:cubicBezTo>
                  <a:cubicBezTo>
                    <a:pt x="153" y="4"/>
                    <a:pt x="149" y="3"/>
                    <a:pt x="145" y="2"/>
                  </a:cubicBezTo>
                  <a:cubicBezTo>
                    <a:pt x="144" y="1"/>
                    <a:pt x="142" y="1"/>
                    <a:pt x="140" y="0"/>
                  </a:cubicBezTo>
                  <a:cubicBezTo>
                    <a:pt x="145" y="3"/>
                    <a:pt x="147" y="9"/>
                    <a:pt x="147" y="14"/>
                  </a:cubicBezTo>
                  <a:cubicBezTo>
                    <a:pt x="147" y="19"/>
                    <a:pt x="142" y="24"/>
                    <a:pt x="139" y="28"/>
                  </a:cubicBezTo>
                  <a:cubicBezTo>
                    <a:pt x="136" y="32"/>
                    <a:pt x="132" y="35"/>
                    <a:pt x="129" y="39"/>
                  </a:cubicBezTo>
                  <a:cubicBezTo>
                    <a:pt x="121" y="49"/>
                    <a:pt x="115" y="61"/>
                    <a:pt x="107" y="71"/>
                  </a:cubicBezTo>
                  <a:cubicBezTo>
                    <a:pt x="97" y="83"/>
                    <a:pt x="83" y="91"/>
                    <a:pt x="69" y="95"/>
                  </a:cubicBezTo>
                  <a:cubicBezTo>
                    <a:pt x="57" y="98"/>
                    <a:pt x="44" y="98"/>
                    <a:pt x="33" y="91"/>
                  </a:cubicBezTo>
                  <a:cubicBezTo>
                    <a:pt x="25" y="86"/>
                    <a:pt x="19" y="77"/>
                    <a:pt x="16" y="68"/>
                  </a:cubicBezTo>
                  <a:cubicBezTo>
                    <a:pt x="13" y="59"/>
                    <a:pt x="12" y="49"/>
                    <a:pt x="12" y="40"/>
                  </a:cubicBezTo>
                  <a:cubicBezTo>
                    <a:pt x="12" y="30"/>
                    <a:pt x="12" y="20"/>
                    <a:pt x="14" y="11"/>
                  </a:cubicBezTo>
                  <a:cubicBezTo>
                    <a:pt x="9" y="11"/>
                    <a:pt x="4" y="12"/>
                    <a:pt x="0" y="12"/>
                  </a:cubicBezTo>
                  <a:cubicBezTo>
                    <a:pt x="0" y="16"/>
                    <a:pt x="0" y="21"/>
                    <a:pt x="0" y="2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2" name="Freeform 279"/>
            <p:cNvSpPr>
              <a:spLocks/>
            </p:cNvSpPr>
            <p:nvPr/>
          </p:nvSpPr>
          <p:spPr bwMode="auto">
            <a:xfrm>
              <a:off x="7069138" y="2414588"/>
              <a:ext cx="350838" cy="569913"/>
            </a:xfrm>
            <a:custGeom>
              <a:avLst/>
              <a:gdLst>
                <a:gd name="T0" fmla="*/ 95 w 116"/>
                <a:gd name="T1" fmla="*/ 0 h 189"/>
                <a:gd name="T2" fmla="*/ 101 w 116"/>
                <a:gd name="T3" fmla="*/ 14 h 189"/>
                <a:gd name="T4" fmla="*/ 109 w 116"/>
                <a:gd name="T5" fmla="*/ 52 h 189"/>
                <a:gd name="T6" fmla="*/ 111 w 116"/>
                <a:gd name="T7" fmla="*/ 178 h 189"/>
                <a:gd name="T8" fmla="*/ 93 w 116"/>
                <a:gd name="T9" fmla="*/ 184 h 189"/>
                <a:gd name="T10" fmla="*/ 12 w 116"/>
                <a:gd name="T11" fmla="*/ 188 h 189"/>
                <a:gd name="T12" fmla="*/ 4 w 116"/>
                <a:gd name="T13" fmla="*/ 127 h 189"/>
                <a:gd name="T14" fmla="*/ 13 w 116"/>
                <a:gd name="T15" fmla="*/ 93 h 189"/>
                <a:gd name="T16" fmla="*/ 7 w 116"/>
                <a:gd name="T17" fmla="*/ 58 h 189"/>
                <a:gd name="T18" fmla="*/ 95 w 116"/>
                <a:gd name="T19"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89">
                  <a:moveTo>
                    <a:pt x="95" y="0"/>
                  </a:moveTo>
                  <a:cubicBezTo>
                    <a:pt x="98" y="5"/>
                    <a:pt x="100" y="9"/>
                    <a:pt x="101" y="14"/>
                  </a:cubicBezTo>
                  <a:cubicBezTo>
                    <a:pt x="105" y="27"/>
                    <a:pt x="107" y="40"/>
                    <a:pt x="109" y="52"/>
                  </a:cubicBezTo>
                  <a:cubicBezTo>
                    <a:pt x="116" y="94"/>
                    <a:pt x="116" y="136"/>
                    <a:pt x="111" y="178"/>
                  </a:cubicBezTo>
                  <a:cubicBezTo>
                    <a:pt x="106" y="182"/>
                    <a:pt x="99" y="183"/>
                    <a:pt x="93" y="184"/>
                  </a:cubicBezTo>
                  <a:cubicBezTo>
                    <a:pt x="66" y="188"/>
                    <a:pt x="39" y="189"/>
                    <a:pt x="12" y="188"/>
                  </a:cubicBezTo>
                  <a:cubicBezTo>
                    <a:pt x="2" y="169"/>
                    <a:pt x="0" y="147"/>
                    <a:pt x="4" y="127"/>
                  </a:cubicBezTo>
                  <a:cubicBezTo>
                    <a:pt x="6" y="115"/>
                    <a:pt x="11" y="104"/>
                    <a:pt x="13" y="93"/>
                  </a:cubicBezTo>
                  <a:cubicBezTo>
                    <a:pt x="15" y="81"/>
                    <a:pt x="14" y="68"/>
                    <a:pt x="7" y="58"/>
                  </a:cubicBezTo>
                  <a:cubicBezTo>
                    <a:pt x="21" y="38"/>
                    <a:pt x="75" y="5"/>
                    <a:pt x="95" y="0"/>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3" name="Freeform 280"/>
            <p:cNvSpPr>
              <a:spLocks/>
            </p:cNvSpPr>
            <p:nvPr/>
          </p:nvSpPr>
          <p:spPr bwMode="auto">
            <a:xfrm>
              <a:off x="6183313" y="2311400"/>
              <a:ext cx="166688" cy="487363"/>
            </a:xfrm>
            <a:custGeom>
              <a:avLst/>
              <a:gdLst>
                <a:gd name="T0" fmla="*/ 55 w 55"/>
                <a:gd name="T1" fmla="*/ 161 h 161"/>
                <a:gd name="T2" fmla="*/ 51 w 55"/>
                <a:gd name="T3" fmla="*/ 137 h 161"/>
                <a:gd name="T4" fmla="*/ 45 w 55"/>
                <a:gd name="T5" fmla="*/ 98 h 161"/>
                <a:gd name="T6" fmla="*/ 34 w 55"/>
                <a:gd name="T7" fmla="*/ 63 h 161"/>
                <a:gd name="T8" fmla="*/ 19 w 55"/>
                <a:gd name="T9" fmla="*/ 30 h 161"/>
                <a:gd name="T10" fmla="*/ 9 w 55"/>
                <a:gd name="T11" fmla="*/ 14 h 161"/>
                <a:gd name="T12" fmla="*/ 0 w 55"/>
                <a:gd name="T13" fmla="*/ 0 h 161"/>
                <a:gd name="T14" fmla="*/ 4 w 55"/>
                <a:gd name="T15" fmla="*/ 34 h 161"/>
                <a:gd name="T16" fmla="*/ 5 w 55"/>
                <a:gd name="T17" fmla="*/ 47 h 161"/>
                <a:gd name="T18" fmla="*/ 8 w 55"/>
                <a:gd name="T19" fmla="*/ 66 h 161"/>
                <a:gd name="T20" fmla="*/ 5 w 55"/>
                <a:gd name="T21" fmla="*/ 140 h 161"/>
                <a:gd name="T22" fmla="*/ 55 w 55"/>
                <a:gd name="T2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161">
                  <a:moveTo>
                    <a:pt x="55" y="161"/>
                  </a:moveTo>
                  <a:cubicBezTo>
                    <a:pt x="54" y="153"/>
                    <a:pt x="52" y="145"/>
                    <a:pt x="51" y="137"/>
                  </a:cubicBezTo>
                  <a:cubicBezTo>
                    <a:pt x="49" y="124"/>
                    <a:pt x="47" y="111"/>
                    <a:pt x="45" y="98"/>
                  </a:cubicBezTo>
                  <a:cubicBezTo>
                    <a:pt x="43" y="85"/>
                    <a:pt x="39" y="74"/>
                    <a:pt x="34" y="63"/>
                  </a:cubicBezTo>
                  <a:cubicBezTo>
                    <a:pt x="30" y="52"/>
                    <a:pt x="24" y="41"/>
                    <a:pt x="19" y="30"/>
                  </a:cubicBezTo>
                  <a:cubicBezTo>
                    <a:pt x="16" y="25"/>
                    <a:pt x="13" y="20"/>
                    <a:pt x="9" y="14"/>
                  </a:cubicBezTo>
                  <a:cubicBezTo>
                    <a:pt x="8" y="13"/>
                    <a:pt x="1" y="3"/>
                    <a:pt x="0" y="0"/>
                  </a:cubicBezTo>
                  <a:cubicBezTo>
                    <a:pt x="1" y="11"/>
                    <a:pt x="3" y="22"/>
                    <a:pt x="4" y="34"/>
                  </a:cubicBezTo>
                  <a:cubicBezTo>
                    <a:pt x="4" y="38"/>
                    <a:pt x="4" y="42"/>
                    <a:pt x="5" y="47"/>
                  </a:cubicBezTo>
                  <a:cubicBezTo>
                    <a:pt x="7" y="53"/>
                    <a:pt x="7" y="60"/>
                    <a:pt x="8" y="66"/>
                  </a:cubicBezTo>
                  <a:cubicBezTo>
                    <a:pt x="10" y="91"/>
                    <a:pt x="7" y="116"/>
                    <a:pt x="5" y="140"/>
                  </a:cubicBezTo>
                  <a:cubicBezTo>
                    <a:pt x="19" y="151"/>
                    <a:pt x="37" y="159"/>
                    <a:pt x="55" y="161"/>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4" name="Freeform 281"/>
            <p:cNvSpPr>
              <a:spLocks/>
            </p:cNvSpPr>
            <p:nvPr/>
          </p:nvSpPr>
          <p:spPr bwMode="auto">
            <a:xfrm>
              <a:off x="6108700" y="1397000"/>
              <a:ext cx="636588" cy="571500"/>
            </a:xfrm>
            <a:custGeom>
              <a:avLst/>
              <a:gdLst>
                <a:gd name="T0" fmla="*/ 23 w 211"/>
                <a:gd name="T1" fmla="*/ 138 h 189"/>
                <a:gd name="T2" fmla="*/ 49 w 211"/>
                <a:gd name="T3" fmla="*/ 133 h 189"/>
                <a:gd name="T4" fmla="*/ 80 w 211"/>
                <a:gd name="T5" fmla="*/ 120 h 189"/>
                <a:gd name="T6" fmla="*/ 98 w 211"/>
                <a:gd name="T7" fmla="*/ 119 h 189"/>
                <a:gd name="T8" fmla="*/ 106 w 211"/>
                <a:gd name="T9" fmla="*/ 134 h 189"/>
                <a:gd name="T10" fmla="*/ 127 w 211"/>
                <a:gd name="T11" fmla="*/ 148 h 189"/>
                <a:gd name="T12" fmla="*/ 146 w 211"/>
                <a:gd name="T13" fmla="*/ 164 h 189"/>
                <a:gd name="T14" fmla="*/ 147 w 211"/>
                <a:gd name="T15" fmla="*/ 179 h 189"/>
                <a:gd name="T16" fmla="*/ 157 w 211"/>
                <a:gd name="T17" fmla="*/ 188 h 189"/>
                <a:gd name="T18" fmla="*/ 164 w 211"/>
                <a:gd name="T19" fmla="*/ 178 h 189"/>
                <a:gd name="T20" fmla="*/ 181 w 211"/>
                <a:gd name="T21" fmla="*/ 146 h 189"/>
                <a:gd name="T22" fmla="*/ 203 w 211"/>
                <a:gd name="T23" fmla="*/ 137 h 189"/>
                <a:gd name="T24" fmla="*/ 207 w 211"/>
                <a:gd name="T25" fmla="*/ 121 h 189"/>
                <a:gd name="T26" fmla="*/ 208 w 211"/>
                <a:gd name="T27" fmla="*/ 85 h 189"/>
                <a:gd name="T28" fmla="*/ 196 w 211"/>
                <a:gd name="T29" fmla="*/ 51 h 189"/>
                <a:gd name="T30" fmla="*/ 90 w 211"/>
                <a:gd name="T31" fmla="*/ 7 h 189"/>
                <a:gd name="T32" fmla="*/ 42 w 211"/>
                <a:gd name="T33" fmla="*/ 27 h 189"/>
                <a:gd name="T34" fmla="*/ 11 w 211"/>
                <a:gd name="T35" fmla="*/ 63 h 189"/>
                <a:gd name="T36" fmla="*/ 4 w 211"/>
                <a:gd name="T37" fmla="*/ 125 h 189"/>
                <a:gd name="T38" fmla="*/ 23 w 211"/>
                <a:gd name="T39" fmla="*/ 13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1" h="189">
                  <a:moveTo>
                    <a:pt x="23" y="138"/>
                  </a:moveTo>
                  <a:cubicBezTo>
                    <a:pt x="32" y="140"/>
                    <a:pt x="41" y="136"/>
                    <a:pt x="49" y="133"/>
                  </a:cubicBezTo>
                  <a:cubicBezTo>
                    <a:pt x="60" y="128"/>
                    <a:pt x="70" y="124"/>
                    <a:pt x="80" y="120"/>
                  </a:cubicBezTo>
                  <a:cubicBezTo>
                    <a:pt x="86" y="117"/>
                    <a:pt x="93" y="115"/>
                    <a:pt x="98" y="119"/>
                  </a:cubicBezTo>
                  <a:cubicBezTo>
                    <a:pt x="103" y="123"/>
                    <a:pt x="103" y="129"/>
                    <a:pt x="106" y="134"/>
                  </a:cubicBezTo>
                  <a:cubicBezTo>
                    <a:pt x="110" y="142"/>
                    <a:pt x="119" y="145"/>
                    <a:pt x="127" y="148"/>
                  </a:cubicBezTo>
                  <a:cubicBezTo>
                    <a:pt x="135" y="151"/>
                    <a:pt x="144" y="155"/>
                    <a:pt x="146" y="164"/>
                  </a:cubicBezTo>
                  <a:cubicBezTo>
                    <a:pt x="148" y="169"/>
                    <a:pt x="146" y="174"/>
                    <a:pt x="147" y="179"/>
                  </a:cubicBezTo>
                  <a:cubicBezTo>
                    <a:pt x="148" y="184"/>
                    <a:pt x="152" y="189"/>
                    <a:pt x="157" y="188"/>
                  </a:cubicBezTo>
                  <a:cubicBezTo>
                    <a:pt x="161" y="187"/>
                    <a:pt x="163" y="182"/>
                    <a:pt x="164" y="178"/>
                  </a:cubicBezTo>
                  <a:cubicBezTo>
                    <a:pt x="167" y="166"/>
                    <a:pt x="172" y="154"/>
                    <a:pt x="181" y="146"/>
                  </a:cubicBezTo>
                  <a:cubicBezTo>
                    <a:pt x="187" y="140"/>
                    <a:pt x="195" y="137"/>
                    <a:pt x="203" y="137"/>
                  </a:cubicBezTo>
                  <a:cubicBezTo>
                    <a:pt x="203" y="131"/>
                    <a:pt x="206" y="126"/>
                    <a:pt x="207" y="121"/>
                  </a:cubicBezTo>
                  <a:cubicBezTo>
                    <a:pt x="211" y="109"/>
                    <a:pt x="211" y="97"/>
                    <a:pt x="208" y="85"/>
                  </a:cubicBezTo>
                  <a:cubicBezTo>
                    <a:pt x="206" y="73"/>
                    <a:pt x="201" y="62"/>
                    <a:pt x="196" y="51"/>
                  </a:cubicBezTo>
                  <a:cubicBezTo>
                    <a:pt x="180" y="14"/>
                    <a:pt x="130" y="0"/>
                    <a:pt x="90" y="7"/>
                  </a:cubicBezTo>
                  <a:cubicBezTo>
                    <a:pt x="73" y="10"/>
                    <a:pt x="57" y="17"/>
                    <a:pt x="42" y="27"/>
                  </a:cubicBezTo>
                  <a:cubicBezTo>
                    <a:pt x="29" y="37"/>
                    <a:pt x="18" y="49"/>
                    <a:pt x="11" y="63"/>
                  </a:cubicBezTo>
                  <a:cubicBezTo>
                    <a:pt x="2" y="82"/>
                    <a:pt x="0" y="104"/>
                    <a:pt x="4" y="125"/>
                  </a:cubicBezTo>
                  <a:cubicBezTo>
                    <a:pt x="9" y="132"/>
                    <a:pt x="15" y="137"/>
                    <a:pt x="23" y="13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5" name="Freeform 282"/>
            <p:cNvSpPr>
              <a:spLocks/>
            </p:cNvSpPr>
            <p:nvPr/>
          </p:nvSpPr>
          <p:spPr bwMode="auto">
            <a:xfrm>
              <a:off x="6119813" y="1744663"/>
              <a:ext cx="611188" cy="515938"/>
            </a:xfrm>
            <a:custGeom>
              <a:avLst/>
              <a:gdLst>
                <a:gd name="T0" fmla="*/ 202 w 202"/>
                <a:gd name="T1" fmla="*/ 41 h 171"/>
                <a:gd name="T2" fmla="*/ 199 w 202"/>
                <a:gd name="T3" fmla="*/ 23 h 171"/>
                <a:gd name="T4" fmla="*/ 199 w 202"/>
                <a:gd name="T5" fmla="*/ 22 h 171"/>
                <a:gd name="T6" fmla="*/ 177 w 202"/>
                <a:gd name="T7" fmla="*/ 31 h 171"/>
                <a:gd name="T8" fmla="*/ 160 w 202"/>
                <a:gd name="T9" fmla="*/ 63 h 171"/>
                <a:gd name="T10" fmla="*/ 153 w 202"/>
                <a:gd name="T11" fmla="*/ 73 h 171"/>
                <a:gd name="T12" fmla="*/ 143 w 202"/>
                <a:gd name="T13" fmla="*/ 64 h 171"/>
                <a:gd name="T14" fmla="*/ 142 w 202"/>
                <a:gd name="T15" fmla="*/ 49 h 171"/>
                <a:gd name="T16" fmla="*/ 123 w 202"/>
                <a:gd name="T17" fmla="*/ 33 h 171"/>
                <a:gd name="T18" fmla="*/ 102 w 202"/>
                <a:gd name="T19" fmla="*/ 19 h 171"/>
                <a:gd name="T20" fmla="*/ 94 w 202"/>
                <a:gd name="T21" fmla="*/ 4 h 171"/>
                <a:gd name="T22" fmla="*/ 76 w 202"/>
                <a:gd name="T23" fmla="*/ 5 h 171"/>
                <a:gd name="T24" fmla="*/ 45 w 202"/>
                <a:gd name="T25" fmla="*/ 18 h 171"/>
                <a:gd name="T26" fmla="*/ 19 w 202"/>
                <a:gd name="T27" fmla="*/ 23 h 171"/>
                <a:gd name="T28" fmla="*/ 0 w 202"/>
                <a:gd name="T29" fmla="*/ 11 h 171"/>
                <a:gd name="T30" fmla="*/ 19 w 202"/>
                <a:gd name="T31" fmla="*/ 70 h 171"/>
                <a:gd name="T32" fmla="*/ 28 w 202"/>
                <a:gd name="T33" fmla="*/ 109 h 171"/>
                <a:gd name="T34" fmla="*/ 27 w 202"/>
                <a:gd name="T35" fmla="*/ 120 h 171"/>
                <a:gd name="T36" fmla="*/ 33 w 202"/>
                <a:gd name="T37" fmla="*/ 129 h 171"/>
                <a:gd name="T38" fmla="*/ 43 w 202"/>
                <a:gd name="T39" fmla="*/ 127 h 171"/>
                <a:gd name="T40" fmla="*/ 53 w 202"/>
                <a:gd name="T41" fmla="*/ 137 h 171"/>
                <a:gd name="T42" fmla="*/ 57 w 202"/>
                <a:gd name="T43" fmla="*/ 151 h 171"/>
                <a:gd name="T44" fmla="*/ 78 w 202"/>
                <a:gd name="T45" fmla="*/ 169 h 171"/>
                <a:gd name="T46" fmla="*/ 109 w 202"/>
                <a:gd name="T47" fmla="*/ 159 h 171"/>
                <a:gd name="T48" fmla="*/ 166 w 202"/>
                <a:gd name="T49" fmla="*/ 111 h 171"/>
                <a:gd name="T50" fmla="*/ 193 w 202"/>
                <a:gd name="T51" fmla="*/ 78 h 171"/>
                <a:gd name="T52" fmla="*/ 193 w 202"/>
                <a:gd name="T53" fmla="*/ 73 h 171"/>
                <a:gd name="T54" fmla="*/ 202 w 202"/>
                <a:gd name="T55" fmla="*/ 4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2" h="171">
                  <a:moveTo>
                    <a:pt x="202" y="41"/>
                  </a:moveTo>
                  <a:cubicBezTo>
                    <a:pt x="202" y="35"/>
                    <a:pt x="199" y="29"/>
                    <a:pt x="199" y="23"/>
                  </a:cubicBezTo>
                  <a:cubicBezTo>
                    <a:pt x="199" y="22"/>
                    <a:pt x="199" y="22"/>
                    <a:pt x="199" y="22"/>
                  </a:cubicBezTo>
                  <a:cubicBezTo>
                    <a:pt x="191" y="22"/>
                    <a:pt x="183" y="25"/>
                    <a:pt x="177" y="31"/>
                  </a:cubicBezTo>
                  <a:cubicBezTo>
                    <a:pt x="168" y="39"/>
                    <a:pt x="163" y="51"/>
                    <a:pt x="160" y="63"/>
                  </a:cubicBezTo>
                  <a:cubicBezTo>
                    <a:pt x="159" y="67"/>
                    <a:pt x="157" y="72"/>
                    <a:pt x="153" y="73"/>
                  </a:cubicBezTo>
                  <a:cubicBezTo>
                    <a:pt x="148" y="74"/>
                    <a:pt x="144" y="69"/>
                    <a:pt x="143" y="64"/>
                  </a:cubicBezTo>
                  <a:cubicBezTo>
                    <a:pt x="142" y="59"/>
                    <a:pt x="144" y="54"/>
                    <a:pt x="142" y="49"/>
                  </a:cubicBezTo>
                  <a:cubicBezTo>
                    <a:pt x="140" y="40"/>
                    <a:pt x="131" y="36"/>
                    <a:pt x="123" y="33"/>
                  </a:cubicBezTo>
                  <a:cubicBezTo>
                    <a:pt x="115" y="30"/>
                    <a:pt x="106" y="27"/>
                    <a:pt x="102" y="19"/>
                  </a:cubicBezTo>
                  <a:cubicBezTo>
                    <a:pt x="99" y="14"/>
                    <a:pt x="99" y="8"/>
                    <a:pt x="94" y="4"/>
                  </a:cubicBezTo>
                  <a:cubicBezTo>
                    <a:pt x="89" y="0"/>
                    <a:pt x="82" y="2"/>
                    <a:pt x="76" y="5"/>
                  </a:cubicBezTo>
                  <a:cubicBezTo>
                    <a:pt x="66" y="9"/>
                    <a:pt x="56" y="13"/>
                    <a:pt x="45" y="18"/>
                  </a:cubicBezTo>
                  <a:cubicBezTo>
                    <a:pt x="37" y="21"/>
                    <a:pt x="28" y="25"/>
                    <a:pt x="19" y="23"/>
                  </a:cubicBezTo>
                  <a:cubicBezTo>
                    <a:pt x="11" y="22"/>
                    <a:pt x="5" y="17"/>
                    <a:pt x="0" y="11"/>
                  </a:cubicBezTo>
                  <a:cubicBezTo>
                    <a:pt x="3" y="31"/>
                    <a:pt x="11" y="50"/>
                    <a:pt x="19" y="70"/>
                  </a:cubicBezTo>
                  <a:cubicBezTo>
                    <a:pt x="25" y="82"/>
                    <a:pt x="30" y="95"/>
                    <a:pt x="28" y="109"/>
                  </a:cubicBezTo>
                  <a:cubicBezTo>
                    <a:pt x="28" y="113"/>
                    <a:pt x="27" y="116"/>
                    <a:pt x="27" y="120"/>
                  </a:cubicBezTo>
                  <a:cubicBezTo>
                    <a:pt x="27" y="124"/>
                    <a:pt x="29" y="128"/>
                    <a:pt x="33" y="129"/>
                  </a:cubicBezTo>
                  <a:cubicBezTo>
                    <a:pt x="36" y="129"/>
                    <a:pt x="40" y="127"/>
                    <a:pt x="43" y="127"/>
                  </a:cubicBezTo>
                  <a:cubicBezTo>
                    <a:pt x="48" y="128"/>
                    <a:pt x="52" y="132"/>
                    <a:pt x="53" y="137"/>
                  </a:cubicBezTo>
                  <a:cubicBezTo>
                    <a:pt x="55" y="141"/>
                    <a:pt x="55" y="146"/>
                    <a:pt x="57" y="151"/>
                  </a:cubicBezTo>
                  <a:cubicBezTo>
                    <a:pt x="60" y="160"/>
                    <a:pt x="69" y="167"/>
                    <a:pt x="78" y="169"/>
                  </a:cubicBezTo>
                  <a:cubicBezTo>
                    <a:pt x="89" y="171"/>
                    <a:pt x="100" y="164"/>
                    <a:pt x="109" y="159"/>
                  </a:cubicBezTo>
                  <a:cubicBezTo>
                    <a:pt x="131" y="147"/>
                    <a:pt x="149" y="130"/>
                    <a:pt x="166" y="111"/>
                  </a:cubicBezTo>
                  <a:cubicBezTo>
                    <a:pt x="175" y="100"/>
                    <a:pt x="185" y="90"/>
                    <a:pt x="193" y="78"/>
                  </a:cubicBezTo>
                  <a:cubicBezTo>
                    <a:pt x="193" y="76"/>
                    <a:pt x="193" y="75"/>
                    <a:pt x="193" y="73"/>
                  </a:cubicBezTo>
                  <a:cubicBezTo>
                    <a:pt x="194" y="62"/>
                    <a:pt x="202" y="52"/>
                    <a:pt x="202" y="41"/>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6" name="Freeform 283"/>
            <p:cNvSpPr>
              <a:spLocks/>
            </p:cNvSpPr>
            <p:nvPr/>
          </p:nvSpPr>
          <p:spPr bwMode="auto">
            <a:xfrm>
              <a:off x="6440488" y="1979613"/>
              <a:ext cx="404813" cy="392113"/>
            </a:xfrm>
            <a:custGeom>
              <a:avLst/>
              <a:gdLst>
                <a:gd name="T0" fmla="*/ 127 w 134"/>
                <a:gd name="T1" fmla="*/ 32 h 130"/>
                <a:gd name="T2" fmla="*/ 102 w 134"/>
                <a:gd name="T3" fmla="*/ 22 h 130"/>
                <a:gd name="T4" fmla="*/ 87 w 134"/>
                <a:gd name="T5" fmla="*/ 0 h 130"/>
                <a:gd name="T6" fmla="*/ 60 w 134"/>
                <a:gd name="T7" fmla="*/ 33 h 130"/>
                <a:gd name="T8" fmla="*/ 3 w 134"/>
                <a:gd name="T9" fmla="*/ 81 h 130"/>
                <a:gd name="T10" fmla="*/ 0 w 134"/>
                <a:gd name="T11" fmla="*/ 83 h 130"/>
                <a:gd name="T12" fmla="*/ 3 w 134"/>
                <a:gd name="T13" fmla="*/ 100 h 130"/>
                <a:gd name="T14" fmla="*/ 20 w 134"/>
                <a:gd name="T15" fmla="*/ 123 h 130"/>
                <a:gd name="T16" fmla="*/ 56 w 134"/>
                <a:gd name="T17" fmla="*/ 127 h 130"/>
                <a:gd name="T18" fmla="*/ 94 w 134"/>
                <a:gd name="T19" fmla="*/ 103 h 130"/>
                <a:gd name="T20" fmla="*/ 116 w 134"/>
                <a:gd name="T21" fmla="*/ 71 h 130"/>
                <a:gd name="T22" fmla="*/ 126 w 134"/>
                <a:gd name="T23" fmla="*/ 60 h 130"/>
                <a:gd name="T24" fmla="*/ 134 w 134"/>
                <a:gd name="T25" fmla="*/ 46 h 130"/>
                <a:gd name="T26" fmla="*/ 127 w 134"/>
                <a:gd name="T27" fmla="*/ 3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30">
                  <a:moveTo>
                    <a:pt x="127" y="32"/>
                  </a:moveTo>
                  <a:cubicBezTo>
                    <a:pt x="119" y="30"/>
                    <a:pt x="110" y="27"/>
                    <a:pt x="102" y="22"/>
                  </a:cubicBezTo>
                  <a:cubicBezTo>
                    <a:pt x="95" y="17"/>
                    <a:pt x="88" y="9"/>
                    <a:pt x="87" y="0"/>
                  </a:cubicBezTo>
                  <a:cubicBezTo>
                    <a:pt x="79" y="12"/>
                    <a:pt x="69" y="22"/>
                    <a:pt x="60" y="33"/>
                  </a:cubicBezTo>
                  <a:cubicBezTo>
                    <a:pt x="43" y="52"/>
                    <a:pt x="25" y="69"/>
                    <a:pt x="3" y="81"/>
                  </a:cubicBezTo>
                  <a:cubicBezTo>
                    <a:pt x="2" y="82"/>
                    <a:pt x="1" y="83"/>
                    <a:pt x="0" y="83"/>
                  </a:cubicBezTo>
                  <a:cubicBezTo>
                    <a:pt x="0" y="89"/>
                    <a:pt x="1" y="95"/>
                    <a:pt x="3" y="100"/>
                  </a:cubicBezTo>
                  <a:cubicBezTo>
                    <a:pt x="6" y="109"/>
                    <a:pt x="12" y="118"/>
                    <a:pt x="20" y="123"/>
                  </a:cubicBezTo>
                  <a:cubicBezTo>
                    <a:pt x="31" y="130"/>
                    <a:pt x="44" y="130"/>
                    <a:pt x="56" y="127"/>
                  </a:cubicBezTo>
                  <a:cubicBezTo>
                    <a:pt x="70" y="123"/>
                    <a:pt x="84" y="115"/>
                    <a:pt x="94" y="103"/>
                  </a:cubicBezTo>
                  <a:cubicBezTo>
                    <a:pt x="102" y="93"/>
                    <a:pt x="108" y="81"/>
                    <a:pt x="116" y="71"/>
                  </a:cubicBezTo>
                  <a:cubicBezTo>
                    <a:pt x="119" y="67"/>
                    <a:pt x="123" y="64"/>
                    <a:pt x="126" y="60"/>
                  </a:cubicBezTo>
                  <a:cubicBezTo>
                    <a:pt x="129" y="56"/>
                    <a:pt x="134" y="51"/>
                    <a:pt x="134" y="46"/>
                  </a:cubicBezTo>
                  <a:cubicBezTo>
                    <a:pt x="134" y="41"/>
                    <a:pt x="132" y="35"/>
                    <a:pt x="127" y="32"/>
                  </a:cubicBezTo>
                  <a:close/>
                </a:path>
              </a:pathLst>
            </a:custGeom>
            <a:solidFill>
              <a:srgbClr val="FDB6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7" name="Freeform 284"/>
            <p:cNvSpPr>
              <a:spLocks/>
            </p:cNvSpPr>
            <p:nvPr/>
          </p:nvSpPr>
          <p:spPr bwMode="auto">
            <a:xfrm>
              <a:off x="6062663" y="3616325"/>
              <a:ext cx="1123950" cy="2259013"/>
            </a:xfrm>
            <a:custGeom>
              <a:avLst/>
              <a:gdLst>
                <a:gd name="T0" fmla="*/ 365 w 372"/>
                <a:gd name="T1" fmla="*/ 45 h 749"/>
                <a:gd name="T2" fmla="*/ 338 w 372"/>
                <a:gd name="T3" fmla="*/ 19 h 749"/>
                <a:gd name="T4" fmla="*/ 302 w 372"/>
                <a:gd name="T5" fmla="*/ 8 h 749"/>
                <a:gd name="T6" fmla="*/ 149 w 372"/>
                <a:gd name="T7" fmla="*/ 8 h 749"/>
                <a:gd name="T8" fmla="*/ 131 w 372"/>
                <a:gd name="T9" fmla="*/ 35 h 749"/>
                <a:gd name="T10" fmla="*/ 88 w 372"/>
                <a:gd name="T11" fmla="*/ 107 h 749"/>
                <a:gd name="T12" fmla="*/ 19 w 372"/>
                <a:gd name="T13" fmla="*/ 243 h 749"/>
                <a:gd name="T14" fmla="*/ 11 w 372"/>
                <a:gd name="T15" fmla="*/ 379 h 749"/>
                <a:gd name="T16" fmla="*/ 40 w 372"/>
                <a:gd name="T17" fmla="*/ 503 h 749"/>
                <a:gd name="T18" fmla="*/ 41 w 372"/>
                <a:gd name="T19" fmla="*/ 600 h 749"/>
                <a:gd name="T20" fmla="*/ 60 w 372"/>
                <a:gd name="T21" fmla="*/ 695 h 749"/>
                <a:gd name="T22" fmla="*/ 136 w 372"/>
                <a:gd name="T23" fmla="*/ 748 h 749"/>
                <a:gd name="T24" fmla="*/ 173 w 372"/>
                <a:gd name="T25" fmla="*/ 738 h 749"/>
                <a:gd name="T26" fmla="*/ 194 w 372"/>
                <a:gd name="T27" fmla="*/ 706 h 749"/>
                <a:gd name="T28" fmla="*/ 183 w 372"/>
                <a:gd name="T29" fmla="*/ 500 h 749"/>
                <a:gd name="T30" fmla="*/ 189 w 372"/>
                <a:gd name="T31" fmla="*/ 434 h 749"/>
                <a:gd name="T32" fmla="*/ 155 w 372"/>
                <a:gd name="T33" fmla="*/ 313 h 749"/>
                <a:gd name="T34" fmla="*/ 152 w 372"/>
                <a:gd name="T35" fmla="*/ 305 h 749"/>
                <a:gd name="T36" fmla="*/ 162 w 372"/>
                <a:gd name="T37" fmla="*/ 296 h 749"/>
                <a:gd name="T38" fmla="*/ 257 w 372"/>
                <a:gd name="T39" fmla="*/ 213 h 749"/>
                <a:gd name="T40" fmla="*/ 319 w 372"/>
                <a:gd name="T41" fmla="*/ 165 h 749"/>
                <a:gd name="T42" fmla="*/ 350 w 372"/>
                <a:gd name="T43" fmla="*/ 128 h 749"/>
                <a:gd name="T44" fmla="*/ 364 w 372"/>
                <a:gd name="T45" fmla="*/ 98 h 749"/>
                <a:gd name="T46" fmla="*/ 365 w 372"/>
                <a:gd name="T47" fmla="*/ 45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749">
                  <a:moveTo>
                    <a:pt x="365" y="45"/>
                  </a:moveTo>
                  <a:cubicBezTo>
                    <a:pt x="359" y="34"/>
                    <a:pt x="349" y="25"/>
                    <a:pt x="338" y="19"/>
                  </a:cubicBezTo>
                  <a:cubicBezTo>
                    <a:pt x="327" y="13"/>
                    <a:pt x="314" y="11"/>
                    <a:pt x="302" y="8"/>
                  </a:cubicBezTo>
                  <a:cubicBezTo>
                    <a:pt x="251" y="0"/>
                    <a:pt x="200" y="3"/>
                    <a:pt x="149" y="8"/>
                  </a:cubicBezTo>
                  <a:cubicBezTo>
                    <a:pt x="142" y="16"/>
                    <a:pt x="137" y="26"/>
                    <a:pt x="131" y="35"/>
                  </a:cubicBezTo>
                  <a:cubicBezTo>
                    <a:pt x="117" y="59"/>
                    <a:pt x="102" y="83"/>
                    <a:pt x="88" y="107"/>
                  </a:cubicBezTo>
                  <a:cubicBezTo>
                    <a:pt x="63" y="151"/>
                    <a:pt x="39" y="196"/>
                    <a:pt x="19" y="243"/>
                  </a:cubicBezTo>
                  <a:cubicBezTo>
                    <a:pt x="0" y="286"/>
                    <a:pt x="1" y="333"/>
                    <a:pt x="11" y="379"/>
                  </a:cubicBezTo>
                  <a:cubicBezTo>
                    <a:pt x="21" y="420"/>
                    <a:pt x="36" y="460"/>
                    <a:pt x="40" y="503"/>
                  </a:cubicBezTo>
                  <a:cubicBezTo>
                    <a:pt x="43" y="535"/>
                    <a:pt x="41" y="568"/>
                    <a:pt x="41" y="600"/>
                  </a:cubicBezTo>
                  <a:cubicBezTo>
                    <a:pt x="41" y="633"/>
                    <a:pt x="45" y="666"/>
                    <a:pt x="60" y="695"/>
                  </a:cubicBezTo>
                  <a:cubicBezTo>
                    <a:pt x="75" y="723"/>
                    <a:pt x="104" y="747"/>
                    <a:pt x="136" y="748"/>
                  </a:cubicBezTo>
                  <a:cubicBezTo>
                    <a:pt x="149" y="749"/>
                    <a:pt x="162" y="745"/>
                    <a:pt x="173" y="738"/>
                  </a:cubicBezTo>
                  <a:cubicBezTo>
                    <a:pt x="183" y="730"/>
                    <a:pt x="190" y="718"/>
                    <a:pt x="194" y="706"/>
                  </a:cubicBezTo>
                  <a:cubicBezTo>
                    <a:pt x="215" y="640"/>
                    <a:pt x="183" y="569"/>
                    <a:pt x="183" y="500"/>
                  </a:cubicBezTo>
                  <a:cubicBezTo>
                    <a:pt x="183" y="478"/>
                    <a:pt x="187" y="456"/>
                    <a:pt x="189" y="434"/>
                  </a:cubicBezTo>
                  <a:cubicBezTo>
                    <a:pt x="193" y="391"/>
                    <a:pt x="181" y="347"/>
                    <a:pt x="155" y="313"/>
                  </a:cubicBezTo>
                  <a:cubicBezTo>
                    <a:pt x="154" y="310"/>
                    <a:pt x="152" y="308"/>
                    <a:pt x="152" y="305"/>
                  </a:cubicBezTo>
                  <a:cubicBezTo>
                    <a:pt x="152" y="300"/>
                    <a:pt x="158" y="297"/>
                    <a:pt x="162" y="296"/>
                  </a:cubicBezTo>
                  <a:cubicBezTo>
                    <a:pt x="202" y="281"/>
                    <a:pt x="226" y="241"/>
                    <a:pt x="257" y="213"/>
                  </a:cubicBezTo>
                  <a:cubicBezTo>
                    <a:pt x="277" y="196"/>
                    <a:pt x="300" y="182"/>
                    <a:pt x="319" y="165"/>
                  </a:cubicBezTo>
                  <a:cubicBezTo>
                    <a:pt x="331" y="154"/>
                    <a:pt x="341" y="142"/>
                    <a:pt x="350" y="128"/>
                  </a:cubicBezTo>
                  <a:cubicBezTo>
                    <a:pt x="355" y="119"/>
                    <a:pt x="359" y="108"/>
                    <a:pt x="364" y="98"/>
                  </a:cubicBezTo>
                  <a:cubicBezTo>
                    <a:pt x="369" y="81"/>
                    <a:pt x="372" y="62"/>
                    <a:pt x="365" y="45"/>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8" name="Freeform 285"/>
            <p:cNvSpPr>
              <a:spLocks/>
            </p:cNvSpPr>
            <p:nvPr/>
          </p:nvSpPr>
          <p:spPr bwMode="auto">
            <a:xfrm>
              <a:off x="5340350" y="3379788"/>
              <a:ext cx="1173163" cy="1905000"/>
            </a:xfrm>
            <a:custGeom>
              <a:avLst/>
              <a:gdLst>
                <a:gd name="T0" fmla="*/ 284 w 388"/>
                <a:gd name="T1" fmla="*/ 224 h 631"/>
                <a:gd name="T2" fmla="*/ 311 w 388"/>
                <a:gd name="T3" fmla="*/ 215 h 631"/>
                <a:gd name="T4" fmla="*/ 327 w 388"/>
                <a:gd name="T5" fmla="*/ 185 h 631"/>
                <a:gd name="T6" fmla="*/ 370 w 388"/>
                <a:gd name="T7" fmla="*/ 113 h 631"/>
                <a:gd name="T8" fmla="*/ 388 w 388"/>
                <a:gd name="T9" fmla="*/ 86 h 631"/>
                <a:gd name="T10" fmla="*/ 358 w 388"/>
                <a:gd name="T11" fmla="*/ 88 h 631"/>
                <a:gd name="T12" fmla="*/ 345 w 388"/>
                <a:gd name="T13" fmla="*/ 8 h 631"/>
                <a:gd name="T14" fmla="*/ 289 w 388"/>
                <a:gd name="T15" fmla="*/ 3 h 631"/>
                <a:gd name="T16" fmla="*/ 236 w 388"/>
                <a:gd name="T17" fmla="*/ 26 h 631"/>
                <a:gd name="T18" fmla="*/ 81 w 388"/>
                <a:gd name="T19" fmla="*/ 128 h 631"/>
                <a:gd name="T20" fmla="*/ 9 w 388"/>
                <a:gd name="T21" fmla="*/ 221 h 631"/>
                <a:gd name="T22" fmla="*/ 1 w 388"/>
                <a:gd name="T23" fmla="*/ 291 h 631"/>
                <a:gd name="T24" fmla="*/ 3 w 388"/>
                <a:gd name="T25" fmla="*/ 327 h 631"/>
                <a:gd name="T26" fmla="*/ 13 w 388"/>
                <a:gd name="T27" fmla="*/ 360 h 631"/>
                <a:gd name="T28" fmla="*/ 24 w 388"/>
                <a:gd name="T29" fmla="*/ 455 h 631"/>
                <a:gd name="T30" fmla="*/ 19 w 388"/>
                <a:gd name="T31" fmla="*/ 501 h 631"/>
                <a:gd name="T32" fmla="*/ 25 w 388"/>
                <a:gd name="T33" fmla="*/ 550 h 631"/>
                <a:gd name="T34" fmla="*/ 47 w 388"/>
                <a:gd name="T35" fmla="*/ 613 h 631"/>
                <a:gd name="T36" fmla="*/ 111 w 388"/>
                <a:gd name="T37" fmla="*/ 630 h 631"/>
                <a:gd name="T38" fmla="*/ 164 w 388"/>
                <a:gd name="T39" fmla="*/ 613 h 631"/>
                <a:gd name="T40" fmla="*/ 167 w 388"/>
                <a:gd name="T41" fmla="*/ 529 h 631"/>
                <a:gd name="T42" fmla="*/ 172 w 388"/>
                <a:gd name="T43" fmla="*/ 432 h 631"/>
                <a:gd name="T44" fmla="*/ 181 w 388"/>
                <a:gd name="T45" fmla="*/ 347 h 631"/>
                <a:gd name="T46" fmla="*/ 155 w 388"/>
                <a:gd name="T47" fmla="*/ 266 h 631"/>
                <a:gd name="T48" fmla="*/ 284 w 388"/>
                <a:gd name="T49" fmla="*/ 224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8" h="631">
                  <a:moveTo>
                    <a:pt x="284" y="224"/>
                  </a:moveTo>
                  <a:cubicBezTo>
                    <a:pt x="293" y="221"/>
                    <a:pt x="302" y="218"/>
                    <a:pt x="311" y="215"/>
                  </a:cubicBezTo>
                  <a:cubicBezTo>
                    <a:pt x="316" y="205"/>
                    <a:pt x="322" y="195"/>
                    <a:pt x="327" y="185"/>
                  </a:cubicBezTo>
                  <a:cubicBezTo>
                    <a:pt x="341" y="161"/>
                    <a:pt x="356" y="137"/>
                    <a:pt x="370" y="113"/>
                  </a:cubicBezTo>
                  <a:cubicBezTo>
                    <a:pt x="376" y="104"/>
                    <a:pt x="381" y="94"/>
                    <a:pt x="388" y="86"/>
                  </a:cubicBezTo>
                  <a:cubicBezTo>
                    <a:pt x="378" y="87"/>
                    <a:pt x="368" y="87"/>
                    <a:pt x="358" y="88"/>
                  </a:cubicBezTo>
                  <a:cubicBezTo>
                    <a:pt x="346" y="64"/>
                    <a:pt x="348" y="35"/>
                    <a:pt x="345" y="8"/>
                  </a:cubicBezTo>
                  <a:cubicBezTo>
                    <a:pt x="332" y="0"/>
                    <a:pt x="304" y="0"/>
                    <a:pt x="289" y="3"/>
                  </a:cubicBezTo>
                  <a:cubicBezTo>
                    <a:pt x="270" y="7"/>
                    <a:pt x="253" y="16"/>
                    <a:pt x="236" y="26"/>
                  </a:cubicBezTo>
                  <a:cubicBezTo>
                    <a:pt x="182" y="57"/>
                    <a:pt x="128" y="88"/>
                    <a:pt x="81" y="128"/>
                  </a:cubicBezTo>
                  <a:cubicBezTo>
                    <a:pt x="50" y="153"/>
                    <a:pt x="22" y="184"/>
                    <a:pt x="9" y="221"/>
                  </a:cubicBezTo>
                  <a:cubicBezTo>
                    <a:pt x="2" y="244"/>
                    <a:pt x="0" y="268"/>
                    <a:pt x="1" y="291"/>
                  </a:cubicBezTo>
                  <a:cubicBezTo>
                    <a:pt x="1" y="303"/>
                    <a:pt x="2" y="315"/>
                    <a:pt x="3" y="327"/>
                  </a:cubicBezTo>
                  <a:cubicBezTo>
                    <a:pt x="4" y="339"/>
                    <a:pt x="9" y="349"/>
                    <a:pt x="13" y="360"/>
                  </a:cubicBezTo>
                  <a:cubicBezTo>
                    <a:pt x="22" y="391"/>
                    <a:pt x="26" y="423"/>
                    <a:pt x="24" y="455"/>
                  </a:cubicBezTo>
                  <a:cubicBezTo>
                    <a:pt x="23" y="470"/>
                    <a:pt x="18" y="487"/>
                    <a:pt x="19" y="501"/>
                  </a:cubicBezTo>
                  <a:cubicBezTo>
                    <a:pt x="21" y="517"/>
                    <a:pt x="23" y="534"/>
                    <a:pt x="25" y="550"/>
                  </a:cubicBezTo>
                  <a:cubicBezTo>
                    <a:pt x="27" y="573"/>
                    <a:pt x="30" y="598"/>
                    <a:pt x="47" y="613"/>
                  </a:cubicBezTo>
                  <a:cubicBezTo>
                    <a:pt x="63" y="628"/>
                    <a:pt x="88" y="630"/>
                    <a:pt x="111" y="630"/>
                  </a:cubicBezTo>
                  <a:cubicBezTo>
                    <a:pt x="130" y="631"/>
                    <a:pt x="153" y="629"/>
                    <a:pt x="164" y="613"/>
                  </a:cubicBezTo>
                  <a:cubicBezTo>
                    <a:pt x="178" y="591"/>
                    <a:pt x="168" y="553"/>
                    <a:pt x="167" y="529"/>
                  </a:cubicBezTo>
                  <a:cubicBezTo>
                    <a:pt x="166" y="496"/>
                    <a:pt x="168" y="464"/>
                    <a:pt x="172" y="432"/>
                  </a:cubicBezTo>
                  <a:cubicBezTo>
                    <a:pt x="176" y="404"/>
                    <a:pt x="181" y="375"/>
                    <a:pt x="181" y="347"/>
                  </a:cubicBezTo>
                  <a:cubicBezTo>
                    <a:pt x="181" y="318"/>
                    <a:pt x="174" y="288"/>
                    <a:pt x="155" y="266"/>
                  </a:cubicBezTo>
                  <a:cubicBezTo>
                    <a:pt x="198" y="252"/>
                    <a:pt x="240" y="237"/>
                    <a:pt x="284" y="224"/>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9" name="Freeform 286"/>
            <p:cNvSpPr>
              <a:spLocks/>
            </p:cNvSpPr>
            <p:nvPr/>
          </p:nvSpPr>
          <p:spPr bwMode="auto">
            <a:xfrm>
              <a:off x="5310188" y="3405188"/>
              <a:ext cx="1662113" cy="955675"/>
            </a:xfrm>
            <a:custGeom>
              <a:avLst/>
              <a:gdLst>
                <a:gd name="T0" fmla="*/ 319 w 550"/>
                <a:gd name="T1" fmla="*/ 315 h 317"/>
                <a:gd name="T2" fmla="*/ 3 w 550"/>
                <a:gd name="T3" fmla="*/ 133 h 317"/>
                <a:gd name="T4" fmla="*/ 3 w 550"/>
                <a:gd name="T5" fmla="*/ 127 h 317"/>
                <a:gd name="T6" fmla="*/ 222 w 550"/>
                <a:gd name="T7" fmla="*/ 1 h 317"/>
                <a:gd name="T8" fmla="*/ 231 w 550"/>
                <a:gd name="T9" fmla="*/ 1 h 317"/>
                <a:gd name="T10" fmla="*/ 547 w 550"/>
                <a:gd name="T11" fmla="*/ 184 h 317"/>
                <a:gd name="T12" fmla="*/ 547 w 550"/>
                <a:gd name="T13" fmla="*/ 189 h 317"/>
                <a:gd name="T14" fmla="*/ 329 w 550"/>
                <a:gd name="T15" fmla="*/ 315 h 317"/>
                <a:gd name="T16" fmla="*/ 319 w 550"/>
                <a:gd name="T17" fmla="*/ 315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317">
                  <a:moveTo>
                    <a:pt x="319" y="315"/>
                  </a:moveTo>
                  <a:cubicBezTo>
                    <a:pt x="3" y="133"/>
                    <a:pt x="3" y="133"/>
                    <a:pt x="3" y="133"/>
                  </a:cubicBezTo>
                  <a:cubicBezTo>
                    <a:pt x="0" y="131"/>
                    <a:pt x="0" y="129"/>
                    <a:pt x="3" y="127"/>
                  </a:cubicBezTo>
                  <a:cubicBezTo>
                    <a:pt x="222" y="1"/>
                    <a:pt x="222" y="1"/>
                    <a:pt x="222" y="1"/>
                  </a:cubicBezTo>
                  <a:cubicBezTo>
                    <a:pt x="224" y="0"/>
                    <a:pt x="229" y="0"/>
                    <a:pt x="231" y="1"/>
                  </a:cubicBezTo>
                  <a:cubicBezTo>
                    <a:pt x="547" y="184"/>
                    <a:pt x="547" y="184"/>
                    <a:pt x="547" y="184"/>
                  </a:cubicBezTo>
                  <a:cubicBezTo>
                    <a:pt x="550" y="185"/>
                    <a:pt x="550" y="188"/>
                    <a:pt x="547" y="189"/>
                  </a:cubicBezTo>
                  <a:cubicBezTo>
                    <a:pt x="329" y="315"/>
                    <a:pt x="329" y="315"/>
                    <a:pt x="329" y="315"/>
                  </a:cubicBezTo>
                  <a:cubicBezTo>
                    <a:pt x="326" y="317"/>
                    <a:pt x="322" y="317"/>
                    <a:pt x="319" y="31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0" name="Freeform 287"/>
            <p:cNvSpPr>
              <a:spLocks noEditPoints="1"/>
            </p:cNvSpPr>
            <p:nvPr/>
          </p:nvSpPr>
          <p:spPr bwMode="auto">
            <a:xfrm>
              <a:off x="5383213" y="3559175"/>
              <a:ext cx="1320800" cy="763588"/>
            </a:xfrm>
            <a:custGeom>
              <a:avLst/>
              <a:gdLst>
                <a:gd name="T0" fmla="*/ 41 w 437"/>
                <a:gd name="T1" fmla="*/ 82 h 253"/>
                <a:gd name="T2" fmla="*/ 55 w 437"/>
                <a:gd name="T3" fmla="*/ 99 h 253"/>
                <a:gd name="T4" fmla="*/ 96 w 437"/>
                <a:gd name="T5" fmla="*/ 123 h 253"/>
                <a:gd name="T6" fmla="*/ 127 w 437"/>
                <a:gd name="T7" fmla="*/ 133 h 253"/>
                <a:gd name="T8" fmla="*/ 171 w 437"/>
                <a:gd name="T9" fmla="*/ 157 h 253"/>
                <a:gd name="T10" fmla="*/ 173 w 437"/>
                <a:gd name="T11" fmla="*/ 160 h 253"/>
                <a:gd name="T12" fmla="*/ 190 w 437"/>
                <a:gd name="T13" fmla="*/ 178 h 253"/>
                <a:gd name="T14" fmla="*/ 232 w 437"/>
                <a:gd name="T15" fmla="*/ 201 h 253"/>
                <a:gd name="T16" fmla="*/ 261 w 437"/>
                <a:gd name="T17" fmla="*/ 209 h 253"/>
                <a:gd name="T18" fmla="*/ 287 w 437"/>
                <a:gd name="T19" fmla="*/ 224 h 253"/>
                <a:gd name="T20" fmla="*/ 301 w 437"/>
                <a:gd name="T21" fmla="*/ 241 h 253"/>
                <a:gd name="T22" fmla="*/ 29 w 437"/>
                <a:gd name="T23" fmla="*/ 72 h 253"/>
                <a:gd name="T24" fmla="*/ 81 w 437"/>
                <a:gd name="T25" fmla="*/ 56 h 253"/>
                <a:gd name="T26" fmla="*/ 141 w 437"/>
                <a:gd name="T27" fmla="*/ 40 h 253"/>
                <a:gd name="T28" fmla="*/ 51 w 437"/>
                <a:gd name="T29" fmla="*/ 63 h 253"/>
                <a:gd name="T30" fmla="*/ 56 w 437"/>
                <a:gd name="T31" fmla="*/ 88 h 253"/>
                <a:gd name="T32" fmla="*/ 98 w 437"/>
                <a:gd name="T33" fmla="*/ 111 h 253"/>
                <a:gd name="T34" fmla="*/ 138 w 437"/>
                <a:gd name="T35" fmla="*/ 112 h 253"/>
                <a:gd name="T36" fmla="*/ 165 w 437"/>
                <a:gd name="T37" fmla="*/ 128 h 253"/>
                <a:gd name="T38" fmla="*/ 167 w 437"/>
                <a:gd name="T39" fmla="*/ 151 h 253"/>
                <a:gd name="T40" fmla="*/ 207 w 437"/>
                <a:gd name="T41" fmla="*/ 175 h 253"/>
                <a:gd name="T42" fmla="*/ 249 w 437"/>
                <a:gd name="T43" fmla="*/ 178 h 253"/>
                <a:gd name="T44" fmla="*/ 294 w 437"/>
                <a:gd name="T45" fmla="*/ 202 h 253"/>
                <a:gd name="T46" fmla="*/ 297 w 437"/>
                <a:gd name="T47" fmla="*/ 205 h 253"/>
                <a:gd name="T48" fmla="*/ 66 w 437"/>
                <a:gd name="T49" fmla="*/ 69 h 253"/>
                <a:gd name="T50" fmla="*/ 108 w 437"/>
                <a:gd name="T51" fmla="*/ 92 h 253"/>
                <a:gd name="T52" fmla="*/ 148 w 437"/>
                <a:gd name="T53" fmla="*/ 93 h 253"/>
                <a:gd name="T54" fmla="*/ 175 w 437"/>
                <a:gd name="T55" fmla="*/ 109 h 253"/>
                <a:gd name="T56" fmla="*/ 178 w 437"/>
                <a:gd name="T57" fmla="*/ 132 h 253"/>
                <a:gd name="T58" fmla="*/ 218 w 437"/>
                <a:gd name="T59" fmla="*/ 156 h 253"/>
                <a:gd name="T60" fmla="*/ 260 w 437"/>
                <a:gd name="T61" fmla="*/ 159 h 253"/>
                <a:gd name="T62" fmla="*/ 304 w 437"/>
                <a:gd name="T63" fmla="*/ 183 h 253"/>
                <a:gd name="T64" fmla="*/ 307 w 437"/>
                <a:gd name="T65" fmla="*/ 186 h 253"/>
                <a:gd name="T66" fmla="*/ 312 w 437"/>
                <a:gd name="T67" fmla="*/ 211 h 253"/>
                <a:gd name="T68" fmla="*/ 113 w 437"/>
                <a:gd name="T69" fmla="*/ 70 h 253"/>
                <a:gd name="T70" fmla="*/ 153 w 437"/>
                <a:gd name="T71" fmla="*/ 71 h 253"/>
                <a:gd name="T72" fmla="*/ 180 w 437"/>
                <a:gd name="T73" fmla="*/ 87 h 253"/>
                <a:gd name="T74" fmla="*/ 182 w 437"/>
                <a:gd name="T75" fmla="*/ 110 h 253"/>
                <a:gd name="T76" fmla="*/ 222 w 437"/>
                <a:gd name="T77" fmla="*/ 134 h 253"/>
                <a:gd name="T78" fmla="*/ 264 w 437"/>
                <a:gd name="T79" fmla="*/ 137 h 253"/>
                <a:gd name="T80" fmla="*/ 309 w 437"/>
                <a:gd name="T81" fmla="*/ 161 h 253"/>
                <a:gd name="T82" fmla="*/ 312 w 437"/>
                <a:gd name="T83" fmla="*/ 164 h 253"/>
                <a:gd name="T84" fmla="*/ 316 w 437"/>
                <a:gd name="T85" fmla="*/ 188 h 253"/>
                <a:gd name="T86" fmla="*/ 145 w 437"/>
                <a:gd name="T87" fmla="*/ 64 h 253"/>
                <a:gd name="T88" fmla="*/ 135 w 437"/>
                <a:gd name="T89" fmla="*/ 11 h 253"/>
                <a:gd name="T90" fmla="*/ 162 w 437"/>
                <a:gd name="T91" fmla="*/ 26 h 253"/>
                <a:gd name="T92" fmla="*/ 165 w 437"/>
                <a:gd name="T93" fmla="*/ 49 h 253"/>
                <a:gd name="T94" fmla="*/ 299 w 437"/>
                <a:gd name="T95" fmla="*/ 128 h 253"/>
                <a:gd name="T96" fmla="*/ 185 w 437"/>
                <a:gd name="T97" fmla="*/ 66 h 253"/>
                <a:gd name="T98" fmla="*/ 230 w 437"/>
                <a:gd name="T99" fmla="*/ 91 h 253"/>
                <a:gd name="T100" fmla="*/ 232 w 437"/>
                <a:gd name="T101" fmla="*/ 94 h 253"/>
                <a:gd name="T102" fmla="*/ 237 w 437"/>
                <a:gd name="T103" fmla="*/ 118 h 253"/>
                <a:gd name="T104" fmla="*/ 279 w 437"/>
                <a:gd name="T105" fmla="*/ 141 h 253"/>
                <a:gd name="T106" fmla="*/ 319 w 437"/>
                <a:gd name="T107" fmla="*/ 142 h 253"/>
                <a:gd name="T108" fmla="*/ 324 w 437"/>
                <a:gd name="T109" fmla="*/ 145 h 253"/>
                <a:gd name="T110" fmla="*/ 332 w 437"/>
                <a:gd name="T111" fmla="*/ 146 h 253"/>
                <a:gd name="T112" fmla="*/ 371 w 437"/>
                <a:gd name="T113" fmla="*/ 170 h 253"/>
                <a:gd name="T114" fmla="*/ 413 w 437"/>
                <a:gd name="T115" fmla="*/ 173 h 253"/>
                <a:gd name="T116" fmla="*/ 364 w 437"/>
                <a:gd name="T117" fmla="*/ 168 h 253"/>
                <a:gd name="T118" fmla="*/ 356 w 437"/>
                <a:gd name="T119" fmla="*/ 190 h 253"/>
                <a:gd name="T120" fmla="*/ 349 w 437"/>
                <a:gd name="T121" fmla="*/ 182 h 253"/>
                <a:gd name="T122" fmla="*/ 354 w 437"/>
                <a:gd name="T123" fmla="*/ 233 h 253"/>
                <a:gd name="T124" fmla="*/ 350 w 437"/>
                <a:gd name="T125" fmla="*/ 235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7" h="253">
                  <a:moveTo>
                    <a:pt x="37" y="81"/>
                  </a:moveTo>
                  <a:cubicBezTo>
                    <a:pt x="30" y="84"/>
                    <a:pt x="30" y="84"/>
                    <a:pt x="30" y="84"/>
                  </a:cubicBezTo>
                  <a:cubicBezTo>
                    <a:pt x="30" y="85"/>
                    <a:pt x="29" y="85"/>
                    <a:pt x="28" y="84"/>
                  </a:cubicBezTo>
                  <a:cubicBezTo>
                    <a:pt x="0" y="68"/>
                    <a:pt x="0" y="68"/>
                    <a:pt x="0" y="68"/>
                  </a:cubicBezTo>
                  <a:cubicBezTo>
                    <a:pt x="0" y="68"/>
                    <a:pt x="0" y="67"/>
                    <a:pt x="0" y="67"/>
                  </a:cubicBezTo>
                  <a:cubicBezTo>
                    <a:pt x="6" y="63"/>
                    <a:pt x="6" y="63"/>
                    <a:pt x="6" y="63"/>
                  </a:cubicBezTo>
                  <a:cubicBezTo>
                    <a:pt x="7" y="63"/>
                    <a:pt x="8" y="63"/>
                    <a:pt x="9" y="63"/>
                  </a:cubicBezTo>
                  <a:cubicBezTo>
                    <a:pt x="37" y="80"/>
                    <a:pt x="37" y="80"/>
                    <a:pt x="37" y="80"/>
                  </a:cubicBezTo>
                  <a:cubicBezTo>
                    <a:pt x="37" y="80"/>
                    <a:pt x="37" y="80"/>
                    <a:pt x="37" y="81"/>
                  </a:cubicBezTo>
                  <a:close/>
                  <a:moveTo>
                    <a:pt x="60" y="93"/>
                  </a:moveTo>
                  <a:cubicBezTo>
                    <a:pt x="41" y="82"/>
                    <a:pt x="41" y="82"/>
                    <a:pt x="41" y="82"/>
                  </a:cubicBezTo>
                  <a:cubicBezTo>
                    <a:pt x="41" y="82"/>
                    <a:pt x="40" y="82"/>
                    <a:pt x="39" y="82"/>
                  </a:cubicBezTo>
                  <a:cubicBezTo>
                    <a:pt x="33" y="86"/>
                    <a:pt x="33" y="86"/>
                    <a:pt x="33" y="86"/>
                  </a:cubicBezTo>
                  <a:cubicBezTo>
                    <a:pt x="32" y="86"/>
                    <a:pt x="32" y="87"/>
                    <a:pt x="33" y="87"/>
                  </a:cubicBezTo>
                  <a:cubicBezTo>
                    <a:pt x="51" y="98"/>
                    <a:pt x="51" y="98"/>
                    <a:pt x="51" y="98"/>
                  </a:cubicBezTo>
                  <a:cubicBezTo>
                    <a:pt x="52" y="98"/>
                    <a:pt x="53" y="98"/>
                    <a:pt x="53" y="98"/>
                  </a:cubicBezTo>
                  <a:cubicBezTo>
                    <a:pt x="60" y="94"/>
                    <a:pt x="60" y="94"/>
                    <a:pt x="60" y="94"/>
                  </a:cubicBezTo>
                  <a:cubicBezTo>
                    <a:pt x="60" y="94"/>
                    <a:pt x="60" y="93"/>
                    <a:pt x="60" y="93"/>
                  </a:cubicBezTo>
                  <a:close/>
                  <a:moveTo>
                    <a:pt x="82" y="106"/>
                  </a:moveTo>
                  <a:cubicBezTo>
                    <a:pt x="64" y="95"/>
                    <a:pt x="64" y="95"/>
                    <a:pt x="64" y="95"/>
                  </a:cubicBezTo>
                  <a:cubicBezTo>
                    <a:pt x="63" y="95"/>
                    <a:pt x="62" y="95"/>
                    <a:pt x="62" y="95"/>
                  </a:cubicBezTo>
                  <a:cubicBezTo>
                    <a:pt x="55" y="99"/>
                    <a:pt x="55" y="99"/>
                    <a:pt x="55" y="99"/>
                  </a:cubicBezTo>
                  <a:cubicBezTo>
                    <a:pt x="55" y="99"/>
                    <a:pt x="55" y="100"/>
                    <a:pt x="55" y="100"/>
                  </a:cubicBezTo>
                  <a:cubicBezTo>
                    <a:pt x="73" y="111"/>
                    <a:pt x="73" y="111"/>
                    <a:pt x="73" y="111"/>
                  </a:cubicBezTo>
                  <a:cubicBezTo>
                    <a:pt x="74" y="111"/>
                    <a:pt x="75" y="111"/>
                    <a:pt x="76" y="111"/>
                  </a:cubicBezTo>
                  <a:cubicBezTo>
                    <a:pt x="82" y="107"/>
                    <a:pt x="82" y="107"/>
                    <a:pt x="82" y="107"/>
                  </a:cubicBezTo>
                  <a:cubicBezTo>
                    <a:pt x="83" y="107"/>
                    <a:pt x="83" y="106"/>
                    <a:pt x="82" y="106"/>
                  </a:cubicBezTo>
                  <a:close/>
                  <a:moveTo>
                    <a:pt x="104" y="119"/>
                  </a:moveTo>
                  <a:cubicBezTo>
                    <a:pt x="86" y="108"/>
                    <a:pt x="86" y="108"/>
                    <a:pt x="86" y="108"/>
                  </a:cubicBezTo>
                  <a:cubicBezTo>
                    <a:pt x="86" y="108"/>
                    <a:pt x="85" y="108"/>
                    <a:pt x="84" y="108"/>
                  </a:cubicBezTo>
                  <a:cubicBezTo>
                    <a:pt x="78" y="112"/>
                    <a:pt x="78" y="112"/>
                    <a:pt x="78" y="112"/>
                  </a:cubicBezTo>
                  <a:cubicBezTo>
                    <a:pt x="77" y="112"/>
                    <a:pt x="77" y="113"/>
                    <a:pt x="78" y="113"/>
                  </a:cubicBezTo>
                  <a:cubicBezTo>
                    <a:pt x="96" y="123"/>
                    <a:pt x="96" y="123"/>
                    <a:pt x="96" y="123"/>
                  </a:cubicBezTo>
                  <a:cubicBezTo>
                    <a:pt x="96" y="124"/>
                    <a:pt x="97" y="124"/>
                    <a:pt x="98" y="123"/>
                  </a:cubicBezTo>
                  <a:cubicBezTo>
                    <a:pt x="104" y="120"/>
                    <a:pt x="104" y="120"/>
                    <a:pt x="104" y="120"/>
                  </a:cubicBezTo>
                  <a:cubicBezTo>
                    <a:pt x="105" y="119"/>
                    <a:pt x="105" y="119"/>
                    <a:pt x="104" y="119"/>
                  </a:cubicBezTo>
                  <a:close/>
                  <a:moveTo>
                    <a:pt x="127" y="131"/>
                  </a:moveTo>
                  <a:cubicBezTo>
                    <a:pt x="108" y="121"/>
                    <a:pt x="108" y="121"/>
                    <a:pt x="108" y="121"/>
                  </a:cubicBezTo>
                  <a:cubicBezTo>
                    <a:pt x="108" y="121"/>
                    <a:pt x="107" y="121"/>
                    <a:pt x="106" y="121"/>
                  </a:cubicBezTo>
                  <a:cubicBezTo>
                    <a:pt x="100" y="125"/>
                    <a:pt x="100" y="125"/>
                    <a:pt x="100" y="125"/>
                  </a:cubicBezTo>
                  <a:cubicBezTo>
                    <a:pt x="99" y="125"/>
                    <a:pt x="99" y="126"/>
                    <a:pt x="100" y="126"/>
                  </a:cubicBezTo>
                  <a:cubicBezTo>
                    <a:pt x="118" y="136"/>
                    <a:pt x="118" y="136"/>
                    <a:pt x="118" y="136"/>
                  </a:cubicBezTo>
                  <a:cubicBezTo>
                    <a:pt x="119" y="137"/>
                    <a:pt x="120" y="137"/>
                    <a:pt x="120" y="136"/>
                  </a:cubicBezTo>
                  <a:cubicBezTo>
                    <a:pt x="127" y="133"/>
                    <a:pt x="127" y="133"/>
                    <a:pt x="127" y="133"/>
                  </a:cubicBezTo>
                  <a:cubicBezTo>
                    <a:pt x="127" y="132"/>
                    <a:pt x="127" y="132"/>
                    <a:pt x="127" y="131"/>
                  </a:cubicBezTo>
                  <a:close/>
                  <a:moveTo>
                    <a:pt x="149" y="144"/>
                  </a:moveTo>
                  <a:cubicBezTo>
                    <a:pt x="131" y="134"/>
                    <a:pt x="131" y="134"/>
                    <a:pt x="131" y="134"/>
                  </a:cubicBezTo>
                  <a:cubicBezTo>
                    <a:pt x="130" y="134"/>
                    <a:pt x="129" y="134"/>
                    <a:pt x="129" y="134"/>
                  </a:cubicBezTo>
                  <a:cubicBezTo>
                    <a:pt x="122" y="138"/>
                    <a:pt x="122" y="138"/>
                    <a:pt x="122" y="138"/>
                  </a:cubicBezTo>
                  <a:cubicBezTo>
                    <a:pt x="122" y="138"/>
                    <a:pt x="122" y="138"/>
                    <a:pt x="122" y="139"/>
                  </a:cubicBezTo>
                  <a:cubicBezTo>
                    <a:pt x="141" y="149"/>
                    <a:pt x="141" y="149"/>
                    <a:pt x="141" y="149"/>
                  </a:cubicBezTo>
                  <a:cubicBezTo>
                    <a:pt x="141" y="150"/>
                    <a:pt x="142" y="150"/>
                    <a:pt x="143" y="149"/>
                  </a:cubicBezTo>
                  <a:cubicBezTo>
                    <a:pt x="149" y="146"/>
                    <a:pt x="149" y="146"/>
                    <a:pt x="149" y="146"/>
                  </a:cubicBezTo>
                  <a:cubicBezTo>
                    <a:pt x="150" y="145"/>
                    <a:pt x="150" y="145"/>
                    <a:pt x="149" y="144"/>
                  </a:cubicBezTo>
                  <a:close/>
                  <a:moveTo>
                    <a:pt x="171" y="157"/>
                  </a:moveTo>
                  <a:cubicBezTo>
                    <a:pt x="153" y="147"/>
                    <a:pt x="153" y="147"/>
                    <a:pt x="153" y="147"/>
                  </a:cubicBezTo>
                  <a:cubicBezTo>
                    <a:pt x="153" y="146"/>
                    <a:pt x="152" y="146"/>
                    <a:pt x="151" y="147"/>
                  </a:cubicBezTo>
                  <a:cubicBezTo>
                    <a:pt x="145" y="150"/>
                    <a:pt x="145" y="150"/>
                    <a:pt x="145" y="150"/>
                  </a:cubicBezTo>
                  <a:cubicBezTo>
                    <a:pt x="144" y="151"/>
                    <a:pt x="144" y="151"/>
                    <a:pt x="145" y="152"/>
                  </a:cubicBezTo>
                  <a:cubicBezTo>
                    <a:pt x="163" y="162"/>
                    <a:pt x="163" y="162"/>
                    <a:pt x="163" y="162"/>
                  </a:cubicBezTo>
                  <a:cubicBezTo>
                    <a:pt x="164" y="163"/>
                    <a:pt x="164" y="163"/>
                    <a:pt x="165" y="162"/>
                  </a:cubicBezTo>
                  <a:cubicBezTo>
                    <a:pt x="171" y="159"/>
                    <a:pt x="171" y="159"/>
                    <a:pt x="171" y="159"/>
                  </a:cubicBezTo>
                  <a:cubicBezTo>
                    <a:pt x="172" y="158"/>
                    <a:pt x="172" y="158"/>
                    <a:pt x="171" y="157"/>
                  </a:cubicBezTo>
                  <a:close/>
                  <a:moveTo>
                    <a:pt x="194" y="170"/>
                  </a:moveTo>
                  <a:cubicBezTo>
                    <a:pt x="176" y="160"/>
                    <a:pt x="176" y="160"/>
                    <a:pt x="176" y="160"/>
                  </a:cubicBezTo>
                  <a:cubicBezTo>
                    <a:pt x="175" y="159"/>
                    <a:pt x="174" y="159"/>
                    <a:pt x="173" y="160"/>
                  </a:cubicBezTo>
                  <a:cubicBezTo>
                    <a:pt x="167" y="163"/>
                    <a:pt x="167" y="163"/>
                    <a:pt x="167" y="163"/>
                  </a:cubicBezTo>
                  <a:cubicBezTo>
                    <a:pt x="167" y="164"/>
                    <a:pt x="167" y="164"/>
                    <a:pt x="167" y="165"/>
                  </a:cubicBezTo>
                  <a:cubicBezTo>
                    <a:pt x="185" y="175"/>
                    <a:pt x="185" y="175"/>
                    <a:pt x="185" y="175"/>
                  </a:cubicBezTo>
                  <a:cubicBezTo>
                    <a:pt x="186" y="175"/>
                    <a:pt x="187" y="175"/>
                    <a:pt x="187" y="175"/>
                  </a:cubicBezTo>
                  <a:cubicBezTo>
                    <a:pt x="194" y="171"/>
                    <a:pt x="194" y="171"/>
                    <a:pt x="194" y="171"/>
                  </a:cubicBezTo>
                  <a:cubicBezTo>
                    <a:pt x="194" y="171"/>
                    <a:pt x="194" y="171"/>
                    <a:pt x="194" y="170"/>
                  </a:cubicBezTo>
                  <a:close/>
                  <a:moveTo>
                    <a:pt x="216" y="183"/>
                  </a:moveTo>
                  <a:cubicBezTo>
                    <a:pt x="198" y="173"/>
                    <a:pt x="198" y="173"/>
                    <a:pt x="198" y="173"/>
                  </a:cubicBezTo>
                  <a:cubicBezTo>
                    <a:pt x="197" y="172"/>
                    <a:pt x="196" y="172"/>
                    <a:pt x="196" y="173"/>
                  </a:cubicBezTo>
                  <a:cubicBezTo>
                    <a:pt x="190" y="176"/>
                    <a:pt x="190" y="176"/>
                    <a:pt x="190" y="176"/>
                  </a:cubicBezTo>
                  <a:cubicBezTo>
                    <a:pt x="189" y="177"/>
                    <a:pt x="189" y="177"/>
                    <a:pt x="190" y="178"/>
                  </a:cubicBezTo>
                  <a:cubicBezTo>
                    <a:pt x="208" y="188"/>
                    <a:pt x="208" y="188"/>
                    <a:pt x="208" y="188"/>
                  </a:cubicBezTo>
                  <a:cubicBezTo>
                    <a:pt x="208" y="188"/>
                    <a:pt x="209" y="188"/>
                    <a:pt x="210" y="188"/>
                  </a:cubicBezTo>
                  <a:cubicBezTo>
                    <a:pt x="216" y="184"/>
                    <a:pt x="216" y="184"/>
                    <a:pt x="216" y="184"/>
                  </a:cubicBezTo>
                  <a:cubicBezTo>
                    <a:pt x="217" y="184"/>
                    <a:pt x="217" y="183"/>
                    <a:pt x="216" y="183"/>
                  </a:cubicBezTo>
                  <a:close/>
                  <a:moveTo>
                    <a:pt x="239" y="196"/>
                  </a:moveTo>
                  <a:cubicBezTo>
                    <a:pt x="220" y="186"/>
                    <a:pt x="220" y="186"/>
                    <a:pt x="220" y="186"/>
                  </a:cubicBezTo>
                  <a:cubicBezTo>
                    <a:pt x="220" y="185"/>
                    <a:pt x="219" y="185"/>
                    <a:pt x="218" y="186"/>
                  </a:cubicBezTo>
                  <a:cubicBezTo>
                    <a:pt x="212" y="189"/>
                    <a:pt x="212" y="189"/>
                    <a:pt x="212" y="189"/>
                  </a:cubicBezTo>
                  <a:cubicBezTo>
                    <a:pt x="211" y="190"/>
                    <a:pt x="211" y="190"/>
                    <a:pt x="212" y="190"/>
                  </a:cubicBezTo>
                  <a:cubicBezTo>
                    <a:pt x="230" y="201"/>
                    <a:pt x="230" y="201"/>
                    <a:pt x="230" y="201"/>
                  </a:cubicBezTo>
                  <a:cubicBezTo>
                    <a:pt x="231" y="201"/>
                    <a:pt x="232" y="201"/>
                    <a:pt x="232" y="201"/>
                  </a:cubicBezTo>
                  <a:cubicBezTo>
                    <a:pt x="239" y="197"/>
                    <a:pt x="239" y="197"/>
                    <a:pt x="239" y="197"/>
                  </a:cubicBezTo>
                  <a:cubicBezTo>
                    <a:pt x="239" y="197"/>
                    <a:pt x="239" y="196"/>
                    <a:pt x="239" y="196"/>
                  </a:cubicBezTo>
                  <a:close/>
                  <a:moveTo>
                    <a:pt x="261" y="209"/>
                  </a:moveTo>
                  <a:cubicBezTo>
                    <a:pt x="243" y="199"/>
                    <a:pt x="243" y="199"/>
                    <a:pt x="243" y="199"/>
                  </a:cubicBezTo>
                  <a:cubicBezTo>
                    <a:pt x="242" y="198"/>
                    <a:pt x="241" y="198"/>
                    <a:pt x="241" y="199"/>
                  </a:cubicBezTo>
                  <a:cubicBezTo>
                    <a:pt x="234" y="202"/>
                    <a:pt x="234" y="202"/>
                    <a:pt x="234" y="202"/>
                  </a:cubicBezTo>
                  <a:cubicBezTo>
                    <a:pt x="234" y="202"/>
                    <a:pt x="234" y="203"/>
                    <a:pt x="234" y="203"/>
                  </a:cubicBezTo>
                  <a:cubicBezTo>
                    <a:pt x="252" y="214"/>
                    <a:pt x="252" y="214"/>
                    <a:pt x="252" y="214"/>
                  </a:cubicBezTo>
                  <a:cubicBezTo>
                    <a:pt x="253" y="214"/>
                    <a:pt x="254" y="214"/>
                    <a:pt x="255" y="214"/>
                  </a:cubicBezTo>
                  <a:cubicBezTo>
                    <a:pt x="261" y="210"/>
                    <a:pt x="261" y="210"/>
                    <a:pt x="261" y="210"/>
                  </a:cubicBezTo>
                  <a:cubicBezTo>
                    <a:pt x="262" y="210"/>
                    <a:pt x="262" y="209"/>
                    <a:pt x="261" y="209"/>
                  </a:cubicBezTo>
                  <a:close/>
                  <a:moveTo>
                    <a:pt x="283" y="222"/>
                  </a:moveTo>
                  <a:cubicBezTo>
                    <a:pt x="265" y="211"/>
                    <a:pt x="265" y="211"/>
                    <a:pt x="265" y="211"/>
                  </a:cubicBezTo>
                  <a:cubicBezTo>
                    <a:pt x="265" y="211"/>
                    <a:pt x="264" y="211"/>
                    <a:pt x="263" y="211"/>
                  </a:cubicBezTo>
                  <a:cubicBezTo>
                    <a:pt x="257" y="215"/>
                    <a:pt x="257" y="215"/>
                    <a:pt x="257" y="215"/>
                  </a:cubicBezTo>
                  <a:cubicBezTo>
                    <a:pt x="256" y="215"/>
                    <a:pt x="256" y="216"/>
                    <a:pt x="257" y="216"/>
                  </a:cubicBezTo>
                  <a:cubicBezTo>
                    <a:pt x="275" y="227"/>
                    <a:pt x="275" y="227"/>
                    <a:pt x="275" y="227"/>
                  </a:cubicBezTo>
                  <a:cubicBezTo>
                    <a:pt x="275" y="227"/>
                    <a:pt x="276" y="227"/>
                    <a:pt x="277" y="227"/>
                  </a:cubicBezTo>
                  <a:cubicBezTo>
                    <a:pt x="283" y="223"/>
                    <a:pt x="283" y="223"/>
                    <a:pt x="283" y="223"/>
                  </a:cubicBezTo>
                  <a:cubicBezTo>
                    <a:pt x="284" y="223"/>
                    <a:pt x="284" y="222"/>
                    <a:pt x="283" y="222"/>
                  </a:cubicBezTo>
                  <a:close/>
                  <a:moveTo>
                    <a:pt x="306" y="235"/>
                  </a:moveTo>
                  <a:cubicBezTo>
                    <a:pt x="287" y="224"/>
                    <a:pt x="287" y="224"/>
                    <a:pt x="287" y="224"/>
                  </a:cubicBezTo>
                  <a:cubicBezTo>
                    <a:pt x="287" y="224"/>
                    <a:pt x="286" y="224"/>
                    <a:pt x="285" y="224"/>
                  </a:cubicBezTo>
                  <a:cubicBezTo>
                    <a:pt x="279" y="228"/>
                    <a:pt x="279" y="228"/>
                    <a:pt x="279" y="228"/>
                  </a:cubicBezTo>
                  <a:cubicBezTo>
                    <a:pt x="278" y="228"/>
                    <a:pt x="278" y="229"/>
                    <a:pt x="279" y="229"/>
                  </a:cubicBezTo>
                  <a:cubicBezTo>
                    <a:pt x="297" y="240"/>
                    <a:pt x="297" y="240"/>
                    <a:pt x="297" y="240"/>
                  </a:cubicBezTo>
                  <a:cubicBezTo>
                    <a:pt x="298" y="240"/>
                    <a:pt x="299" y="240"/>
                    <a:pt x="299" y="240"/>
                  </a:cubicBezTo>
                  <a:cubicBezTo>
                    <a:pt x="306" y="236"/>
                    <a:pt x="306" y="236"/>
                    <a:pt x="306" y="236"/>
                  </a:cubicBezTo>
                  <a:cubicBezTo>
                    <a:pt x="306" y="236"/>
                    <a:pt x="306" y="235"/>
                    <a:pt x="306" y="235"/>
                  </a:cubicBezTo>
                  <a:close/>
                  <a:moveTo>
                    <a:pt x="328" y="248"/>
                  </a:moveTo>
                  <a:cubicBezTo>
                    <a:pt x="310" y="237"/>
                    <a:pt x="310" y="237"/>
                    <a:pt x="310" y="237"/>
                  </a:cubicBezTo>
                  <a:cubicBezTo>
                    <a:pt x="309" y="237"/>
                    <a:pt x="308" y="237"/>
                    <a:pt x="308" y="237"/>
                  </a:cubicBezTo>
                  <a:cubicBezTo>
                    <a:pt x="301" y="241"/>
                    <a:pt x="301" y="241"/>
                    <a:pt x="301" y="241"/>
                  </a:cubicBezTo>
                  <a:cubicBezTo>
                    <a:pt x="301" y="241"/>
                    <a:pt x="301" y="242"/>
                    <a:pt x="301" y="242"/>
                  </a:cubicBezTo>
                  <a:cubicBezTo>
                    <a:pt x="320" y="253"/>
                    <a:pt x="320" y="253"/>
                    <a:pt x="320" y="253"/>
                  </a:cubicBezTo>
                  <a:cubicBezTo>
                    <a:pt x="320" y="253"/>
                    <a:pt x="321" y="253"/>
                    <a:pt x="322" y="253"/>
                  </a:cubicBezTo>
                  <a:cubicBezTo>
                    <a:pt x="328" y="249"/>
                    <a:pt x="328" y="249"/>
                    <a:pt x="328" y="249"/>
                  </a:cubicBezTo>
                  <a:cubicBezTo>
                    <a:pt x="329" y="249"/>
                    <a:pt x="329" y="248"/>
                    <a:pt x="328" y="248"/>
                  </a:cubicBezTo>
                  <a:close/>
                  <a:moveTo>
                    <a:pt x="48" y="61"/>
                  </a:moveTo>
                  <a:cubicBezTo>
                    <a:pt x="31" y="50"/>
                    <a:pt x="31" y="50"/>
                    <a:pt x="31" y="50"/>
                  </a:cubicBezTo>
                  <a:cubicBezTo>
                    <a:pt x="30" y="50"/>
                    <a:pt x="29" y="50"/>
                    <a:pt x="29" y="50"/>
                  </a:cubicBezTo>
                  <a:cubicBezTo>
                    <a:pt x="11" y="61"/>
                    <a:pt x="11" y="61"/>
                    <a:pt x="11" y="61"/>
                  </a:cubicBezTo>
                  <a:cubicBezTo>
                    <a:pt x="11" y="61"/>
                    <a:pt x="11" y="62"/>
                    <a:pt x="11" y="62"/>
                  </a:cubicBezTo>
                  <a:cubicBezTo>
                    <a:pt x="29" y="72"/>
                    <a:pt x="29" y="72"/>
                    <a:pt x="29" y="72"/>
                  </a:cubicBezTo>
                  <a:cubicBezTo>
                    <a:pt x="29" y="72"/>
                    <a:pt x="30" y="72"/>
                    <a:pt x="31" y="72"/>
                  </a:cubicBezTo>
                  <a:cubicBezTo>
                    <a:pt x="48" y="62"/>
                    <a:pt x="48" y="62"/>
                    <a:pt x="48" y="62"/>
                  </a:cubicBezTo>
                  <a:cubicBezTo>
                    <a:pt x="49" y="62"/>
                    <a:pt x="49" y="61"/>
                    <a:pt x="48" y="61"/>
                  </a:cubicBezTo>
                  <a:close/>
                  <a:moveTo>
                    <a:pt x="81" y="55"/>
                  </a:moveTo>
                  <a:cubicBezTo>
                    <a:pt x="52" y="38"/>
                    <a:pt x="52" y="38"/>
                    <a:pt x="52" y="38"/>
                  </a:cubicBezTo>
                  <a:cubicBezTo>
                    <a:pt x="52" y="38"/>
                    <a:pt x="51" y="38"/>
                    <a:pt x="50" y="38"/>
                  </a:cubicBezTo>
                  <a:cubicBezTo>
                    <a:pt x="33" y="48"/>
                    <a:pt x="33" y="48"/>
                    <a:pt x="33" y="48"/>
                  </a:cubicBezTo>
                  <a:cubicBezTo>
                    <a:pt x="32" y="48"/>
                    <a:pt x="32" y="49"/>
                    <a:pt x="33" y="49"/>
                  </a:cubicBezTo>
                  <a:cubicBezTo>
                    <a:pt x="62" y="66"/>
                    <a:pt x="62" y="66"/>
                    <a:pt x="62" y="66"/>
                  </a:cubicBezTo>
                  <a:cubicBezTo>
                    <a:pt x="62" y="66"/>
                    <a:pt x="63" y="66"/>
                    <a:pt x="64" y="66"/>
                  </a:cubicBezTo>
                  <a:cubicBezTo>
                    <a:pt x="81" y="56"/>
                    <a:pt x="81" y="56"/>
                    <a:pt x="81" y="56"/>
                  </a:cubicBezTo>
                  <a:cubicBezTo>
                    <a:pt x="82" y="56"/>
                    <a:pt x="82" y="55"/>
                    <a:pt x="81" y="55"/>
                  </a:cubicBezTo>
                  <a:close/>
                  <a:moveTo>
                    <a:pt x="108" y="45"/>
                  </a:moveTo>
                  <a:cubicBezTo>
                    <a:pt x="74" y="26"/>
                    <a:pt x="74" y="26"/>
                    <a:pt x="74" y="26"/>
                  </a:cubicBezTo>
                  <a:cubicBezTo>
                    <a:pt x="73" y="25"/>
                    <a:pt x="72" y="25"/>
                    <a:pt x="72" y="26"/>
                  </a:cubicBezTo>
                  <a:cubicBezTo>
                    <a:pt x="54" y="36"/>
                    <a:pt x="54" y="36"/>
                    <a:pt x="54" y="36"/>
                  </a:cubicBezTo>
                  <a:cubicBezTo>
                    <a:pt x="54" y="36"/>
                    <a:pt x="54" y="37"/>
                    <a:pt x="54" y="37"/>
                  </a:cubicBezTo>
                  <a:cubicBezTo>
                    <a:pt x="89" y="57"/>
                    <a:pt x="89" y="57"/>
                    <a:pt x="89" y="57"/>
                  </a:cubicBezTo>
                  <a:cubicBezTo>
                    <a:pt x="89" y="57"/>
                    <a:pt x="90" y="57"/>
                    <a:pt x="91" y="57"/>
                  </a:cubicBezTo>
                  <a:cubicBezTo>
                    <a:pt x="108" y="47"/>
                    <a:pt x="108" y="47"/>
                    <a:pt x="108" y="47"/>
                  </a:cubicBezTo>
                  <a:cubicBezTo>
                    <a:pt x="109" y="46"/>
                    <a:pt x="109" y="46"/>
                    <a:pt x="108" y="45"/>
                  </a:cubicBezTo>
                  <a:close/>
                  <a:moveTo>
                    <a:pt x="141" y="40"/>
                  </a:moveTo>
                  <a:cubicBezTo>
                    <a:pt x="95" y="13"/>
                    <a:pt x="95" y="13"/>
                    <a:pt x="95" y="13"/>
                  </a:cubicBezTo>
                  <a:cubicBezTo>
                    <a:pt x="95" y="13"/>
                    <a:pt x="94" y="13"/>
                    <a:pt x="93" y="13"/>
                  </a:cubicBezTo>
                  <a:cubicBezTo>
                    <a:pt x="76" y="23"/>
                    <a:pt x="76" y="23"/>
                    <a:pt x="76" y="23"/>
                  </a:cubicBezTo>
                  <a:cubicBezTo>
                    <a:pt x="75" y="24"/>
                    <a:pt x="75" y="24"/>
                    <a:pt x="76" y="25"/>
                  </a:cubicBezTo>
                  <a:cubicBezTo>
                    <a:pt x="121" y="51"/>
                    <a:pt x="121" y="51"/>
                    <a:pt x="121" y="51"/>
                  </a:cubicBezTo>
                  <a:cubicBezTo>
                    <a:pt x="122" y="51"/>
                    <a:pt x="123" y="51"/>
                    <a:pt x="124" y="51"/>
                  </a:cubicBezTo>
                  <a:cubicBezTo>
                    <a:pt x="141" y="41"/>
                    <a:pt x="141" y="41"/>
                    <a:pt x="141" y="41"/>
                  </a:cubicBezTo>
                  <a:cubicBezTo>
                    <a:pt x="142" y="41"/>
                    <a:pt x="142" y="40"/>
                    <a:pt x="141" y="40"/>
                  </a:cubicBezTo>
                  <a:close/>
                  <a:moveTo>
                    <a:pt x="71" y="73"/>
                  </a:moveTo>
                  <a:cubicBezTo>
                    <a:pt x="53" y="63"/>
                    <a:pt x="53" y="63"/>
                    <a:pt x="53" y="63"/>
                  </a:cubicBezTo>
                  <a:cubicBezTo>
                    <a:pt x="53" y="63"/>
                    <a:pt x="52" y="63"/>
                    <a:pt x="51" y="63"/>
                  </a:cubicBezTo>
                  <a:cubicBezTo>
                    <a:pt x="33" y="73"/>
                    <a:pt x="33" y="73"/>
                    <a:pt x="33" y="73"/>
                  </a:cubicBezTo>
                  <a:cubicBezTo>
                    <a:pt x="33" y="74"/>
                    <a:pt x="33" y="74"/>
                    <a:pt x="33" y="75"/>
                  </a:cubicBezTo>
                  <a:cubicBezTo>
                    <a:pt x="51" y="85"/>
                    <a:pt x="51" y="85"/>
                    <a:pt x="51" y="85"/>
                  </a:cubicBezTo>
                  <a:cubicBezTo>
                    <a:pt x="52" y="85"/>
                    <a:pt x="53" y="85"/>
                    <a:pt x="53" y="85"/>
                  </a:cubicBezTo>
                  <a:cubicBezTo>
                    <a:pt x="71" y="75"/>
                    <a:pt x="71" y="75"/>
                    <a:pt x="71" y="75"/>
                  </a:cubicBezTo>
                  <a:cubicBezTo>
                    <a:pt x="71" y="74"/>
                    <a:pt x="71" y="74"/>
                    <a:pt x="71" y="73"/>
                  </a:cubicBezTo>
                  <a:close/>
                  <a:moveTo>
                    <a:pt x="93" y="86"/>
                  </a:moveTo>
                  <a:cubicBezTo>
                    <a:pt x="76" y="76"/>
                    <a:pt x="76" y="76"/>
                    <a:pt x="76" y="76"/>
                  </a:cubicBezTo>
                  <a:cubicBezTo>
                    <a:pt x="75" y="76"/>
                    <a:pt x="74" y="76"/>
                    <a:pt x="73" y="76"/>
                  </a:cubicBezTo>
                  <a:cubicBezTo>
                    <a:pt x="56" y="86"/>
                    <a:pt x="56" y="86"/>
                    <a:pt x="56" y="86"/>
                  </a:cubicBezTo>
                  <a:cubicBezTo>
                    <a:pt x="55" y="87"/>
                    <a:pt x="55" y="87"/>
                    <a:pt x="56" y="88"/>
                  </a:cubicBezTo>
                  <a:cubicBezTo>
                    <a:pt x="73" y="98"/>
                    <a:pt x="73" y="98"/>
                    <a:pt x="73" y="98"/>
                  </a:cubicBezTo>
                  <a:cubicBezTo>
                    <a:pt x="74" y="98"/>
                    <a:pt x="75" y="98"/>
                    <a:pt x="76" y="98"/>
                  </a:cubicBezTo>
                  <a:cubicBezTo>
                    <a:pt x="93" y="88"/>
                    <a:pt x="93" y="88"/>
                    <a:pt x="93" y="88"/>
                  </a:cubicBezTo>
                  <a:cubicBezTo>
                    <a:pt x="94" y="87"/>
                    <a:pt x="94" y="87"/>
                    <a:pt x="93" y="86"/>
                  </a:cubicBezTo>
                  <a:close/>
                  <a:moveTo>
                    <a:pt x="115" y="99"/>
                  </a:moveTo>
                  <a:cubicBezTo>
                    <a:pt x="98" y="89"/>
                    <a:pt x="98" y="89"/>
                    <a:pt x="98" y="89"/>
                  </a:cubicBezTo>
                  <a:cubicBezTo>
                    <a:pt x="97" y="89"/>
                    <a:pt x="96" y="89"/>
                    <a:pt x="96" y="89"/>
                  </a:cubicBezTo>
                  <a:cubicBezTo>
                    <a:pt x="78" y="99"/>
                    <a:pt x="78" y="99"/>
                    <a:pt x="78" y="99"/>
                  </a:cubicBezTo>
                  <a:cubicBezTo>
                    <a:pt x="78" y="100"/>
                    <a:pt x="78" y="100"/>
                    <a:pt x="78" y="101"/>
                  </a:cubicBezTo>
                  <a:cubicBezTo>
                    <a:pt x="96" y="111"/>
                    <a:pt x="96" y="111"/>
                    <a:pt x="96" y="111"/>
                  </a:cubicBezTo>
                  <a:cubicBezTo>
                    <a:pt x="96" y="111"/>
                    <a:pt x="97" y="111"/>
                    <a:pt x="98" y="111"/>
                  </a:cubicBezTo>
                  <a:cubicBezTo>
                    <a:pt x="115" y="101"/>
                    <a:pt x="115" y="101"/>
                    <a:pt x="115" y="101"/>
                  </a:cubicBezTo>
                  <a:cubicBezTo>
                    <a:pt x="116" y="100"/>
                    <a:pt x="116" y="100"/>
                    <a:pt x="115" y="99"/>
                  </a:cubicBezTo>
                  <a:close/>
                  <a:moveTo>
                    <a:pt x="138" y="112"/>
                  </a:moveTo>
                  <a:cubicBezTo>
                    <a:pt x="120" y="102"/>
                    <a:pt x="120" y="102"/>
                    <a:pt x="120" y="102"/>
                  </a:cubicBezTo>
                  <a:cubicBezTo>
                    <a:pt x="120" y="102"/>
                    <a:pt x="119" y="102"/>
                    <a:pt x="118" y="102"/>
                  </a:cubicBezTo>
                  <a:cubicBezTo>
                    <a:pt x="100" y="112"/>
                    <a:pt x="100" y="112"/>
                    <a:pt x="100" y="112"/>
                  </a:cubicBezTo>
                  <a:cubicBezTo>
                    <a:pt x="100" y="113"/>
                    <a:pt x="100" y="113"/>
                    <a:pt x="100" y="113"/>
                  </a:cubicBezTo>
                  <a:cubicBezTo>
                    <a:pt x="118" y="124"/>
                    <a:pt x="118" y="124"/>
                    <a:pt x="118" y="124"/>
                  </a:cubicBezTo>
                  <a:cubicBezTo>
                    <a:pt x="119" y="124"/>
                    <a:pt x="120" y="124"/>
                    <a:pt x="120" y="124"/>
                  </a:cubicBezTo>
                  <a:cubicBezTo>
                    <a:pt x="138" y="113"/>
                    <a:pt x="138" y="113"/>
                    <a:pt x="138" y="113"/>
                  </a:cubicBezTo>
                  <a:cubicBezTo>
                    <a:pt x="138" y="113"/>
                    <a:pt x="138" y="113"/>
                    <a:pt x="138" y="112"/>
                  </a:cubicBezTo>
                  <a:close/>
                  <a:moveTo>
                    <a:pt x="160" y="125"/>
                  </a:moveTo>
                  <a:cubicBezTo>
                    <a:pt x="143" y="115"/>
                    <a:pt x="143" y="115"/>
                    <a:pt x="143" y="115"/>
                  </a:cubicBezTo>
                  <a:cubicBezTo>
                    <a:pt x="142" y="115"/>
                    <a:pt x="141" y="115"/>
                    <a:pt x="140" y="115"/>
                  </a:cubicBezTo>
                  <a:cubicBezTo>
                    <a:pt x="123" y="125"/>
                    <a:pt x="123" y="125"/>
                    <a:pt x="123" y="125"/>
                  </a:cubicBezTo>
                  <a:cubicBezTo>
                    <a:pt x="122" y="125"/>
                    <a:pt x="122" y="126"/>
                    <a:pt x="123" y="126"/>
                  </a:cubicBezTo>
                  <a:cubicBezTo>
                    <a:pt x="140" y="136"/>
                    <a:pt x="140" y="136"/>
                    <a:pt x="140" y="136"/>
                  </a:cubicBezTo>
                  <a:cubicBezTo>
                    <a:pt x="141" y="137"/>
                    <a:pt x="142" y="137"/>
                    <a:pt x="143" y="136"/>
                  </a:cubicBezTo>
                  <a:cubicBezTo>
                    <a:pt x="160" y="126"/>
                    <a:pt x="160" y="126"/>
                    <a:pt x="160" y="126"/>
                  </a:cubicBezTo>
                  <a:cubicBezTo>
                    <a:pt x="161" y="126"/>
                    <a:pt x="161" y="125"/>
                    <a:pt x="160" y="125"/>
                  </a:cubicBezTo>
                  <a:close/>
                  <a:moveTo>
                    <a:pt x="182" y="138"/>
                  </a:moveTo>
                  <a:cubicBezTo>
                    <a:pt x="165" y="128"/>
                    <a:pt x="165" y="128"/>
                    <a:pt x="165" y="128"/>
                  </a:cubicBezTo>
                  <a:cubicBezTo>
                    <a:pt x="164" y="127"/>
                    <a:pt x="163" y="127"/>
                    <a:pt x="163" y="128"/>
                  </a:cubicBezTo>
                  <a:cubicBezTo>
                    <a:pt x="145" y="138"/>
                    <a:pt x="145" y="138"/>
                    <a:pt x="145" y="138"/>
                  </a:cubicBezTo>
                  <a:cubicBezTo>
                    <a:pt x="145" y="138"/>
                    <a:pt x="145" y="139"/>
                    <a:pt x="145" y="139"/>
                  </a:cubicBezTo>
                  <a:cubicBezTo>
                    <a:pt x="163" y="149"/>
                    <a:pt x="163" y="149"/>
                    <a:pt x="163" y="149"/>
                  </a:cubicBezTo>
                  <a:cubicBezTo>
                    <a:pt x="163" y="150"/>
                    <a:pt x="164" y="150"/>
                    <a:pt x="165" y="149"/>
                  </a:cubicBezTo>
                  <a:cubicBezTo>
                    <a:pt x="182" y="139"/>
                    <a:pt x="182" y="139"/>
                    <a:pt x="182" y="139"/>
                  </a:cubicBezTo>
                  <a:cubicBezTo>
                    <a:pt x="183" y="139"/>
                    <a:pt x="183" y="138"/>
                    <a:pt x="182" y="138"/>
                  </a:cubicBezTo>
                  <a:close/>
                  <a:moveTo>
                    <a:pt x="205" y="151"/>
                  </a:moveTo>
                  <a:cubicBezTo>
                    <a:pt x="187" y="141"/>
                    <a:pt x="187" y="141"/>
                    <a:pt x="187" y="141"/>
                  </a:cubicBezTo>
                  <a:cubicBezTo>
                    <a:pt x="187" y="140"/>
                    <a:pt x="186" y="140"/>
                    <a:pt x="185" y="141"/>
                  </a:cubicBezTo>
                  <a:cubicBezTo>
                    <a:pt x="167" y="151"/>
                    <a:pt x="167" y="151"/>
                    <a:pt x="167" y="151"/>
                  </a:cubicBezTo>
                  <a:cubicBezTo>
                    <a:pt x="167" y="151"/>
                    <a:pt x="167" y="152"/>
                    <a:pt x="167" y="152"/>
                  </a:cubicBezTo>
                  <a:cubicBezTo>
                    <a:pt x="185" y="162"/>
                    <a:pt x="185" y="162"/>
                    <a:pt x="185" y="162"/>
                  </a:cubicBezTo>
                  <a:cubicBezTo>
                    <a:pt x="186" y="163"/>
                    <a:pt x="187" y="163"/>
                    <a:pt x="187" y="162"/>
                  </a:cubicBezTo>
                  <a:cubicBezTo>
                    <a:pt x="205" y="152"/>
                    <a:pt x="205" y="152"/>
                    <a:pt x="205" y="152"/>
                  </a:cubicBezTo>
                  <a:cubicBezTo>
                    <a:pt x="205" y="152"/>
                    <a:pt x="205" y="151"/>
                    <a:pt x="205" y="151"/>
                  </a:cubicBezTo>
                  <a:close/>
                  <a:moveTo>
                    <a:pt x="227" y="164"/>
                  </a:moveTo>
                  <a:cubicBezTo>
                    <a:pt x="210" y="154"/>
                    <a:pt x="210" y="154"/>
                    <a:pt x="210" y="154"/>
                  </a:cubicBezTo>
                  <a:cubicBezTo>
                    <a:pt x="209" y="153"/>
                    <a:pt x="208" y="153"/>
                    <a:pt x="207" y="154"/>
                  </a:cubicBezTo>
                  <a:cubicBezTo>
                    <a:pt x="190" y="164"/>
                    <a:pt x="190" y="164"/>
                    <a:pt x="190" y="164"/>
                  </a:cubicBezTo>
                  <a:cubicBezTo>
                    <a:pt x="189" y="164"/>
                    <a:pt x="189" y="165"/>
                    <a:pt x="190" y="165"/>
                  </a:cubicBezTo>
                  <a:cubicBezTo>
                    <a:pt x="207" y="175"/>
                    <a:pt x="207" y="175"/>
                    <a:pt x="207" y="175"/>
                  </a:cubicBezTo>
                  <a:cubicBezTo>
                    <a:pt x="208" y="175"/>
                    <a:pt x="209" y="175"/>
                    <a:pt x="210" y="175"/>
                  </a:cubicBezTo>
                  <a:cubicBezTo>
                    <a:pt x="227" y="165"/>
                    <a:pt x="227" y="165"/>
                    <a:pt x="227" y="165"/>
                  </a:cubicBezTo>
                  <a:cubicBezTo>
                    <a:pt x="228" y="165"/>
                    <a:pt x="228" y="164"/>
                    <a:pt x="227" y="164"/>
                  </a:cubicBezTo>
                  <a:close/>
                  <a:moveTo>
                    <a:pt x="249" y="177"/>
                  </a:moveTo>
                  <a:cubicBezTo>
                    <a:pt x="232" y="166"/>
                    <a:pt x="232" y="166"/>
                    <a:pt x="232" y="166"/>
                  </a:cubicBezTo>
                  <a:cubicBezTo>
                    <a:pt x="231" y="166"/>
                    <a:pt x="230" y="166"/>
                    <a:pt x="230" y="166"/>
                  </a:cubicBezTo>
                  <a:cubicBezTo>
                    <a:pt x="212" y="177"/>
                    <a:pt x="212" y="177"/>
                    <a:pt x="212" y="177"/>
                  </a:cubicBezTo>
                  <a:cubicBezTo>
                    <a:pt x="212" y="177"/>
                    <a:pt x="212" y="178"/>
                    <a:pt x="212" y="178"/>
                  </a:cubicBezTo>
                  <a:cubicBezTo>
                    <a:pt x="230" y="188"/>
                    <a:pt x="230" y="188"/>
                    <a:pt x="230" y="188"/>
                  </a:cubicBezTo>
                  <a:cubicBezTo>
                    <a:pt x="230" y="188"/>
                    <a:pt x="231" y="188"/>
                    <a:pt x="232" y="188"/>
                  </a:cubicBezTo>
                  <a:cubicBezTo>
                    <a:pt x="249" y="178"/>
                    <a:pt x="249" y="178"/>
                    <a:pt x="249" y="178"/>
                  </a:cubicBezTo>
                  <a:cubicBezTo>
                    <a:pt x="250" y="178"/>
                    <a:pt x="250" y="177"/>
                    <a:pt x="249" y="177"/>
                  </a:cubicBezTo>
                  <a:close/>
                  <a:moveTo>
                    <a:pt x="272" y="190"/>
                  </a:moveTo>
                  <a:cubicBezTo>
                    <a:pt x="254" y="179"/>
                    <a:pt x="254" y="179"/>
                    <a:pt x="254" y="179"/>
                  </a:cubicBezTo>
                  <a:cubicBezTo>
                    <a:pt x="254" y="179"/>
                    <a:pt x="253" y="179"/>
                    <a:pt x="252" y="179"/>
                  </a:cubicBezTo>
                  <a:cubicBezTo>
                    <a:pt x="234" y="190"/>
                    <a:pt x="234" y="190"/>
                    <a:pt x="234" y="190"/>
                  </a:cubicBezTo>
                  <a:cubicBezTo>
                    <a:pt x="234" y="190"/>
                    <a:pt x="234" y="190"/>
                    <a:pt x="234" y="191"/>
                  </a:cubicBezTo>
                  <a:cubicBezTo>
                    <a:pt x="252" y="201"/>
                    <a:pt x="252" y="201"/>
                    <a:pt x="252" y="201"/>
                  </a:cubicBezTo>
                  <a:cubicBezTo>
                    <a:pt x="253" y="201"/>
                    <a:pt x="254" y="201"/>
                    <a:pt x="254" y="201"/>
                  </a:cubicBezTo>
                  <a:cubicBezTo>
                    <a:pt x="272" y="191"/>
                    <a:pt x="272" y="191"/>
                    <a:pt x="272" y="191"/>
                  </a:cubicBezTo>
                  <a:cubicBezTo>
                    <a:pt x="272" y="190"/>
                    <a:pt x="272" y="190"/>
                    <a:pt x="272" y="190"/>
                  </a:cubicBezTo>
                  <a:close/>
                  <a:moveTo>
                    <a:pt x="294" y="202"/>
                  </a:moveTo>
                  <a:cubicBezTo>
                    <a:pt x="277" y="192"/>
                    <a:pt x="277" y="192"/>
                    <a:pt x="277" y="192"/>
                  </a:cubicBezTo>
                  <a:cubicBezTo>
                    <a:pt x="276" y="192"/>
                    <a:pt x="275" y="192"/>
                    <a:pt x="274" y="192"/>
                  </a:cubicBezTo>
                  <a:cubicBezTo>
                    <a:pt x="257" y="202"/>
                    <a:pt x="257" y="202"/>
                    <a:pt x="257" y="202"/>
                  </a:cubicBezTo>
                  <a:cubicBezTo>
                    <a:pt x="256" y="203"/>
                    <a:pt x="256" y="203"/>
                    <a:pt x="257" y="204"/>
                  </a:cubicBezTo>
                  <a:cubicBezTo>
                    <a:pt x="274" y="214"/>
                    <a:pt x="274" y="214"/>
                    <a:pt x="274" y="214"/>
                  </a:cubicBezTo>
                  <a:cubicBezTo>
                    <a:pt x="275" y="214"/>
                    <a:pt x="276" y="214"/>
                    <a:pt x="277" y="214"/>
                  </a:cubicBezTo>
                  <a:cubicBezTo>
                    <a:pt x="294" y="204"/>
                    <a:pt x="294" y="204"/>
                    <a:pt x="294" y="204"/>
                  </a:cubicBezTo>
                  <a:cubicBezTo>
                    <a:pt x="295" y="203"/>
                    <a:pt x="295" y="203"/>
                    <a:pt x="294" y="202"/>
                  </a:cubicBezTo>
                  <a:close/>
                  <a:moveTo>
                    <a:pt x="316" y="215"/>
                  </a:moveTo>
                  <a:cubicBezTo>
                    <a:pt x="299" y="205"/>
                    <a:pt x="299" y="205"/>
                    <a:pt x="299" y="205"/>
                  </a:cubicBezTo>
                  <a:cubicBezTo>
                    <a:pt x="298" y="205"/>
                    <a:pt x="297" y="205"/>
                    <a:pt x="297" y="205"/>
                  </a:cubicBezTo>
                  <a:cubicBezTo>
                    <a:pt x="279" y="215"/>
                    <a:pt x="279" y="215"/>
                    <a:pt x="279" y="215"/>
                  </a:cubicBezTo>
                  <a:cubicBezTo>
                    <a:pt x="278" y="216"/>
                    <a:pt x="278" y="216"/>
                    <a:pt x="279" y="217"/>
                  </a:cubicBezTo>
                  <a:cubicBezTo>
                    <a:pt x="297" y="227"/>
                    <a:pt x="297" y="227"/>
                    <a:pt x="297" y="227"/>
                  </a:cubicBezTo>
                  <a:cubicBezTo>
                    <a:pt x="297" y="227"/>
                    <a:pt x="298" y="227"/>
                    <a:pt x="299" y="227"/>
                  </a:cubicBezTo>
                  <a:cubicBezTo>
                    <a:pt x="316" y="217"/>
                    <a:pt x="316" y="217"/>
                    <a:pt x="316" y="217"/>
                  </a:cubicBezTo>
                  <a:cubicBezTo>
                    <a:pt x="317" y="216"/>
                    <a:pt x="317" y="216"/>
                    <a:pt x="316" y="215"/>
                  </a:cubicBezTo>
                  <a:close/>
                  <a:moveTo>
                    <a:pt x="104" y="67"/>
                  </a:moveTo>
                  <a:cubicBezTo>
                    <a:pt x="86" y="57"/>
                    <a:pt x="86" y="57"/>
                    <a:pt x="86" y="57"/>
                  </a:cubicBezTo>
                  <a:cubicBezTo>
                    <a:pt x="85" y="57"/>
                    <a:pt x="84" y="57"/>
                    <a:pt x="84" y="57"/>
                  </a:cubicBezTo>
                  <a:cubicBezTo>
                    <a:pt x="66" y="67"/>
                    <a:pt x="66" y="67"/>
                    <a:pt x="66" y="67"/>
                  </a:cubicBezTo>
                  <a:cubicBezTo>
                    <a:pt x="66" y="68"/>
                    <a:pt x="66" y="68"/>
                    <a:pt x="66" y="69"/>
                  </a:cubicBezTo>
                  <a:cubicBezTo>
                    <a:pt x="84" y="79"/>
                    <a:pt x="84" y="79"/>
                    <a:pt x="84" y="79"/>
                  </a:cubicBezTo>
                  <a:cubicBezTo>
                    <a:pt x="84" y="79"/>
                    <a:pt x="85" y="79"/>
                    <a:pt x="86" y="79"/>
                  </a:cubicBezTo>
                  <a:cubicBezTo>
                    <a:pt x="104" y="69"/>
                    <a:pt x="104" y="69"/>
                    <a:pt x="104" y="69"/>
                  </a:cubicBezTo>
                  <a:cubicBezTo>
                    <a:pt x="104" y="68"/>
                    <a:pt x="104" y="68"/>
                    <a:pt x="104" y="67"/>
                  </a:cubicBezTo>
                  <a:close/>
                  <a:moveTo>
                    <a:pt x="126" y="80"/>
                  </a:moveTo>
                  <a:cubicBezTo>
                    <a:pt x="108" y="70"/>
                    <a:pt x="108" y="70"/>
                    <a:pt x="108" y="70"/>
                  </a:cubicBezTo>
                  <a:cubicBezTo>
                    <a:pt x="108" y="70"/>
                    <a:pt x="107" y="70"/>
                    <a:pt x="106" y="70"/>
                  </a:cubicBezTo>
                  <a:cubicBezTo>
                    <a:pt x="89" y="80"/>
                    <a:pt x="89" y="80"/>
                    <a:pt x="89" y="80"/>
                  </a:cubicBezTo>
                  <a:cubicBezTo>
                    <a:pt x="88" y="81"/>
                    <a:pt x="88" y="81"/>
                    <a:pt x="89" y="82"/>
                  </a:cubicBezTo>
                  <a:cubicBezTo>
                    <a:pt x="106" y="92"/>
                    <a:pt x="106" y="92"/>
                    <a:pt x="106" y="92"/>
                  </a:cubicBezTo>
                  <a:cubicBezTo>
                    <a:pt x="107" y="92"/>
                    <a:pt x="108" y="92"/>
                    <a:pt x="108" y="92"/>
                  </a:cubicBezTo>
                  <a:cubicBezTo>
                    <a:pt x="126" y="82"/>
                    <a:pt x="126" y="82"/>
                    <a:pt x="126" y="82"/>
                  </a:cubicBezTo>
                  <a:cubicBezTo>
                    <a:pt x="126" y="81"/>
                    <a:pt x="126" y="81"/>
                    <a:pt x="126" y="80"/>
                  </a:cubicBezTo>
                  <a:close/>
                  <a:moveTo>
                    <a:pt x="148" y="93"/>
                  </a:moveTo>
                  <a:cubicBezTo>
                    <a:pt x="131" y="83"/>
                    <a:pt x="131" y="83"/>
                    <a:pt x="131" y="83"/>
                  </a:cubicBezTo>
                  <a:cubicBezTo>
                    <a:pt x="130" y="83"/>
                    <a:pt x="129" y="83"/>
                    <a:pt x="128" y="83"/>
                  </a:cubicBezTo>
                  <a:cubicBezTo>
                    <a:pt x="111" y="93"/>
                    <a:pt x="111" y="93"/>
                    <a:pt x="111" y="93"/>
                  </a:cubicBezTo>
                  <a:cubicBezTo>
                    <a:pt x="110" y="94"/>
                    <a:pt x="110" y="94"/>
                    <a:pt x="111" y="95"/>
                  </a:cubicBezTo>
                  <a:cubicBezTo>
                    <a:pt x="128" y="105"/>
                    <a:pt x="128" y="105"/>
                    <a:pt x="128" y="105"/>
                  </a:cubicBezTo>
                  <a:cubicBezTo>
                    <a:pt x="129" y="105"/>
                    <a:pt x="130" y="105"/>
                    <a:pt x="131" y="105"/>
                  </a:cubicBezTo>
                  <a:cubicBezTo>
                    <a:pt x="148" y="95"/>
                    <a:pt x="148" y="95"/>
                    <a:pt x="148" y="95"/>
                  </a:cubicBezTo>
                  <a:cubicBezTo>
                    <a:pt x="149" y="94"/>
                    <a:pt x="149" y="94"/>
                    <a:pt x="148" y="93"/>
                  </a:cubicBezTo>
                  <a:close/>
                  <a:moveTo>
                    <a:pt x="171" y="106"/>
                  </a:moveTo>
                  <a:cubicBezTo>
                    <a:pt x="153" y="96"/>
                    <a:pt x="153" y="96"/>
                    <a:pt x="153" y="96"/>
                  </a:cubicBezTo>
                  <a:cubicBezTo>
                    <a:pt x="152" y="96"/>
                    <a:pt x="151" y="96"/>
                    <a:pt x="151" y="96"/>
                  </a:cubicBezTo>
                  <a:cubicBezTo>
                    <a:pt x="133" y="106"/>
                    <a:pt x="133" y="106"/>
                    <a:pt x="133" y="106"/>
                  </a:cubicBezTo>
                  <a:cubicBezTo>
                    <a:pt x="133" y="106"/>
                    <a:pt x="133" y="107"/>
                    <a:pt x="133" y="107"/>
                  </a:cubicBezTo>
                  <a:cubicBezTo>
                    <a:pt x="151" y="118"/>
                    <a:pt x="151" y="118"/>
                    <a:pt x="151" y="118"/>
                  </a:cubicBezTo>
                  <a:cubicBezTo>
                    <a:pt x="151" y="118"/>
                    <a:pt x="152" y="118"/>
                    <a:pt x="153" y="118"/>
                  </a:cubicBezTo>
                  <a:cubicBezTo>
                    <a:pt x="171" y="107"/>
                    <a:pt x="171" y="107"/>
                    <a:pt x="171" y="107"/>
                  </a:cubicBezTo>
                  <a:cubicBezTo>
                    <a:pt x="171" y="107"/>
                    <a:pt x="171" y="106"/>
                    <a:pt x="171" y="106"/>
                  </a:cubicBezTo>
                  <a:close/>
                  <a:moveTo>
                    <a:pt x="193" y="119"/>
                  </a:moveTo>
                  <a:cubicBezTo>
                    <a:pt x="175" y="109"/>
                    <a:pt x="175" y="109"/>
                    <a:pt x="175" y="109"/>
                  </a:cubicBezTo>
                  <a:cubicBezTo>
                    <a:pt x="175" y="109"/>
                    <a:pt x="174" y="109"/>
                    <a:pt x="173" y="109"/>
                  </a:cubicBezTo>
                  <a:cubicBezTo>
                    <a:pt x="156" y="119"/>
                    <a:pt x="156" y="119"/>
                    <a:pt x="156" y="119"/>
                  </a:cubicBezTo>
                  <a:cubicBezTo>
                    <a:pt x="155" y="119"/>
                    <a:pt x="155" y="120"/>
                    <a:pt x="156" y="120"/>
                  </a:cubicBezTo>
                  <a:cubicBezTo>
                    <a:pt x="173" y="130"/>
                    <a:pt x="173" y="130"/>
                    <a:pt x="173" y="130"/>
                  </a:cubicBezTo>
                  <a:cubicBezTo>
                    <a:pt x="174" y="131"/>
                    <a:pt x="175" y="131"/>
                    <a:pt x="175" y="130"/>
                  </a:cubicBezTo>
                  <a:cubicBezTo>
                    <a:pt x="193" y="120"/>
                    <a:pt x="193" y="120"/>
                    <a:pt x="193" y="120"/>
                  </a:cubicBezTo>
                  <a:cubicBezTo>
                    <a:pt x="193" y="120"/>
                    <a:pt x="193" y="119"/>
                    <a:pt x="193" y="119"/>
                  </a:cubicBezTo>
                  <a:close/>
                  <a:moveTo>
                    <a:pt x="215" y="132"/>
                  </a:moveTo>
                  <a:cubicBezTo>
                    <a:pt x="198" y="122"/>
                    <a:pt x="198" y="122"/>
                    <a:pt x="198" y="122"/>
                  </a:cubicBezTo>
                  <a:cubicBezTo>
                    <a:pt x="197" y="121"/>
                    <a:pt x="196" y="121"/>
                    <a:pt x="195" y="122"/>
                  </a:cubicBezTo>
                  <a:cubicBezTo>
                    <a:pt x="178" y="132"/>
                    <a:pt x="178" y="132"/>
                    <a:pt x="178" y="132"/>
                  </a:cubicBezTo>
                  <a:cubicBezTo>
                    <a:pt x="177" y="132"/>
                    <a:pt x="177" y="133"/>
                    <a:pt x="178" y="133"/>
                  </a:cubicBezTo>
                  <a:cubicBezTo>
                    <a:pt x="195" y="143"/>
                    <a:pt x="195" y="143"/>
                    <a:pt x="195" y="143"/>
                  </a:cubicBezTo>
                  <a:cubicBezTo>
                    <a:pt x="196" y="144"/>
                    <a:pt x="197" y="144"/>
                    <a:pt x="198" y="143"/>
                  </a:cubicBezTo>
                  <a:cubicBezTo>
                    <a:pt x="215" y="133"/>
                    <a:pt x="215" y="133"/>
                    <a:pt x="215" y="133"/>
                  </a:cubicBezTo>
                  <a:cubicBezTo>
                    <a:pt x="216" y="133"/>
                    <a:pt x="216" y="132"/>
                    <a:pt x="215" y="132"/>
                  </a:cubicBezTo>
                  <a:close/>
                  <a:moveTo>
                    <a:pt x="238" y="145"/>
                  </a:moveTo>
                  <a:cubicBezTo>
                    <a:pt x="220" y="135"/>
                    <a:pt x="220" y="135"/>
                    <a:pt x="220" y="135"/>
                  </a:cubicBezTo>
                  <a:cubicBezTo>
                    <a:pt x="219" y="134"/>
                    <a:pt x="218" y="134"/>
                    <a:pt x="218" y="135"/>
                  </a:cubicBezTo>
                  <a:cubicBezTo>
                    <a:pt x="200" y="145"/>
                    <a:pt x="200" y="145"/>
                    <a:pt x="200" y="145"/>
                  </a:cubicBezTo>
                  <a:cubicBezTo>
                    <a:pt x="200" y="145"/>
                    <a:pt x="200" y="146"/>
                    <a:pt x="200" y="146"/>
                  </a:cubicBezTo>
                  <a:cubicBezTo>
                    <a:pt x="218" y="156"/>
                    <a:pt x="218" y="156"/>
                    <a:pt x="218" y="156"/>
                  </a:cubicBezTo>
                  <a:cubicBezTo>
                    <a:pt x="218" y="157"/>
                    <a:pt x="219" y="157"/>
                    <a:pt x="220" y="156"/>
                  </a:cubicBezTo>
                  <a:cubicBezTo>
                    <a:pt x="238" y="146"/>
                    <a:pt x="238" y="146"/>
                    <a:pt x="238" y="146"/>
                  </a:cubicBezTo>
                  <a:cubicBezTo>
                    <a:pt x="238" y="146"/>
                    <a:pt x="238" y="145"/>
                    <a:pt x="238" y="145"/>
                  </a:cubicBezTo>
                  <a:close/>
                  <a:moveTo>
                    <a:pt x="260" y="158"/>
                  </a:moveTo>
                  <a:cubicBezTo>
                    <a:pt x="242" y="148"/>
                    <a:pt x="242" y="148"/>
                    <a:pt x="242" y="148"/>
                  </a:cubicBezTo>
                  <a:cubicBezTo>
                    <a:pt x="242" y="147"/>
                    <a:pt x="241" y="147"/>
                    <a:pt x="240" y="148"/>
                  </a:cubicBezTo>
                  <a:cubicBezTo>
                    <a:pt x="223" y="158"/>
                    <a:pt x="223" y="158"/>
                    <a:pt x="223" y="158"/>
                  </a:cubicBezTo>
                  <a:cubicBezTo>
                    <a:pt x="222" y="158"/>
                    <a:pt x="222" y="159"/>
                    <a:pt x="223" y="159"/>
                  </a:cubicBezTo>
                  <a:cubicBezTo>
                    <a:pt x="240" y="169"/>
                    <a:pt x="240" y="169"/>
                    <a:pt x="240" y="169"/>
                  </a:cubicBezTo>
                  <a:cubicBezTo>
                    <a:pt x="241" y="169"/>
                    <a:pt x="242" y="169"/>
                    <a:pt x="242" y="169"/>
                  </a:cubicBezTo>
                  <a:cubicBezTo>
                    <a:pt x="260" y="159"/>
                    <a:pt x="260" y="159"/>
                    <a:pt x="260" y="159"/>
                  </a:cubicBezTo>
                  <a:cubicBezTo>
                    <a:pt x="260" y="159"/>
                    <a:pt x="260" y="158"/>
                    <a:pt x="260" y="158"/>
                  </a:cubicBezTo>
                  <a:close/>
                  <a:moveTo>
                    <a:pt x="282" y="171"/>
                  </a:moveTo>
                  <a:cubicBezTo>
                    <a:pt x="265" y="160"/>
                    <a:pt x="265" y="160"/>
                    <a:pt x="265" y="160"/>
                  </a:cubicBezTo>
                  <a:cubicBezTo>
                    <a:pt x="264" y="160"/>
                    <a:pt x="263" y="160"/>
                    <a:pt x="262" y="160"/>
                  </a:cubicBezTo>
                  <a:cubicBezTo>
                    <a:pt x="245" y="171"/>
                    <a:pt x="245" y="171"/>
                    <a:pt x="245" y="171"/>
                  </a:cubicBezTo>
                  <a:cubicBezTo>
                    <a:pt x="244" y="171"/>
                    <a:pt x="244" y="172"/>
                    <a:pt x="245" y="172"/>
                  </a:cubicBezTo>
                  <a:cubicBezTo>
                    <a:pt x="262" y="182"/>
                    <a:pt x="262" y="182"/>
                    <a:pt x="262" y="182"/>
                  </a:cubicBezTo>
                  <a:cubicBezTo>
                    <a:pt x="263" y="182"/>
                    <a:pt x="264" y="182"/>
                    <a:pt x="265" y="182"/>
                  </a:cubicBezTo>
                  <a:cubicBezTo>
                    <a:pt x="282" y="172"/>
                    <a:pt x="282" y="172"/>
                    <a:pt x="282" y="172"/>
                  </a:cubicBezTo>
                  <a:cubicBezTo>
                    <a:pt x="283" y="172"/>
                    <a:pt x="283" y="171"/>
                    <a:pt x="282" y="171"/>
                  </a:cubicBezTo>
                  <a:close/>
                  <a:moveTo>
                    <a:pt x="304" y="183"/>
                  </a:moveTo>
                  <a:cubicBezTo>
                    <a:pt x="287" y="173"/>
                    <a:pt x="287" y="173"/>
                    <a:pt x="287" y="173"/>
                  </a:cubicBezTo>
                  <a:cubicBezTo>
                    <a:pt x="286" y="173"/>
                    <a:pt x="285" y="173"/>
                    <a:pt x="285" y="173"/>
                  </a:cubicBezTo>
                  <a:cubicBezTo>
                    <a:pt x="267" y="183"/>
                    <a:pt x="267" y="183"/>
                    <a:pt x="267" y="183"/>
                  </a:cubicBezTo>
                  <a:cubicBezTo>
                    <a:pt x="267" y="184"/>
                    <a:pt x="267" y="184"/>
                    <a:pt x="267" y="185"/>
                  </a:cubicBezTo>
                  <a:cubicBezTo>
                    <a:pt x="285" y="195"/>
                    <a:pt x="285" y="195"/>
                    <a:pt x="285" y="195"/>
                  </a:cubicBezTo>
                  <a:cubicBezTo>
                    <a:pt x="285" y="195"/>
                    <a:pt x="286" y="195"/>
                    <a:pt x="287" y="195"/>
                  </a:cubicBezTo>
                  <a:cubicBezTo>
                    <a:pt x="304" y="185"/>
                    <a:pt x="304" y="185"/>
                    <a:pt x="304" y="185"/>
                  </a:cubicBezTo>
                  <a:cubicBezTo>
                    <a:pt x="305" y="184"/>
                    <a:pt x="305" y="184"/>
                    <a:pt x="304" y="183"/>
                  </a:cubicBezTo>
                  <a:close/>
                  <a:moveTo>
                    <a:pt x="327" y="196"/>
                  </a:moveTo>
                  <a:cubicBezTo>
                    <a:pt x="309" y="186"/>
                    <a:pt x="309" y="186"/>
                    <a:pt x="309" y="186"/>
                  </a:cubicBezTo>
                  <a:cubicBezTo>
                    <a:pt x="309" y="186"/>
                    <a:pt x="308" y="186"/>
                    <a:pt x="307" y="186"/>
                  </a:cubicBezTo>
                  <a:cubicBezTo>
                    <a:pt x="290" y="196"/>
                    <a:pt x="290" y="196"/>
                    <a:pt x="290" y="196"/>
                  </a:cubicBezTo>
                  <a:cubicBezTo>
                    <a:pt x="289" y="197"/>
                    <a:pt x="289" y="197"/>
                    <a:pt x="290" y="198"/>
                  </a:cubicBezTo>
                  <a:cubicBezTo>
                    <a:pt x="307" y="208"/>
                    <a:pt x="307" y="208"/>
                    <a:pt x="307" y="208"/>
                  </a:cubicBezTo>
                  <a:cubicBezTo>
                    <a:pt x="308" y="208"/>
                    <a:pt x="309" y="208"/>
                    <a:pt x="309" y="208"/>
                  </a:cubicBezTo>
                  <a:cubicBezTo>
                    <a:pt x="327" y="198"/>
                    <a:pt x="327" y="198"/>
                    <a:pt x="327" y="198"/>
                  </a:cubicBezTo>
                  <a:cubicBezTo>
                    <a:pt x="327" y="197"/>
                    <a:pt x="327" y="197"/>
                    <a:pt x="327" y="196"/>
                  </a:cubicBezTo>
                  <a:close/>
                  <a:moveTo>
                    <a:pt x="349" y="209"/>
                  </a:moveTo>
                  <a:cubicBezTo>
                    <a:pt x="332" y="199"/>
                    <a:pt x="332" y="199"/>
                    <a:pt x="332" y="199"/>
                  </a:cubicBezTo>
                  <a:cubicBezTo>
                    <a:pt x="331" y="199"/>
                    <a:pt x="330" y="199"/>
                    <a:pt x="329" y="199"/>
                  </a:cubicBezTo>
                  <a:cubicBezTo>
                    <a:pt x="312" y="209"/>
                    <a:pt x="312" y="209"/>
                    <a:pt x="312" y="209"/>
                  </a:cubicBezTo>
                  <a:cubicBezTo>
                    <a:pt x="311" y="210"/>
                    <a:pt x="311" y="210"/>
                    <a:pt x="312" y="211"/>
                  </a:cubicBezTo>
                  <a:cubicBezTo>
                    <a:pt x="329" y="221"/>
                    <a:pt x="329" y="221"/>
                    <a:pt x="329" y="221"/>
                  </a:cubicBezTo>
                  <a:cubicBezTo>
                    <a:pt x="330" y="221"/>
                    <a:pt x="331" y="221"/>
                    <a:pt x="332" y="221"/>
                  </a:cubicBezTo>
                  <a:cubicBezTo>
                    <a:pt x="349" y="211"/>
                    <a:pt x="349" y="211"/>
                    <a:pt x="349" y="211"/>
                  </a:cubicBezTo>
                  <a:cubicBezTo>
                    <a:pt x="350" y="210"/>
                    <a:pt x="350" y="210"/>
                    <a:pt x="349" y="209"/>
                  </a:cubicBezTo>
                  <a:close/>
                  <a:moveTo>
                    <a:pt x="130" y="58"/>
                  </a:moveTo>
                  <a:cubicBezTo>
                    <a:pt x="113" y="48"/>
                    <a:pt x="113" y="48"/>
                    <a:pt x="113" y="48"/>
                  </a:cubicBezTo>
                  <a:cubicBezTo>
                    <a:pt x="112" y="48"/>
                    <a:pt x="111" y="48"/>
                    <a:pt x="111" y="48"/>
                  </a:cubicBezTo>
                  <a:cubicBezTo>
                    <a:pt x="93" y="58"/>
                    <a:pt x="93" y="58"/>
                    <a:pt x="93" y="58"/>
                  </a:cubicBezTo>
                  <a:cubicBezTo>
                    <a:pt x="92" y="58"/>
                    <a:pt x="92" y="59"/>
                    <a:pt x="93" y="59"/>
                  </a:cubicBezTo>
                  <a:cubicBezTo>
                    <a:pt x="111" y="70"/>
                    <a:pt x="111" y="70"/>
                    <a:pt x="111" y="70"/>
                  </a:cubicBezTo>
                  <a:cubicBezTo>
                    <a:pt x="111" y="70"/>
                    <a:pt x="112" y="70"/>
                    <a:pt x="113" y="70"/>
                  </a:cubicBezTo>
                  <a:cubicBezTo>
                    <a:pt x="130" y="59"/>
                    <a:pt x="130" y="59"/>
                    <a:pt x="130" y="59"/>
                  </a:cubicBezTo>
                  <a:cubicBezTo>
                    <a:pt x="131" y="59"/>
                    <a:pt x="131" y="58"/>
                    <a:pt x="130" y="58"/>
                  </a:cubicBezTo>
                  <a:close/>
                  <a:moveTo>
                    <a:pt x="153" y="71"/>
                  </a:moveTo>
                  <a:cubicBezTo>
                    <a:pt x="135" y="61"/>
                    <a:pt x="135" y="61"/>
                    <a:pt x="135" y="61"/>
                  </a:cubicBezTo>
                  <a:cubicBezTo>
                    <a:pt x="134" y="61"/>
                    <a:pt x="134" y="61"/>
                    <a:pt x="133" y="61"/>
                  </a:cubicBezTo>
                  <a:cubicBezTo>
                    <a:pt x="115" y="71"/>
                    <a:pt x="115" y="71"/>
                    <a:pt x="115" y="71"/>
                  </a:cubicBezTo>
                  <a:cubicBezTo>
                    <a:pt x="115" y="71"/>
                    <a:pt x="115" y="72"/>
                    <a:pt x="115" y="72"/>
                  </a:cubicBezTo>
                  <a:cubicBezTo>
                    <a:pt x="133" y="82"/>
                    <a:pt x="133" y="82"/>
                    <a:pt x="133" y="82"/>
                  </a:cubicBezTo>
                  <a:cubicBezTo>
                    <a:pt x="134" y="83"/>
                    <a:pt x="134" y="83"/>
                    <a:pt x="135" y="82"/>
                  </a:cubicBezTo>
                  <a:cubicBezTo>
                    <a:pt x="153" y="72"/>
                    <a:pt x="153" y="72"/>
                    <a:pt x="153" y="72"/>
                  </a:cubicBezTo>
                  <a:cubicBezTo>
                    <a:pt x="153" y="72"/>
                    <a:pt x="153" y="71"/>
                    <a:pt x="153" y="71"/>
                  </a:cubicBezTo>
                  <a:close/>
                  <a:moveTo>
                    <a:pt x="175" y="84"/>
                  </a:moveTo>
                  <a:cubicBezTo>
                    <a:pt x="157" y="74"/>
                    <a:pt x="157" y="74"/>
                    <a:pt x="157" y="74"/>
                  </a:cubicBezTo>
                  <a:cubicBezTo>
                    <a:pt x="157" y="73"/>
                    <a:pt x="156" y="73"/>
                    <a:pt x="155" y="74"/>
                  </a:cubicBezTo>
                  <a:cubicBezTo>
                    <a:pt x="138" y="84"/>
                    <a:pt x="138" y="84"/>
                    <a:pt x="138" y="84"/>
                  </a:cubicBezTo>
                  <a:cubicBezTo>
                    <a:pt x="137" y="84"/>
                    <a:pt x="137" y="85"/>
                    <a:pt x="138" y="85"/>
                  </a:cubicBezTo>
                  <a:cubicBezTo>
                    <a:pt x="155" y="95"/>
                    <a:pt x="155" y="95"/>
                    <a:pt x="155" y="95"/>
                  </a:cubicBezTo>
                  <a:cubicBezTo>
                    <a:pt x="156" y="96"/>
                    <a:pt x="157" y="96"/>
                    <a:pt x="157" y="95"/>
                  </a:cubicBezTo>
                  <a:cubicBezTo>
                    <a:pt x="175" y="85"/>
                    <a:pt x="175" y="85"/>
                    <a:pt x="175" y="85"/>
                  </a:cubicBezTo>
                  <a:cubicBezTo>
                    <a:pt x="176" y="85"/>
                    <a:pt x="176" y="84"/>
                    <a:pt x="175" y="84"/>
                  </a:cubicBezTo>
                  <a:close/>
                  <a:moveTo>
                    <a:pt x="197" y="97"/>
                  </a:moveTo>
                  <a:cubicBezTo>
                    <a:pt x="180" y="87"/>
                    <a:pt x="180" y="87"/>
                    <a:pt x="180" y="87"/>
                  </a:cubicBezTo>
                  <a:cubicBezTo>
                    <a:pt x="179" y="86"/>
                    <a:pt x="178" y="86"/>
                    <a:pt x="178" y="87"/>
                  </a:cubicBezTo>
                  <a:cubicBezTo>
                    <a:pt x="160" y="97"/>
                    <a:pt x="160" y="97"/>
                    <a:pt x="160" y="97"/>
                  </a:cubicBezTo>
                  <a:cubicBezTo>
                    <a:pt x="159" y="97"/>
                    <a:pt x="159" y="98"/>
                    <a:pt x="160" y="98"/>
                  </a:cubicBezTo>
                  <a:cubicBezTo>
                    <a:pt x="178" y="108"/>
                    <a:pt x="178" y="108"/>
                    <a:pt x="178" y="108"/>
                  </a:cubicBezTo>
                  <a:cubicBezTo>
                    <a:pt x="178" y="109"/>
                    <a:pt x="179" y="109"/>
                    <a:pt x="180" y="108"/>
                  </a:cubicBezTo>
                  <a:cubicBezTo>
                    <a:pt x="197" y="98"/>
                    <a:pt x="197" y="98"/>
                    <a:pt x="197" y="98"/>
                  </a:cubicBezTo>
                  <a:cubicBezTo>
                    <a:pt x="198" y="98"/>
                    <a:pt x="198" y="97"/>
                    <a:pt x="197" y="97"/>
                  </a:cubicBezTo>
                  <a:close/>
                  <a:moveTo>
                    <a:pt x="220" y="110"/>
                  </a:moveTo>
                  <a:cubicBezTo>
                    <a:pt x="202" y="100"/>
                    <a:pt x="202" y="100"/>
                    <a:pt x="202" y="100"/>
                  </a:cubicBezTo>
                  <a:cubicBezTo>
                    <a:pt x="201" y="99"/>
                    <a:pt x="200" y="99"/>
                    <a:pt x="200" y="100"/>
                  </a:cubicBezTo>
                  <a:cubicBezTo>
                    <a:pt x="182" y="110"/>
                    <a:pt x="182" y="110"/>
                    <a:pt x="182" y="110"/>
                  </a:cubicBezTo>
                  <a:cubicBezTo>
                    <a:pt x="182" y="110"/>
                    <a:pt x="182" y="111"/>
                    <a:pt x="182" y="111"/>
                  </a:cubicBezTo>
                  <a:cubicBezTo>
                    <a:pt x="200" y="121"/>
                    <a:pt x="200" y="121"/>
                    <a:pt x="200" y="121"/>
                  </a:cubicBezTo>
                  <a:cubicBezTo>
                    <a:pt x="200" y="121"/>
                    <a:pt x="201" y="121"/>
                    <a:pt x="202" y="121"/>
                  </a:cubicBezTo>
                  <a:cubicBezTo>
                    <a:pt x="220" y="111"/>
                    <a:pt x="220" y="111"/>
                    <a:pt x="220" y="111"/>
                  </a:cubicBezTo>
                  <a:cubicBezTo>
                    <a:pt x="220" y="111"/>
                    <a:pt x="220" y="110"/>
                    <a:pt x="220" y="110"/>
                  </a:cubicBezTo>
                  <a:close/>
                  <a:moveTo>
                    <a:pt x="242" y="123"/>
                  </a:moveTo>
                  <a:cubicBezTo>
                    <a:pt x="224" y="112"/>
                    <a:pt x="224" y="112"/>
                    <a:pt x="224" y="112"/>
                  </a:cubicBezTo>
                  <a:cubicBezTo>
                    <a:pt x="224" y="112"/>
                    <a:pt x="223" y="112"/>
                    <a:pt x="222" y="112"/>
                  </a:cubicBezTo>
                  <a:cubicBezTo>
                    <a:pt x="205" y="123"/>
                    <a:pt x="205" y="123"/>
                    <a:pt x="205" y="123"/>
                  </a:cubicBezTo>
                  <a:cubicBezTo>
                    <a:pt x="204" y="123"/>
                    <a:pt x="204" y="124"/>
                    <a:pt x="205" y="124"/>
                  </a:cubicBezTo>
                  <a:cubicBezTo>
                    <a:pt x="222" y="134"/>
                    <a:pt x="222" y="134"/>
                    <a:pt x="222" y="134"/>
                  </a:cubicBezTo>
                  <a:cubicBezTo>
                    <a:pt x="223" y="134"/>
                    <a:pt x="224" y="134"/>
                    <a:pt x="224" y="134"/>
                  </a:cubicBezTo>
                  <a:cubicBezTo>
                    <a:pt x="242" y="124"/>
                    <a:pt x="242" y="124"/>
                    <a:pt x="242" y="124"/>
                  </a:cubicBezTo>
                  <a:cubicBezTo>
                    <a:pt x="243" y="124"/>
                    <a:pt x="243" y="123"/>
                    <a:pt x="242" y="123"/>
                  </a:cubicBezTo>
                  <a:close/>
                  <a:moveTo>
                    <a:pt x="264" y="135"/>
                  </a:moveTo>
                  <a:cubicBezTo>
                    <a:pt x="247" y="125"/>
                    <a:pt x="247" y="125"/>
                    <a:pt x="247" y="125"/>
                  </a:cubicBezTo>
                  <a:cubicBezTo>
                    <a:pt x="246" y="125"/>
                    <a:pt x="245" y="125"/>
                    <a:pt x="245" y="125"/>
                  </a:cubicBezTo>
                  <a:cubicBezTo>
                    <a:pt x="227" y="135"/>
                    <a:pt x="227" y="135"/>
                    <a:pt x="227" y="135"/>
                  </a:cubicBezTo>
                  <a:cubicBezTo>
                    <a:pt x="226" y="136"/>
                    <a:pt x="226" y="136"/>
                    <a:pt x="227" y="137"/>
                  </a:cubicBezTo>
                  <a:cubicBezTo>
                    <a:pt x="245" y="147"/>
                    <a:pt x="245" y="147"/>
                    <a:pt x="245" y="147"/>
                  </a:cubicBezTo>
                  <a:cubicBezTo>
                    <a:pt x="245" y="147"/>
                    <a:pt x="246" y="147"/>
                    <a:pt x="247" y="147"/>
                  </a:cubicBezTo>
                  <a:cubicBezTo>
                    <a:pt x="264" y="137"/>
                    <a:pt x="264" y="137"/>
                    <a:pt x="264" y="137"/>
                  </a:cubicBezTo>
                  <a:cubicBezTo>
                    <a:pt x="265" y="136"/>
                    <a:pt x="265" y="136"/>
                    <a:pt x="264" y="135"/>
                  </a:cubicBezTo>
                  <a:close/>
                  <a:moveTo>
                    <a:pt x="287" y="148"/>
                  </a:moveTo>
                  <a:cubicBezTo>
                    <a:pt x="269" y="138"/>
                    <a:pt x="269" y="138"/>
                    <a:pt x="269" y="138"/>
                  </a:cubicBezTo>
                  <a:cubicBezTo>
                    <a:pt x="268" y="138"/>
                    <a:pt x="267" y="138"/>
                    <a:pt x="267" y="138"/>
                  </a:cubicBezTo>
                  <a:cubicBezTo>
                    <a:pt x="249" y="148"/>
                    <a:pt x="249" y="148"/>
                    <a:pt x="249" y="148"/>
                  </a:cubicBezTo>
                  <a:cubicBezTo>
                    <a:pt x="249" y="149"/>
                    <a:pt x="249" y="149"/>
                    <a:pt x="249" y="150"/>
                  </a:cubicBezTo>
                  <a:cubicBezTo>
                    <a:pt x="267" y="160"/>
                    <a:pt x="267" y="160"/>
                    <a:pt x="267" y="160"/>
                  </a:cubicBezTo>
                  <a:cubicBezTo>
                    <a:pt x="267" y="160"/>
                    <a:pt x="268" y="160"/>
                    <a:pt x="269" y="160"/>
                  </a:cubicBezTo>
                  <a:cubicBezTo>
                    <a:pt x="287" y="150"/>
                    <a:pt x="287" y="150"/>
                    <a:pt x="287" y="150"/>
                  </a:cubicBezTo>
                  <a:cubicBezTo>
                    <a:pt x="287" y="149"/>
                    <a:pt x="287" y="149"/>
                    <a:pt x="287" y="148"/>
                  </a:cubicBezTo>
                  <a:close/>
                  <a:moveTo>
                    <a:pt x="309" y="161"/>
                  </a:moveTo>
                  <a:cubicBezTo>
                    <a:pt x="291" y="151"/>
                    <a:pt x="291" y="151"/>
                    <a:pt x="291" y="151"/>
                  </a:cubicBezTo>
                  <a:cubicBezTo>
                    <a:pt x="291" y="151"/>
                    <a:pt x="290" y="151"/>
                    <a:pt x="289" y="151"/>
                  </a:cubicBezTo>
                  <a:cubicBezTo>
                    <a:pt x="272" y="161"/>
                    <a:pt x="272" y="161"/>
                    <a:pt x="272" y="161"/>
                  </a:cubicBezTo>
                  <a:cubicBezTo>
                    <a:pt x="271" y="162"/>
                    <a:pt x="271" y="162"/>
                    <a:pt x="272" y="163"/>
                  </a:cubicBezTo>
                  <a:cubicBezTo>
                    <a:pt x="289" y="173"/>
                    <a:pt x="289" y="173"/>
                    <a:pt x="289" y="173"/>
                  </a:cubicBezTo>
                  <a:cubicBezTo>
                    <a:pt x="290" y="173"/>
                    <a:pt x="291" y="173"/>
                    <a:pt x="291" y="173"/>
                  </a:cubicBezTo>
                  <a:cubicBezTo>
                    <a:pt x="309" y="163"/>
                    <a:pt x="309" y="163"/>
                    <a:pt x="309" y="163"/>
                  </a:cubicBezTo>
                  <a:cubicBezTo>
                    <a:pt x="310" y="162"/>
                    <a:pt x="310" y="162"/>
                    <a:pt x="309" y="161"/>
                  </a:cubicBezTo>
                  <a:close/>
                  <a:moveTo>
                    <a:pt x="331" y="174"/>
                  </a:moveTo>
                  <a:cubicBezTo>
                    <a:pt x="314" y="164"/>
                    <a:pt x="314" y="164"/>
                    <a:pt x="314" y="164"/>
                  </a:cubicBezTo>
                  <a:cubicBezTo>
                    <a:pt x="313" y="164"/>
                    <a:pt x="312" y="164"/>
                    <a:pt x="312" y="164"/>
                  </a:cubicBezTo>
                  <a:cubicBezTo>
                    <a:pt x="294" y="174"/>
                    <a:pt x="294" y="174"/>
                    <a:pt x="294" y="174"/>
                  </a:cubicBezTo>
                  <a:cubicBezTo>
                    <a:pt x="293" y="175"/>
                    <a:pt x="293" y="175"/>
                    <a:pt x="294" y="175"/>
                  </a:cubicBezTo>
                  <a:cubicBezTo>
                    <a:pt x="312" y="186"/>
                    <a:pt x="312" y="186"/>
                    <a:pt x="312" y="186"/>
                  </a:cubicBezTo>
                  <a:cubicBezTo>
                    <a:pt x="312" y="186"/>
                    <a:pt x="313" y="186"/>
                    <a:pt x="314" y="186"/>
                  </a:cubicBezTo>
                  <a:cubicBezTo>
                    <a:pt x="331" y="175"/>
                    <a:pt x="331" y="175"/>
                    <a:pt x="331" y="175"/>
                  </a:cubicBezTo>
                  <a:cubicBezTo>
                    <a:pt x="332" y="175"/>
                    <a:pt x="332" y="175"/>
                    <a:pt x="331" y="174"/>
                  </a:cubicBezTo>
                  <a:close/>
                  <a:moveTo>
                    <a:pt x="354" y="187"/>
                  </a:moveTo>
                  <a:cubicBezTo>
                    <a:pt x="336" y="177"/>
                    <a:pt x="336" y="177"/>
                    <a:pt x="336" y="177"/>
                  </a:cubicBezTo>
                  <a:cubicBezTo>
                    <a:pt x="335" y="177"/>
                    <a:pt x="334" y="177"/>
                    <a:pt x="334" y="177"/>
                  </a:cubicBezTo>
                  <a:cubicBezTo>
                    <a:pt x="316" y="187"/>
                    <a:pt x="316" y="187"/>
                    <a:pt x="316" y="187"/>
                  </a:cubicBezTo>
                  <a:cubicBezTo>
                    <a:pt x="316" y="187"/>
                    <a:pt x="316" y="188"/>
                    <a:pt x="316" y="188"/>
                  </a:cubicBezTo>
                  <a:cubicBezTo>
                    <a:pt x="334" y="198"/>
                    <a:pt x="334" y="198"/>
                    <a:pt x="334" y="198"/>
                  </a:cubicBezTo>
                  <a:cubicBezTo>
                    <a:pt x="334" y="199"/>
                    <a:pt x="335" y="199"/>
                    <a:pt x="336" y="198"/>
                  </a:cubicBezTo>
                  <a:cubicBezTo>
                    <a:pt x="354" y="188"/>
                    <a:pt x="354" y="188"/>
                    <a:pt x="354" y="188"/>
                  </a:cubicBezTo>
                  <a:cubicBezTo>
                    <a:pt x="354" y="188"/>
                    <a:pt x="354" y="187"/>
                    <a:pt x="354" y="187"/>
                  </a:cubicBezTo>
                  <a:close/>
                  <a:moveTo>
                    <a:pt x="163" y="52"/>
                  </a:moveTo>
                  <a:cubicBezTo>
                    <a:pt x="145" y="42"/>
                    <a:pt x="145" y="42"/>
                    <a:pt x="145" y="42"/>
                  </a:cubicBezTo>
                  <a:cubicBezTo>
                    <a:pt x="145" y="42"/>
                    <a:pt x="144" y="42"/>
                    <a:pt x="143" y="42"/>
                  </a:cubicBezTo>
                  <a:cubicBezTo>
                    <a:pt x="126" y="52"/>
                    <a:pt x="126" y="52"/>
                    <a:pt x="126" y="52"/>
                  </a:cubicBezTo>
                  <a:cubicBezTo>
                    <a:pt x="125" y="53"/>
                    <a:pt x="125" y="53"/>
                    <a:pt x="126" y="53"/>
                  </a:cubicBezTo>
                  <a:cubicBezTo>
                    <a:pt x="143" y="64"/>
                    <a:pt x="143" y="64"/>
                    <a:pt x="143" y="64"/>
                  </a:cubicBezTo>
                  <a:cubicBezTo>
                    <a:pt x="144" y="64"/>
                    <a:pt x="145" y="64"/>
                    <a:pt x="145" y="64"/>
                  </a:cubicBezTo>
                  <a:cubicBezTo>
                    <a:pt x="163" y="53"/>
                    <a:pt x="163" y="53"/>
                    <a:pt x="163" y="53"/>
                  </a:cubicBezTo>
                  <a:cubicBezTo>
                    <a:pt x="163" y="53"/>
                    <a:pt x="163" y="53"/>
                    <a:pt x="163" y="52"/>
                  </a:cubicBezTo>
                  <a:close/>
                  <a:moveTo>
                    <a:pt x="135" y="11"/>
                  </a:moveTo>
                  <a:cubicBezTo>
                    <a:pt x="117" y="1"/>
                    <a:pt x="117" y="1"/>
                    <a:pt x="117" y="1"/>
                  </a:cubicBezTo>
                  <a:cubicBezTo>
                    <a:pt x="117" y="0"/>
                    <a:pt x="116" y="0"/>
                    <a:pt x="115" y="1"/>
                  </a:cubicBezTo>
                  <a:cubicBezTo>
                    <a:pt x="98" y="11"/>
                    <a:pt x="98" y="11"/>
                    <a:pt x="98" y="11"/>
                  </a:cubicBezTo>
                  <a:cubicBezTo>
                    <a:pt x="97" y="11"/>
                    <a:pt x="97" y="12"/>
                    <a:pt x="98" y="12"/>
                  </a:cubicBezTo>
                  <a:cubicBezTo>
                    <a:pt x="115" y="22"/>
                    <a:pt x="115" y="22"/>
                    <a:pt x="115" y="22"/>
                  </a:cubicBezTo>
                  <a:cubicBezTo>
                    <a:pt x="116" y="22"/>
                    <a:pt x="117" y="22"/>
                    <a:pt x="117" y="22"/>
                  </a:cubicBezTo>
                  <a:cubicBezTo>
                    <a:pt x="135" y="12"/>
                    <a:pt x="135" y="12"/>
                    <a:pt x="135" y="12"/>
                  </a:cubicBezTo>
                  <a:cubicBezTo>
                    <a:pt x="135" y="12"/>
                    <a:pt x="135" y="11"/>
                    <a:pt x="135" y="11"/>
                  </a:cubicBezTo>
                  <a:close/>
                  <a:moveTo>
                    <a:pt x="157" y="24"/>
                  </a:moveTo>
                  <a:cubicBezTo>
                    <a:pt x="140" y="13"/>
                    <a:pt x="140" y="13"/>
                    <a:pt x="140" y="13"/>
                  </a:cubicBezTo>
                  <a:cubicBezTo>
                    <a:pt x="139" y="13"/>
                    <a:pt x="138" y="13"/>
                    <a:pt x="137" y="13"/>
                  </a:cubicBezTo>
                  <a:cubicBezTo>
                    <a:pt x="120" y="24"/>
                    <a:pt x="120" y="24"/>
                    <a:pt x="120" y="24"/>
                  </a:cubicBezTo>
                  <a:cubicBezTo>
                    <a:pt x="119" y="24"/>
                    <a:pt x="119" y="25"/>
                    <a:pt x="120" y="25"/>
                  </a:cubicBezTo>
                  <a:cubicBezTo>
                    <a:pt x="137" y="35"/>
                    <a:pt x="137" y="35"/>
                    <a:pt x="137" y="35"/>
                  </a:cubicBezTo>
                  <a:cubicBezTo>
                    <a:pt x="138" y="35"/>
                    <a:pt x="139" y="35"/>
                    <a:pt x="140" y="35"/>
                  </a:cubicBezTo>
                  <a:cubicBezTo>
                    <a:pt x="157" y="25"/>
                    <a:pt x="157" y="25"/>
                    <a:pt x="157" y="25"/>
                  </a:cubicBezTo>
                  <a:cubicBezTo>
                    <a:pt x="158" y="25"/>
                    <a:pt x="158" y="24"/>
                    <a:pt x="157" y="24"/>
                  </a:cubicBezTo>
                  <a:close/>
                  <a:moveTo>
                    <a:pt x="179" y="37"/>
                  </a:moveTo>
                  <a:cubicBezTo>
                    <a:pt x="162" y="26"/>
                    <a:pt x="162" y="26"/>
                    <a:pt x="162" y="26"/>
                  </a:cubicBezTo>
                  <a:cubicBezTo>
                    <a:pt x="161" y="26"/>
                    <a:pt x="160" y="26"/>
                    <a:pt x="160" y="26"/>
                  </a:cubicBezTo>
                  <a:cubicBezTo>
                    <a:pt x="142" y="37"/>
                    <a:pt x="142" y="37"/>
                    <a:pt x="142" y="37"/>
                  </a:cubicBezTo>
                  <a:cubicBezTo>
                    <a:pt x="142" y="37"/>
                    <a:pt x="142" y="37"/>
                    <a:pt x="142" y="38"/>
                  </a:cubicBezTo>
                  <a:cubicBezTo>
                    <a:pt x="160" y="48"/>
                    <a:pt x="160" y="48"/>
                    <a:pt x="160" y="48"/>
                  </a:cubicBezTo>
                  <a:cubicBezTo>
                    <a:pt x="160" y="48"/>
                    <a:pt x="161" y="48"/>
                    <a:pt x="162" y="48"/>
                  </a:cubicBezTo>
                  <a:cubicBezTo>
                    <a:pt x="179" y="38"/>
                    <a:pt x="179" y="38"/>
                    <a:pt x="179" y="38"/>
                  </a:cubicBezTo>
                  <a:cubicBezTo>
                    <a:pt x="180" y="37"/>
                    <a:pt x="180" y="37"/>
                    <a:pt x="179" y="37"/>
                  </a:cubicBezTo>
                  <a:close/>
                  <a:moveTo>
                    <a:pt x="208" y="53"/>
                  </a:moveTo>
                  <a:cubicBezTo>
                    <a:pt x="184" y="39"/>
                    <a:pt x="184" y="39"/>
                    <a:pt x="184" y="39"/>
                  </a:cubicBezTo>
                  <a:cubicBezTo>
                    <a:pt x="184" y="39"/>
                    <a:pt x="183" y="39"/>
                    <a:pt x="182" y="39"/>
                  </a:cubicBezTo>
                  <a:cubicBezTo>
                    <a:pt x="165" y="49"/>
                    <a:pt x="165" y="49"/>
                    <a:pt x="165" y="49"/>
                  </a:cubicBezTo>
                  <a:cubicBezTo>
                    <a:pt x="164" y="50"/>
                    <a:pt x="164" y="50"/>
                    <a:pt x="165" y="51"/>
                  </a:cubicBezTo>
                  <a:cubicBezTo>
                    <a:pt x="188" y="64"/>
                    <a:pt x="188" y="64"/>
                    <a:pt x="188" y="64"/>
                  </a:cubicBezTo>
                  <a:cubicBezTo>
                    <a:pt x="189" y="65"/>
                    <a:pt x="190" y="65"/>
                    <a:pt x="190" y="64"/>
                  </a:cubicBezTo>
                  <a:cubicBezTo>
                    <a:pt x="208" y="54"/>
                    <a:pt x="208" y="54"/>
                    <a:pt x="208" y="54"/>
                  </a:cubicBezTo>
                  <a:cubicBezTo>
                    <a:pt x="208" y="54"/>
                    <a:pt x="208" y="53"/>
                    <a:pt x="208" y="53"/>
                  </a:cubicBezTo>
                  <a:close/>
                  <a:moveTo>
                    <a:pt x="319" y="117"/>
                  </a:moveTo>
                  <a:cubicBezTo>
                    <a:pt x="212" y="55"/>
                    <a:pt x="212" y="55"/>
                    <a:pt x="212" y="55"/>
                  </a:cubicBezTo>
                  <a:cubicBezTo>
                    <a:pt x="211" y="55"/>
                    <a:pt x="210" y="55"/>
                    <a:pt x="210" y="55"/>
                  </a:cubicBezTo>
                  <a:cubicBezTo>
                    <a:pt x="192" y="65"/>
                    <a:pt x="192" y="65"/>
                    <a:pt x="192" y="65"/>
                  </a:cubicBezTo>
                  <a:cubicBezTo>
                    <a:pt x="192" y="66"/>
                    <a:pt x="192" y="66"/>
                    <a:pt x="192" y="67"/>
                  </a:cubicBezTo>
                  <a:cubicBezTo>
                    <a:pt x="299" y="128"/>
                    <a:pt x="299" y="128"/>
                    <a:pt x="299" y="128"/>
                  </a:cubicBezTo>
                  <a:cubicBezTo>
                    <a:pt x="300" y="129"/>
                    <a:pt x="301" y="129"/>
                    <a:pt x="301" y="128"/>
                  </a:cubicBezTo>
                  <a:cubicBezTo>
                    <a:pt x="319" y="118"/>
                    <a:pt x="319" y="118"/>
                    <a:pt x="319" y="118"/>
                  </a:cubicBezTo>
                  <a:cubicBezTo>
                    <a:pt x="319" y="118"/>
                    <a:pt x="319" y="117"/>
                    <a:pt x="319" y="117"/>
                  </a:cubicBezTo>
                  <a:close/>
                  <a:moveTo>
                    <a:pt x="185" y="65"/>
                  </a:moveTo>
                  <a:cubicBezTo>
                    <a:pt x="168" y="55"/>
                    <a:pt x="168" y="55"/>
                    <a:pt x="168" y="55"/>
                  </a:cubicBezTo>
                  <a:cubicBezTo>
                    <a:pt x="167" y="55"/>
                    <a:pt x="166" y="55"/>
                    <a:pt x="165" y="55"/>
                  </a:cubicBezTo>
                  <a:cubicBezTo>
                    <a:pt x="148" y="65"/>
                    <a:pt x="148" y="65"/>
                    <a:pt x="148" y="65"/>
                  </a:cubicBezTo>
                  <a:cubicBezTo>
                    <a:pt x="147" y="65"/>
                    <a:pt x="147" y="66"/>
                    <a:pt x="148" y="66"/>
                  </a:cubicBezTo>
                  <a:cubicBezTo>
                    <a:pt x="165" y="76"/>
                    <a:pt x="165" y="76"/>
                    <a:pt x="165" y="76"/>
                  </a:cubicBezTo>
                  <a:cubicBezTo>
                    <a:pt x="166" y="77"/>
                    <a:pt x="167" y="77"/>
                    <a:pt x="168" y="76"/>
                  </a:cubicBezTo>
                  <a:cubicBezTo>
                    <a:pt x="185" y="66"/>
                    <a:pt x="185" y="66"/>
                    <a:pt x="185" y="66"/>
                  </a:cubicBezTo>
                  <a:cubicBezTo>
                    <a:pt x="186" y="66"/>
                    <a:pt x="186" y="65"/>
                    <a:pt x="185" y="65"/>
                  </a:cubicBezTo>
                  <a:close/>
                  <a:moveTo>
                    <a:pt x="208" y="78"/>
                  </a:moveTo>
                  <a:cubicBezTo>
                    <a:pt x="190" y="68"/>
                    <a:pt x="190" y="68"/>
                    <a:pt x="190" y="68"/>
                  </a:cubicBezTo>
                  <a:cubicBezTo>
                    <a:pt x="189" y="67"/>
                    <a:pt x="188" y="67"/>
                    <a:pt x="188" y="68"/>
                  </a:cubicBezTo>
                  <a:cubicBezTo>
                    <a:pt x="170" y="78"/>
                    <a:pt x="170" y="78"/>
                    <a:pt x="170" y="78"/>
                  </a:cubicBezTo>
                  <a:cubicBezTo>
                    <a:pt x="170" y="78"/>
                    <a:pt x="170" y="79"/>
                    <a:pt x="170" y="79"/>
                  </a:cubicBezTo>
                  <a:cubicBezTo>
                    <a:pt x="188" y="89"/>
                    <a:pt x="188" y="89"/>
                    <a:pt x="188" y="89"/>
                  </a:cubicBezTo>
                  <a:cubicBezTo>
                    <a:pt x="188" y="90"/>
                    <a:pt x="189" y="90"/>
                    <a:pt x="190" y="89"/>
                  </a:cubicBezTo>
                  <a:cubicBezTo>
                    <a:pt x="208" y="79"/>
                    <a:pt x="208" y="79"/>
                    <a:pt x="208" y="79"/>
                  </a:cubicBezTo>
                  <a:cubicBezTo>
                    <a:pt x="208" y="79"/>
                    <a:pt x="208" y="78"/>
                    <a:pt x="208" y="78"/>
                  </a:cubicBezTo>
                  <a:close/>
                  <a:moveTo>
                    <a:pt x="230" y="91"/>
                  </a:moveTo>
                  <a:cubicBezTo>
                    <a:pt x="212" y="81"/>
                    <a:pt x="212" y="81"/>
                    <a:pt x="212" y="81"/>
                  </a:cubicBezTo>
                  <a:cubicBezTo>
                    <a:pt x="212" y="80"/>
                    <a:pt x="211" y="80"/>
                    <a:pt x="210" y="81"/>
                  </a:cubicBezTo>
                  <a:cubicBezTo>
                    <a:pt x="193" y="91"/>
                    <a:pt x="193" y="91"/>
                    <a:pt x="193" y="91"/>
                  </a:cubicBezTo>
                  <a:cubicBezTo>
                    <a:pt x="192" y="91"/>
                    <a:pt x="192" y="92"/>
                    <a:pt x="193" y="92"/>
                  </a:cubicBezTo>
                  <a:cubicBezTo>
                    <a:pt x="210" y="102"/>
                    <a:pt x="210" y="102"/>
                    <a:pt x="210" y="102"/>
                  </a:cubicBezTo>
                  <a:cubicBezTo>
                    <a:pt x="211" y="103"/>
                    <a:pt x="212" y="103"/>
                    <a:pt x="212" y="102"/>
                  </a:cubicBezTo>
                  <a:cubicBezTo>
                    <a:pt x="230" y="92"/>
                    <a:pt x="230" y="92"/>
                    <a:pt x="230" y="92"/>
                  </a:cubicBezTo>
                  <a:cubicBezTo>
                    <a:pt x="230" y="92"/>
                    <a:pt x="230" y="91"/>
                    <a:pt x="230" y="91"/>
                  </a:cubicBezTo>
                  <a:close/>
                  <a:moveTo>
                    <a:pt x="252" y="104"/>
                  </a:moveTo>
                  <a:cubicBezTo>
                    <a:pt x="235" y="94"/>
                    <a:pt x="235" y="94"/>
                    <a:pt x="235" y="94"/>
                  </a:cubicBezTo>
                  <a:cubicBezTo>
                    <a:pt x="234" y="93"/>
                    <a:pt x="233" y="93"/>
                    <a:pt x="232" y="94"/>
                  </a:cubicBezTo>
                  <a:cubicBezTo>
                    <a:pt x="215" y="104"/>
                    <a:pt x="215" y="104"/>
                    <a:pt x="215" y="104"/>
                  </a:cubicBezTo>
                  <a:cubicBezTo>
                    <a:pt x="214" y="104"/>
                    <a:pt x="214" y="105"/>
                    <a:pt x="215" y="105"/>
                  </a:cubicBezTo>
                  <a:cubicBezTo>
                    <a:pt x="232" y="115"/>
                    <a:pt x="232" y="115"/>
                    <a:pt x="232" y="115"/>
                  </a:cubicBezTo>
                  <a:cubicBezTo>
                    <a:pt x="233" y="115"/>
                    <a:pt x="234" y="115"/>
                    <a:pt x="235" y="115"/>
                  </a:cubicBezTo>
                  <a:cubicBezTo>
                    <a:pt x="252" y="105"/>
                    <a:pt x="252" y="105"/>
                    <a:pt x="252" y="105"/>
                  </a:cubicBezTo>
                  <a:cubicBezTo>
                    <a:pt x="253" y="105"/>
                    <a:pt x="253" y="104"/>
                    <a:pt x="252" y="104"/>
                  </a:cubicBezTo>
                  <a:close/>
                  <a:moveTo>
                    <a:pt x="275" y="117"/>
                  </a:moveTo>
                  <a:cubicBezTo>
                    <a:pt x="257" y="106"/>
                    <a:pt x="257" y="106"/>
                    <a:pt x="257" y="106"/>
                  </a:cubicBezTo>
                  <a:cubicBezTo>
                    <a:pt x="256" y="106"/>
                    <a:pt x="255" y="106"/>
                    <a:pt x="255" y="106"/>
                  </a:cubicBezTo>
                  <a:cubicBezTo>
                    <a:pt x="237" y="117"/>
                    <a:pt x="237" y="117"/>
                    <a:pt x="237" y="117"/>
                  </a:cubicBezTo>
                  <a:cubicBezTo>
                    <a:pt x="237" y="117"/>
                    <a:pt x="237" y="118"/>
                    <a:pt x="237" y="118"/>
                  </a:cubicBezTo>
                  <a:cubicBezTo>
                    <a:pt x="255" y="128"/>
                    <a:pt x="255" y="128"/>
                    <a:pt x="255" y="128"/>
                  </a:cubicBezTo>
                  <a:cubicBezTo>
                    <a:pt x="255" y="128"/>
                    <a:pt x="256" y="128"/>
                    <a:pt x="257" y="128"/>
                  </a:cubicBezTo>
                  <a:cubicBezTo>
                    <a:pt x="275" y="118"/>
                    <a:pt x="275" y="118"/>
                    <a:pt x="275" y="118"/>
                  </a:cubicBezTo>
                  <a:cubicBezTo>
                    <a:pt x="275" y="118"/>
                    <a:pt x="275" y="117"/>
                    <a:pt x="275" y="117"/>
                  </a:cubicBezTo>
                  <a:close/>
                  <a:moveTo>
                    <a:pt x="297" y="130"/>
                  </a:moveTo>
                  <a:cubicBezTo>
                    <a:pt x="279" y="119"/>
                    <a:pt x="279" y="119"/>
                    <a:pt x="279" y="119"/>
                  </a:cubicBezTo>
                  <a:cubicBezTo>
                    <a:pt x="279" y="119"/>
                    <a:pt x="278" y="119"/>
                    <a:pt x="277" y="119"/>
                  </a:cubicBezTo>
                  <a:cubicBezTo>
                    <a:pt x="260" y="130"/>
                    <a:pt x="260" y="130"/>
                    <a:pt x="260" y="130"/>
                  </a:cubicBezTo>
                  <a:cubicBezTo>
                    <a:pt x="259" y="130"/>
                    <a:pt x="259" y="130"/>
                    <a:pt x="260" y="131"/>
                  </a:cubicBezTo>
                  <a:cubicBezTo>
                    <a:pt x="277" y="141"/>
                    <a:pt x="277" y="141"/>
                    <a:pt x="277" y="141"/>
                  </a:cubicBezTo>
                  <a:cubicBezTo>
                    <a:pt x="278" y="141"/>
                    <a:pt x="279" y="141"/>
                    <a:pt x="279" y="141"/>
                  </a:cubicBezTo>
                  <a:cubicBezTo>
                    <a:pt x="297" y="131"/>
                    <a:pt x="297" y="131"/>
                    <a:pt x="297" y="131"/>
                  </a:cubicBezTo>
                  <a:cubicBezTo>
                    <a:pt x="297" y="130"/>
                    <a:pt x="297" y="130"/>
                    <a:pt x="297" y="130"/>
                  </a:cubicBezTo>
                  <a:close/>
                  <a:moveTo>
                    <a:pt x="319" y="142"/>
                  </a:moveTo>
                  <a:cubicBezTo>
                    <a:pt x="302" y="132"/>
                    <a:pt x="302" y="132"/>
                    <a:pt x="302" y="132"/>
                  </a:cubicBezTo>
                  <a:cubicBezTo>
                    <a:pt x="301" y="132"/>
                    <a:pt x="300" y="132"/>
                    <a:pt x="299" y="132"/>
                  </a:cubicBezTo>
                  <a:cubicBezTo>
                    <a:pt x="282" y="142"/>
                    <a:pt x="282" y="142"/>
                    <a:pt x="282" y="142"/>
                  </a:cubicBezTo>
                  <a:cubicBezTo>
                    <a:pt x="281" y="143"/>
                    <a:pt x="281" y="143"/>
                    <a:pt x="282" y="144"/>
                  </a:cubicBezTo>
                  <a:cubicBezTo>
                    <a:pt x="299" y="154"/>
                    <a:pt x="299" y="154"/>
                    <a:pt x="299" y="154"/>
                  </a:cubicBezTo>
                  <a:cubicBezTo>
                    <a:pt x="300" y="154"/>
                    <a:pt x="301" y="154"/>
                    <a:pt x="302" y="154"/>
                  </a:cubicBezTo>
                  <a:cubicBezTo>
                    <a:pt x="319" y="144"/>
                    <a:pt x="319" y="144"/>
                    <a:pt x="319" y="144"/>
                  </a:cubicBezTo>
                  <a:cubicBezTo>
                    <a:pt x="320" y="143"/>
                    <a:pt x="320" y="143"/>
                    <a:pt x="319" y="142"/>
                  </a:cubicBezTo>
                  <a:close/>
                  <a:moveTo>
                    <a:pt x="347" y="133"/>
                  </a:moveTo>
                  <a:cubicBezTo>
                    <a:pt x="323" y="120"/>
                    <a:pt x="323" y="120"/>
                    <a:pt x="323" y="120"/>
                  </a:cubicBezTo>
                  <a:cubicBezTo>
                    <a:pt x="323" y="119"/>
                    <a:pt x="322" y="119"/>
                    <a:pt x="321" y="120"/>
                  </a:cubicBezTo>
                  <a:cubicBezTo>
                    <a:pt x="304" y="130"/>
                    <a:pt x="304" y="130"/>
                    <a:pt x="304" y="130"/>
                  </a:cubicBezTo>
                  <a:cubicBezTo>
                    <a:pt x="303" y="130"/>
                    <a:pt x="303" y="131"/>
                    <a:pt x="304" y="131"/>
                  </a:cubicBezTo>
                  <a:cubicBezTo>
                    <a:pt x="327" y="145"/>
                    <a:pt x="327" y="145"/>
                    <a:pt x="327" y="145"/>
                  </a:cubicBezTo>
                  <a:cubicBezTo>
                    <a:pt x="328" y="145"/>
                    <a:pt x="329" y="145"/>
                    <a:pt x="329" y="145"/>
                  </a:cubicBezTo>
                  <a:cubicBezTo>
                    <a:pt x="347" y="134"/>
                    <a:pt x="347" y="134"/>
                    <a:pt x="347" y="134"/>
                  </a:cubicBezTo>
                  <a:cubicBezTo>
                    <a:pt x="348" y="134"/>
                    <a:pt x="348" y="134"/>
                    <a:pt x="347" y="133"/>
                  </a:cubicBezTo>
                  <a:close/>
                  <a:moveTo>
                    <a:pt x="341" y="155"/>
                  </a:moveTo>
                  <a:cubicBezTo>
                    <a:pt x="324" y="145"/>
                    <a:pt x="324" y="145"/>
                    <a:pt x="324" y="145"/>
                  </a:cubicBezTo>
                  <a:cubicBezTo>
                    <a:pt x="323" y="145"/>
                    <a:pt x="322" y="145"/>
                    <a:pt x="322" y="145"/>
                  </a:cubicBezTo>
                  <a:cubicBezTo>
                    <a:pt x="304" y="155"/>
                    <a:pt x="304" y="155"/>
                    <a:pt x="304" y="155"/>
                  </a:cubicBezTo>
                  <a:cubicBezTo>
                    <a:pt x="304" y="156"/>
                    <a:pt x="304" y="156"/>
                    <a:pt x="304" y="157"/>
                  </a:cubicBezTo>
                  <a:cubicBezTo>
                    <a:pt x="322" y="167"/>
                    <a:pt x="322" y="167"/>
                    <a:pt x="322" y="167"/>
                  </a:cubicBezTo>
                  <a:cubicBezTo>
                    <a:pt x="322" y="167"/>
                    <a:pt x="323" y="167"/>
                    <a:pt x="324" y="167"/>
                  </a:cubicBezTo>
                  <a:cubicBezTo>
                    <a:pt x="341" y="157"/>
                    <a:pt x="341" y="157"/>
                    <a:pt x="341" y="157"/>
                  </a:cubicBezTo>
                  <a:cubicBezTo>
                    <a:pt x="342" y="156"/>
                    <a:pt x="342" y="156"/>
                    <a:pt x="341" y="155"/>
                  </a:cubicBezTo>
                  <a:close/>
                  <a:moveTo>
                    <a:pt x="369" y="146"/>
                  </a:moveTo>
                  <a:cubicBezTo>
                    <a:pt x="351" y="136"/>
                    <a:pt x="351" y="136"/>
                    <a:pt x="351" y="136"/>
                  </a:cubicBezTo>
                  <a:cubicBezTo>
                    <a:pt x="351" y="135"/>
                    <a:pt x="350" y="135"/>
                    <a:pt x="349" y="136"/>
                  </a:cubicBezTo>
                  <a:cubicBezTo>
                    <a:pt x="332" y="146"/>
                    <a:pt x="332" y="146"/>
                    <a:pt x="332" y="146"/>
                  </a:cubicBezTo>
                  <a:cubicBezTo>
                    <a:pt x="331" y="146"/>
                    <a:pt x="331" y="147"/>
                    <a:pt x="332" y="147"/>
                  </a:cubicBezTo>
                  <a:cubicBezTo>
                    <a:pt x="349" y="157"/>
                    <a:pt x="349" y="157"/>
                    <a:pt x="349" y="157"/>
                  </a:cubicBezTo>
                  <a:cubicBezTo>
                    <a:pt x="350" y="158"/>
                    <a:pt x="351" y="158"/>
                    <a:pt x="351" y="157"/>
                  </a:cubicBezTo>
                  <a:cubicBezTo>
                    <a:pt x="369" y="147"/>
                    <a:pt x="369" y="147"/>
                    <a:pt x="369" y="147"/>
                  </a:cubicBezTo>
                  <a:cubicBezTo>
                    <a:pt x="370" y="147"/>
                    <a:pt x="370" y="146"/>
                    <a:pt x="369" y="146"/>
                  </a:cubicBezTo>
                  <a:close/>
                  <a:moveTo>
                    <a:pt x="391" y="159"/>
                  </a:moveTo>
                  <a:cubicBezTo>
                    <a:pt x="374" y="149"/>
                    <a:pt x="374" y="149"/>
                    <a:pt x="374" y="149"/>
                  </a:cubicBezTo>
                  <a:cubicBezTo>
                    <a:pt x="373" y="148"/>
                    <a:pt x="372" y="148"/>
                    <a:pt x="371" y="149"/>
                  </a:cubicBezTo>
                  <a:cubicBezTo>
                    <a:pt x="354" y="159"/>
                    <a:pt x="354" y="159"/>
                    <a:pt x="354" y="159"/>
                  </a:cubicBezTo>
                  <a:cubicBezTo>
                    <a:pt x="353" y="159"/>
                    <a:pt x="353" y="160"/>
                    <a:pt x="354" y="160"/>
                  </a:cubicBezTo>
                  <a:cubicBezTo>
                    <a:pt x="371" y="170"/>
                    <a:pt x="371" y="170"/>
                    <a:pt x="371" y="170"/>
                  </a:cubicBezTo>
                  <a:cubicBezTo>
                    <a:pt x="372" y="170"/>
                    <a:pt x="373" y="170"/>
                    <a:pt x="374" y="170"/>
                  </a:cubicBezTo>
                  <a:cubicBezTo>
                    <a:pt x="391" y="160"/>
                    <a:pt x="391" y="160"/>
                    <a:pt x="391" y="160"/>
                  </a:cubicBezTo>
                  <a:cubicBezTo>
                    <a:pt x="392" y="160"/>
                    <a:pt x="392" y="159"/>
                    <a:pt x="391" y="159"/>
                  </a:cubicBezTo>
                  <a:close/>
                  <a:moveTo>
                    <a:pt x="413" y="172"/>
                  </a:moveTo>
                  <a:cubicBezTo>
                    <a:pt x="396" y="161"/>
                    <a:pt x="396" y="161"/>
                    <a:pt x="396" y="161"/>
                  </a:cubicBezTo>
                  <a:cubicBezTo>
                    <a:pt x="395" y="161"/>
                    <a:pt x="394" y="161"/>
                    <a:pt x="394" y="161"/>
                  </a:cubicBezTo>
                  <a:cubicBezTo>
                    <a:pt x="376" y="172"/>
                    <a:pt x="376" y="172"/>
                    <a:pt x="376" y="172"/>
                  </a:cubicBezTo>
                  <a:cubicBezTo>
                    <a:pt x="376" y="172"/>
                    <a:pt x="376" y="173"/>
                    <a:pt x="376" y="173"/>
                  </a:cubicBezTo>
                  <a:cubicBezTo>
                    <a:pt x="394" y="183"/>
                    <a:pt x="394" y="183"/>
                    <a:pt x="394" y="183"/>
                  </a:cubicBezTo>
                  <a:cubicBezTo>
                    <a:pt x="394" y="183"/>
                    <a:pt x="395" y="183"/>
                    <a:pt x="396" y="183"/>
                  </a:cubicBezTo>
                  <a:cubicBezTo>
                    <a:pt x="413" y="173"/>
                    <a:pt x="413" y="173"/>
                    <a:pt x="413" y="173"/>
                  </a:cubicBezTo>
                  <a:cubicBezTo>
                    <a:pt x="414" y="173"/>
                    <a:pt x="414" y="172"/>
                    <a:pt x="413" y="172"/>
                  </a:cubicBezTo>
                  <a:close/>
                  <a:moveTo>
                    <a:pt x="436" y="185"/>
                  </a:moveTo>
                  <a:cubicBezTo>
                    <a:pt x="419" y="175"/>
                    <a:pt x="419" y="175"/>
                    <a:pt x="419" y="175"/>
                  </a:cubicBezTo>
                  <a:cubicBezTo>
                    <a:pt x="418" y="174"/>
                    <a:pt x="417" y="174"/>
                    <a:pt x="416" y="175"/>
                  </a:cubicBezTo>
                  <a:cubicBezTo>
                    <a:pt x="399" y="185"/>
                    <a:pt x="399" y="185"/>
                    <a:pt x="399" y="185"/>
                  </a:cubicBezTo>
                  <a:cubicBezTo>
                    <a:pt x="398" y="185"/>
                    <a:pt x="398" y="186"/>
                    <a:pt x="399" y="186"/>
                  </a:cubicBezTo>
                  <a:cubicBezTo>
                    <a:pt x="416" y="196"/>
                    <a:pt x="416" y="196"/>
                    <a:pt x="416" y="196"/>
                  </a:cubicBezTo>
                  <a:cubicBezTo>
                    <a:pt x="417" y="196"/>
                    <a:pt x="418" y="196"/>
                    <a:pt x="419" y="196"/>
                  </a:cubicBezTo>
                  <a:cubicBezTo>
                    <a:pt x="436" y="186"/>
                    <a:pt x="436" y="186"/>
                    <a:pt x="436" y="186"/>
                  </a:cubicBezTo>
                  <a:cubicBezTo>
                    <a:pt x="437" y="186"/>
                    <a:pt x="437" y="185"/>
                    <a:pt x="436" y="185"/>
                  </a:cubicBezTo>
                  <a:close/>
                  <a:moveTo>
                    <a:pt x="364" y="168"/>
                  </a:moveTo>
                  <a:cubicBezTo>
                    <a:pt x="346" y="158"/>
                    <a:pt x="346" y="158"/>
                    <a:pt x="346" y="158"/>
                  </a:cubicBezTo>
                  <a:cubicBezTo>
                    <a:pt x="346" y="158"/>
                    <a:pt x="345" y="158"/>
                    <a:pt x="344" y="158"/>
                  </a:cubicBezTo>
                  <a:cubicBezTo>
                    <a:pt x="327" y="168"/>
                    <a:pt x="327" y="168"/>
                    <a:pt x="327" y="168"/>
                  </a:cubicBezTo>
                  <a:cubicBezTo>
                    <a:pt x="326" y="169"/>
                    <a:pt x="326" y="169"/>
                    <a:pt x="327" y="169"/>
                  </a:cubicBezTo>
                  <a:cubicBezTo>
                    <a:pt x="344" y="180"/>
                    <a:pt x="344" y="180"/>
                    <a:pt x="344" y="180"/>
                  </a:cubicBezTo>
                  <a:cubicBezTo>
                    <a:pt x="345" y="180"/>
                    <a:pt x="346" y="180"/>
                    <a:pt x="346" y="180"/>
                  </a:cubicBezTo>
                  <a:cubicBezTo>
                    <a:pt x="364" y="169"/>
                    <a:pt x="364" y="169"/>
                    <a:pt x="364" y="169"/>
                  </a:cubicBezTo>
                  <a:cubicBezTo>
                    <a:pt x="364" y="169"/>
                    <a:pt x="364" y="169"/>
                    <a:pt x="364" y="168"/>
                  </a:cubicBezTo>
                  <a:close/>
                  <a:moveTo>
                    <a:pt x="393" y="210"/>
                  </a:moveTo>
                  <a:cubicBezTo>
                    <a:pt x="358" y="190"/>
                    <a:pt x="358" y="190"/>
                    <a:pt x="358" y="190"/>
                  </a:cubicBezTo>
                  <a:cubicBezTo>
                    <a:pt x="358" y="189"/>
                    <a:pt x="357" y="189"/>
                    <a:pt x="356" y="190"/>
                  </a:cubicBezTo>
                  <a:cubicBezTo>
                    <a:pt x="339" y="200"/>
                    <a:pt x="339" y="200"/>
                    <a:pt x="339" y="200"/>
                  </a:cubicBezTo>
                  <a:cubicBezTo>
                    <a:pt x="338" y="200"/>
                    <a:pt x="338" y="201"/>
                    <a:pt x="339" y="201"/>
                  </a:cubicBezTo>
                  <a:cubicBezTo>
                    <a:pt x="373" y="221"/>
                    <a:pt x="373" y="221"/>
                    <a:pt x="373" y="221"/>
                  </a:cubicBezTo>
                  <a:cubicBezTo>
                    <a:pt x="374" y="221"/>
                    <a:pt x="375" y="221"/>
                    <a:pt x="375" y="221"/>
                  </a:cubicBezTo>
                  <a:cubicBezTo>
                    <a:pt x="393" y="211"/>
                    <a:pt x="393" y="211"/>
                    <a:pt x="393" y="211"/>
                  </a:cubicBezTo>
                  <a:cubicBezTo>
                    <a:pt x="393" y="211"/>
                    <a:pt x="393" y="210"/>
                    <a:pt x="393" y="210"/>
                  </a:cubicBezTo>
                  <a:close/>
                  <a:moveTo>
                    <a:pt x="414" y="197"/>
                  </a:moveTo>
                  <a:cubicBezTo>
                    <a:pt x="369" y="171"/>
                    <a:pt x="369" y="171"/>
                    <a:pt x="369" y="171"/>
                  </a:cubicBezTo>
                  <a:cubicBezTo>
                    <a:pt x="368" y="171"/>
                    <a:pt x="367" y="171"/>
                    <a:pt x="366" y="171"/>
                  </a:cubicBezTo>
                  <a:cubicBezTo>
                    <a:pt x="349" y="181"/>
                    <a:pt x="349" y="181"/>
                    <a:pt x="349" y="181"/>
                  </a:cubicBezTo>
                  <a:cubicBezTo>
                    <a:pt x="348" y="181"/>
                    <a:pt x="348" y="182"/>
                    <a:pt x="349" y="182"/>
                  </a:cubicBezTo>
                  <a:cubicBezTo>
                    <a:pt x="394" y="209"/>
                    <a:pt x="394" y="209"/>
                    <a:pt x="394" y="209"/>
                  </a:cubicBezTo>
                  <a:cubicBezTo>
                    <a:pt x="395" y="209"/>
                    <a:pt x="396" y="209"/>
                    <a:pt x="397" y="209"/>
                  </a:cubicBezTo>
                  <a:cubicBezTo>
                    <a:pt x="414" y="199"/>
                    <a:pt x="414" y="199"/>
                    <a:pt x="414" y="199"/>
                  </a:cubicBezTo>
                  <a:cubicBezTo>
                    <a:pt x="415" y="198"/>
                    <a:pt x="415" y="198"/>
                    <a:pt x="414" y="197"/>
                  </a:cubicBezTo>
                  <a:close/>
                  <a:moveTo>
                    <a:pt x="371" y="222"/>
                  </a:moveTo>
                  <a:cubicBezTo>
                    <a:pt x="354" y="212"/>
                    <a:pt x="354" y="212"/>
                    <a:pt x="354" y="212"/>
                  </a:cubicBezTo>
                  <a:cubicBezTo>
                    <a:pt x="353" y="212"/>
                    <a:pt x="352" y="212"/>
                    <a:pt x="352" y="212"/>
                  </a:cubicBezTo>
                  <a:cubicBezTo>
                    <a:pt x="334" y="222"/>
                    <a:pt x="334" y="222"/>
                    <a:pt x="334" y="222"/>
                  </a:cubicBezTo>
                  <a:cubicBezTo>
                    <a:pt x="333" y="222"/>
                    <a:pt x="333" y="223"/>
                    <a:pt x="334" y="223"/>
                  </a:cubicBezTo>
                  <a:cubicBezTo>
                    <a:pt x="352" y="233"/>
                    <a:pt x="352" y="233"/>
                    <a:pt x="352" y="233"/>
                  </a:cubicBezTo>
                  <a:cubicBezTo>
                    <a:pt x="352" y="234"/>
                    <a:pt x="353" y="234"/>
                    <a:pt x="354" y="233"/>
                  </a:cubicBezTo>
                  <a:cubicBezTo>
                    <a:pt x="371" y="223"/>
                    <a:pt x="371" y="223"/>
                    <a:pt x="371" y="223"/>
                  </a:cubicBezTo>
                  <a:cubicBezTo>
                    <a:pt x="372" y="223"/>
                    <a:pt x="372" y="222"/>
                    <a:pt x="371" y="222"/>
                  </a:cubicBezTo>
                  <a:close/>
                  <a:moveTo>
                    <a:pt x="350" y="235"/>
                  </a:moveTo>
                  <a:cubicBezTo>
                    <a:pt x="321" y="218"/>
                    <a:pt x="321" y="218"/>
                    <a:pt x="321" y="218"/>
                  </a:cubicBezTo>
                  <a:cubicBezTo>
                    <a:pt x="320" y="218"/>
                    <a:pt x="319" y="218"/>
                    <a:pt x="319" y="218"/>
                  </a:cubicBezTo>
                  <a:cubicBezTo>
                    <a:pt x="301" y="228"/>
                    <a:pt x="301" y="228"/>
                    <a:pt x="301" y="228"/>
                  </a:cubicBezTo>
                  <a:cubicBezTo>
                    <a:pt x="301" y="228"/>
                    <a:pt x="301" y="229"/>
                    <a:pt x="301" y="229"/>
                  </a:cubicBezTo>
                  <a:cubicBezTo>
                    <a:pt x="331" y="246"/>
                    <a:pt x="331" y="246"/>
                    <a:pt x="331" y="246"/>
                  </a:cubicBezTo>
                  <a:cubicBezTo>
                    <a:pt x="331" y="247"/>
                    <a:pt x="332" y="247"/>
                    <a:pt x="333" y="246"/>
                  </a:cubicBezTo>
                  <a:cubicBezTo>
                    <a:pt x="350" y="236"/>
                    <a:pt x="350" y="236"/>
                    <a:pt x="350" y="236"/>
                  </a:cubicBezTo>
                  <a:cubicBezTo>
                    <a:pt x="351" y="236"/>
                    <a:pt x="351" y="235"/>
                    <a:pt x="350" y="23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1" name="Freeform 288"/>
            <p:cNvSpPr>
              <a:spLocks/>
            </p:cNvSpPr>
            <p:nvPr/>
          </p:nvSpPr>
          <p:spPr bwMode="auto">
            <a:xfrm>
              <a:off x="6032500" y="3573463"/>
              <a:ext cx="644525" cy="371475"/>
            </a:xfrm>
            <a:custGeom>
              <a:avLst/>
              <a:gdLst>
                <a:gd name="T0" fmla="*/ 212 w 213"/>
                <a:gd name="T1" fmla="*/ 76 h 123"/>
                <a:gd name="T2" fmla="*/ 81 w 213"/>
                <a:gd name="T3" fmla="*/ 1 h 123"/>
                <a:gd name="T4" fmla="*/ 79 w 213"/>
                <a:gd name="T5" fmla="*/ 1 h 123"/>
                <a:gd name="T6" fmla="*/ 1 w 213"/>
                <a:gd name="T7" fmla="*/ 46 h 123"/>
                <a:gd name="T8" fmla="*/ 1 w 213"/>
                <a:gd name="T9" fmla="*/ 47 h 123"/>
                <a:gd name="T10" fmla="*/ 131 w 213"/>
                <a:gd name="T11" fmla="*/ 123 h 123"/>
                <a:gd name="T12" fmla="*/ 133 w 213"/>
                <a:gd name="T13" fmla="*/ 123 h 123"/>
                <a:gd name="T14" fmla="*/ 212 w 213"/>
                <a:gd name="T15" fmla="*/ 77 h 123"/>
                <a:gd name="T16" fmla="*/ 212 w 213"/>
                <a:gd name="T17" fmla="*/ 7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23">
                  <a:moveTo>
                    <a:pt x="212" y="76"/>
                  </a:moveTo>
                  <a:cubicBezTo>
                    <a:pt x="81" y="1"/>
                    <a:pt x="81" y="1"/>
                    <a:pt x="81" y="1"/>
                  </a:cubicBezTo>
                  <a:cubicBezTo>
                    <a:pt x="81" y="0"/>
                    <a:pt x="80" y="0"/>
                    <a:pt x="79" y="1"/>
                  </a:cubicBezTo>
                  <a:cubicBezTo>
                    <a:pt x="1" y="46"/>
                    <a:pt x="1" y="46"/>
                    <a:pt x="1" y="46"/>
                  </a:cubicBezTo>
                  <a:cubicBezTo>
                    <a:pt x="0" y="47"/>
                    <a:pt x="0" y="47"/>
                    <a:pt x="1" y="47"/>
                  </a:cubicBezTo>
                  <a:cubicBezTo>
                    <a:pt x="131" y="123"/>
                    <a:pt x="131" y="123"/>
                    <a:pt x="131" y="123"/>
                  </a:cubicBezTo>
                  <a:cubicBezTo>
                    <a:pt x="132" y="123"/>
                    <a:pt x="133" y="123"/>
                    <a:pt x="133" y="123"/>
                  </a:cubicBezTo>
                  <a:cubicBezTo>
                    <a:pt x="212" y="77"/>
                    <a:pt x="212" y="77"/>
                    <a:pt x="212" y="77"/>
                  </a:cubicBezTo>
                  <a:cubicBezTo>
                    <a:pt x="213" y="77"/>
                    <a:pt x="213" y="77"/>
                    <a:pt x="212" y="7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2" name="Freeform 289"/>
            <p:cNvSpPr>
              <a:spLocks/>
            </p:cNvSpPr>
            <p:nvPr/>
          </p:nvSpPr>
          <p:spPr bwMode="auto">
            <a:xfrm>
              <a:off x="5521325" y="3929063"/>
              <a:ext cx="538163" cy="311150"/>
            </a:xfrm>
            <a:custGeom>
              <a:avLst/>
              <a:gdLst>
                <a:gd name="T0" fmla="*/ 339 w 339"/>
                <a:gd name="T1" fmla="*/ 185 h 196"/>
                <a:gd name="T2" fmla="*/ 19 w 339"/>
                <a:gd name="T3" fmla="*/ 0 h 196"/>
                <a:gd name="T4" fmla="*/ 0 w 339"/>
                <a:gd name="T5" fmla="*/ 12 h 196"/>
                <a:gd name="T6" fmla="*/ 320 w 339"/>
                <a:gd name="T7" fmla="*/ 196 h 196"/>
                <a:gd name="T8" fmla="*/ 339 w 339"/>
                <a:gd name="T9" fmla="*/ 185 h 196"/>
              </a:gdLst>
              <a:ahLst/>
              <a:cxnLst>
                <a:cxn ang="0">
                  <a:pos x="T0" y="T1"/>
                </a:cxn>
                <a:cxn ang="0">
                  <a:pos x="T2" y="T3"/>
                </a:cxn>
                <a:cxn ang="0">
                  <a:pos x="T4" y="T5"/>
                </a:cxn>
                <a:cxn ang="0">
                  <a:pos x="T6" y="T7"/>
                </a:cxn>
                <a:cxn ang="0">
                  <a:pos x="T8" y="T9"/>
                </a:cxn>
              </a:cxnLst>
              <a:rect l="0" t="0" r="r" b="b"/>
              <a:pathLst>
                <a:path w="339" h="196">
                  <a:moveTo>
                    <a:pt x="339" y="185"/>
                  </a:moveTo>
                  <a:lnTo>
                    <a:pt x="19" y="0"/>
                  </a:lnTo>
                  <a:lnTo>
                    <a:pt x="0" y="12"/>
                  </a:lnTo>
                  <a:lnTo>
                    <a:pt x="320" y="196"/>
                  </a:lnTo>
                  <a:lnTo>
                    <a:pt x="339" y="185"/>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3" name="Freeform 290"/>
            <p:cNvSpPr>
              <a:spLocks/>
            </p:cNvSpPr>
            <p:nvPr/>
          </p:nvSpPr>
          <p:spPr bwMode="auto">
            <a:xfrm>
              <a:off x="5310188" y="3808413"/>
              <a:ext cx="1658938" cy="576263"/>
            </a:xfrm>
            <a:custGeom>
              <a:avLst/>
              <a:gdLst>
                <a:gd name="T0" fmla="*/ 547 w 549"/>
                <a:gd name="T1" fmla="*/ 55 h 191"/>
                <a:gd name="T2" fmla="*/ 329 w 549"/>
                <a:gd name="T3" fmla="*/ 181 h 191"/>
                <a:gd name="T4" fmla="*/ 319 w 549"/>
                <a:gd name="T5" fmla="*/ 181 h 191"/>
                <a:gd name="T6" fmla="*/ 5 w 549"/>
                <a:gd name="T7" fmla="*/ 0 h 191"/>
                <a:gd name="T8" fmla="*/ 3 w 549"/>
                <a:gd name="T9" fmla="*/ 2 h 191"/>
                <a:gd name="T10" fmla="*/ 3 w 549"/>
                <a:gd name="T11" fmla="*/ 7 h 191"/>
                <a:gd name="T12" fmla="*/ 319 w 549"/>
                <a:gd name="T13" fmla="*/ 190 h 191"/>
                <a:gd name="T14" fmla="*/ 329 w 549"/>
                <a:gd name="T15" fmla="*/ 190 h 191"/>
                <a:gd name="T16" fmla="*/ 547 w 549"/>
                <a:gd name="T17" fmla="*/ 63 h 191"/>
                <a:gd name="T18" fmla="*/ 549 w 549"/>
                <a:gd name="T19" fmla="*/ 61 h 191"/>
                <a:gd name="T20" fmla="*/ 549 w 549"/>
                <a:gd name="T21" fmla="*/ 53 h 191"/>
                <a:gd name="T22" fmla="*/ 547 w 549"/>
                <a:gd name="T23" fmla="*/ 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9" h="191">
                  <a:moveTo>
                    <a:pt x="547" y="55"/>
                  </a:moveTo>
                  <a:cubicBezTo>
                    <a:pt x="329" y="181"/>
                    <a:pt x="329" y="181"/>
                    <a:pt x="329" y="181"/>
                  </a:cubicBezTo>
                  <a:cubicBezTo>
                    <a:pt x="326" y="183"/>
                    <a:pt x="322" y="183"/>
                    <a:pt x="319" y="181"/>
                  </a:cubicBezTo>
                  <a:cubicBezTo>
                    <a:pt x="5" y="0"/>
                    <a:pt x="5" y="0"/>
                    <a:pt x="5" y="0"/>
                  </a:cubicBezTo>
                  <a:cubicBezTo>
                    <a:pt x="3" y="2"/>
                    <a:pt x="3" y="2"/>
                    <a:pt x="3" y="2"/>
                  </a:cubicBezTo>
                  <a:cubicBezTo>
                    <a:pt x="0" y="3"/>
                    <a:pt x="0" y="6"/>
                    <a:pt x="3" y="7"/>
                  </a:cubicBezTo>
                  <a:cubicBezTo>
                    <a:pt x="319" y="190"/>
                    <a:pt x="319" y="190"/>
                    <a:pt x="319" y="190"/>
                  </a:cubicBezTo>
                  <a:cubicBezTo>
                    <a:pt x="322" y="191"/>
                    <a:pt x="326" y="191"/>
                    <a:pt x="329" y="190"/>
                  </a:cubicBezTo>
                  <a:cubicBezTo>
                    <a:pt x="547" y="63"/>
                    <a:pt x="547" y="63"/>
                    <a:pt x="547" y="63"/>
                  </a:cubicBezTo>
                  <a:cubicBezTo>
                    <a:pt x="549" y="63"/>
                    <a:pt x="549" y="62"/>
                    <a:pt x="549" y="61"/>
                  </a:cubicBezTo>
                  <a:cubicBezTo>
                    <a:pt x="549" y="53"/>
                    <a:pt x="549" y="53"/>
                    <a:pt x="549" y="53"/>
                  </a:cubicBezTo>
                  <a:cubicBezTo>
                    <a:pt x="549" y="54"/>
                    <a:pt x="549" y="54"/>
                    <a:pt x="547" y="5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4" name="Freeform 291"/>
            <p:cNvSpPr>
              <a:spLocks/>
            </p:cNvSpPr>
            <p:nvPr/>
          </p:nvSpPr>
          <p:spPr bwMode="auto">
            <a:xfrm>
              <a:off x="6969125" y="3965575"/>
              <a:ext cx="0" cy="3175"/>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5" name="Freeform 292"/>
            <p:cNvSpPr>
              <a:spLocks/>
            </p:cNvSpPr>
            <p:nvPr/>
          </p:nvSpPr>
          <p:spPr bwMode="auto">
            <a:xfrm>
              <a:off x="5516563" y="2752725"/>
              <a:ext cx="876300" cy="1022350"/>
            </a:xfrm>
            <a:custGeom>
              <a:avLst/>
              <a:gdLst>
                <a:gd name="T0" fmla="*/ 290 w 290"/>
                <a:gd name="T1" fmla="*/ 115 h 339"/>
                <a:gd name="T2" fmla="*/ 286 w 290"/>
                <a:gd name="T3" fmla="*/ 78 h 339"/>
                <a:gd name="T4" fmla="*/ 276 w 290"/>
                <a:gd name="T5" fmla="*/ 15 h 339"/>
                <a:gd name="T6" fmla="*/ 234 w 290"/>
                <a:gd name="T7" fmla="*/ 0 h 339"/>
                <a:gd name="T8" fmla="*/ 226 w 290"/>
                <a:gd name="T9" fmla="*/ 60 h 339"/>
                <a:gd name="T10" fmla="*/ 202 w 290"/>
                <a:gd name="T11" fmla="*/ 95 h 339"/>
                <a:gd name="T12" fmla="*/ 177 w 290"/>
                <a:gd name="T13" fmla="*/ 143 h 339"/>
                <a:gd name="T14" fmla="*/ 138 w 290"/>
                <a:gd name="T15" fmla="*/ 228 h 339"/>
                <a:gd name="T16" fmla="*/ 132 w 290"/>
                <a:gd name="T17" fmla="*/ 228 h 339"/>
                <a:gd name="T18" fmla="*/ 86 w 290"/>
                <a:gd name="T19" fmla="*/ 232 h 339"/>
                <a:gd name="T20" fmla="*/ 43 w 290"/>
                <a:gd name="T21" fmla="*/ 246 h 339"/>
                <a:gd name="T22" fmla="*/ 19 w 290"/>
                <a:gd name="T23" fmla="*/ 275 h 339"/>
                <a:gd name="T24" fmla="*/ 1 w 290"/>
                <a:gd name="T25" fmla="*/ 323 h 339"/>
                <a:gd name="T26" fmla="*/ 1 w 290"/>
                <a:gd name="T27" fmla="*/ 330 h 339"/>
                <a:gd name="T28" fmla="*/ 5 w 290"/>
                <a:gd name="T29" fmla="*/ 335 h 339"/>
                <a:gd name="T30" fmla="*/ 14 w 290"/>
                <a:gd name="T31" fmla="*/ 329 h 339"/>
                <a:gd name="T32" fmla="*/ 22 w 290"/>
                <a:gd name="T33" fmla="*/ 315 h 339"/>
                <a:gd name="T34" fmla="*/ 19 w 290"/>
                <a:gd name="T35" fmla="*/ 326 h 339"/>
                <a:gd name="T36" fmla="*/ 21 w 290"/>
                <a:gd name="T37" fmla="*/ 335 h 339"/>
                <a:gd name="T38" fmla="*/ 32 w 290"/>
                <a:gd name="T39" fmla="*/ 335 h 339"/>
                <a:gd name="T40" fmla="*/ 38 w 290"/>
                <a:gd name="T41" fmla="*/ 323 h 339"/>
                <a:gd name="T42" fmla="*/ 65 w 290"/>
                <a:gd name="T43" fmla="*/ 274 h 339"/>
                <a:gd name="T44" fmla="*/ 76 w 290"/>
                <a:gd name="T45" fmla="*/ 267 h 339"/>
                <a:gd name="T46" fmla="*/ 89 w 290"/>
                <a:gd name="T47" fmla="*/ 272 h 339"/>
                <a:gd name="T48" fmla="*/ 87 w 290"/>
                <a:gd name="T49" fmla="*/ 287 h 339"/>
                <a:gd name="T50" fmla="*/ 75 w 290"/>
                <a:gd name="T51" fmla="*/ 297 h 339"/>
                <a:gd name="T52" fmla="*/ 56 w 290"/>
                <a:gd name="T53" fmla="*/ 310 h 339"/>
                <a:gd name="T54" fmla="*/ 49 w 290"/>
                <a:gd name="T55" fmla="*/ 323 h 339"/>
                <a:gd name="T56" fmla="*/ 57 w 290"/>
                <a:gd name="T57" fmla="*/ 329 h 339"/>
                <a:gd name="T58" fmla="*/ 67 w 290"/>
                <a:gd name="T59" fmla="*/ 327 h 339"/>
                <a:gd name="T60" fmla="*/ 93 w 290"/>
                <a:gd name="T61" fmla="*/ 314 h 339"/>
                <a:gd name="T62" fmla="*/ 127 w 290"/>
                <a:gd name="T63" fmla="*/ 293 h 339"/>
                <a:gd name="T64" fmla="*/ 156 w 290"/>
                <a:gd name="T65" fmla="*/ 263 h 339"/>
                <a:gd name="T66" fmla="*/ 223 w 290"/>
                <a:gd name="T67" fmla="*/ 201 h 339"/>
                <a:gd name="T68" fmla="*/ 284 w 290"/>
                <a:gd name="T69" fmla="*/ 127 h 339"/>
                <a:gd name="T70" fmla="*/ 290 w 290"/>
                <a:gd name="T71" fmla="*/ 11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0" h="339">
                  <a:moveTo>
                    <a:pt x="290" y="115"/>
                  </a:moveTo>
                  <a:cubicBezTo>
                    <a:pt x="290" y="103"/>
                    <a:pt x="288" y="90"/>
                    <a:pt x="286" y="78"/>
                  </a:cubicBezTo>
                  <a:cubicBezTo>
                    <a:pt x="283" y="57"/>
                    <a:pt x="279" y="36"/>
                    <a:pt x="276" y="15"/>
                  </a:cubicBezTo>
                  <a:cubicBezTo>
                    <a:pt x="261" y="13"/>
                    <a:pt x="247" y="8"/>
                    <a:pt x="234" y="0"/>
                  </a:cubicBezTo>
                  <a:cubicBezTo>
                    <a:pt x="235" y="20"/>
                    <a:pt x="235" y="41"/>
                    <a:pt x="226" y="60"/>
                  </a:cubicBezTo>
                  <a:cubicBezTo>
                    <a:pt x="220" y="73"/>
                    <a:pt x="210" y="83"/>
                    <a:pt x="202" y="95"/>
                  </a:cubicBezTo>
                  <a:cubicBezTo>
                    <a:pt x="192" y="110"/>
                    <a:pt x="184" y="127"/>
                    <a:pt x="177" y="143"/>
                  </a:cubicBezTo>
                  <a:cubicBezTo>
                    <a:pt x="164" y="171"/>
                    <a:pt x="151" y="200"/>
                    <a:pt x="138" y="228"/>
                  </a:cubicBezTo>
                  <a:cubicBezTo>
                    <a:pt x="136" y="228"/>
                    <a:pt x="134" y="228"/>
                    <a:pt x="132" y="228"/>
                  </a:cubicBezTo>
                  <a:cubicBezTo>
                    <a:pt x="117" y="231"/>
                    <a:pt x="101" y="230"/>
                    <a:pt x="86" y="232"/>
                  </a:cubicBezTo>
                  <a:cubicBezTo>
                    <a:pt x="71" y="234"/>
                    <a:pt x="56" y="237"/>
                    <a:pt x="43" y="246"/>
                  </a:cubicBezTo>
                  <a:cubicBezTo>
                    <a:pt x="33" y="253"/>
                    <a:pt x="25" y="264"/>
                    <a:pt x="19" y="275"/>
                  </a:cubicBezTo>
                  <a:cubicBezTo>
                    <a:pt x="10" y="290"/>
                    <a:pt x="3" y="306"/>
                    <a:pt x="1" y="323"/>
                  </a:cubicBezTo>
                  <a:cubicBezTo>
                    <a:pt x="0" y="325"/>
                    <a:pt x="0" y="328"/>
                    <a:pt x="1" y="330"/>
                  </a:cubicBezTo>
                  <a:cubicBezTo>
                    <a:pt x="1" y="332"/>
                    <a:pt x="3" y="334"/>
                    <a:pt x="5" y="335"/>
                  </a:cubicBezTo>
                  <a:cubicBezTo>
                    <a:pt x="9" y="336"/>
                    <a:pt x="12" y="332"/>
                    <a:pt x="14" y="329"/>
                  </a:cubicBezTo>
                  <a:cubicBezTo>
                    <a:pt x="17" y="324"/>
                    <a:pt x="19" y="320"/>
                    <a:pt x="22" y="315"/>
                  </a:cubicBezTo>
                  <a:cubicBezTo>
                    <a:pt x="20" y="319"/>
                    <a:pt x="20" y="323"/>
                    <a:pt x="19" y="326"/>
                  </a:cubicBezTo>
                  <a:cubicBezTo>
                    <a:pt x="19" y="329"/>
                    <a:pt x="19" y="333"/>
                    <a:pt x="21" y="335"/>
                  </a:cubicBezTo>
                  <a:cubicBezTo>
                    <a:pt x="23" y="339"/>
                    <a:pt x="29" y="338"/>
                    <a:pt x="32" y="335"/>
                  </a:cubicBezTo>
                  <a:cubicBezTo>
                    <a:pt x="35" y="332"/>
                    <a:pt x="37" y="327"/>
                    <a:pt x="38" y="323"/>
                  </a:cubicBezTo>
                  <a:cubicBezTo>
                    <a:pt x="43" y="305"/>
                    <a:pt x="50" y="286"/>
                    <a:pt x="65" y="274"/>
                  </a:cubicBezTo>
                  <a:cubicBezTo>
                    <a:pt x="68" y="271"/>
                    <a:pt x="72" y="268"/>
                    <a:pt x="76" y="267"/>
                  </a:cubicBezTo>
                  <a:cubicBezTo>
                    <a:pt x="81" y="267"/>
                    <a:pt x="86" y="268"/>
                    <a:pt x="89" y="272"/>
                  </a:cubicBezTo>
                  <a:cubicBezTo>
                    <a:pt x="92" y="276"/>
                    <a:pt x="90" y="283"/>
                    <a:pt x="87" y="287"/>
                  </a:cubicBezTo>
                  <a:cubicBezTo>
                    <a:pt x="84" y="291"/>
                    <a:pt x="79" y="294"/>
                    <a:pt x="75" y="297"/>
                  </a:cubicBezTo>
                  <a:cubicBezTo>
                    <a:pt x="69" y="301"/>
                    <a:pt x="62" y="305"/>
                    <a:pt x="56" y="310"/>
                  </a:cubicBezTo>
                  <a:cubicBezTo>
                    <a:pt x="52" y="313"/>
                    <a:pt x="48" y="318"/>
                    <a:pt x="49" y="323"/>
                  </a:cubicBezTo>
                  <a:cubicBezTo>
                    <a:pt x="50" y="326"/>
                    <a:pt x="54" y="328"/>
                    <a:pt x="57" y="329"/>
                  </a:cubicBezTo>
                  <a:cubicBezTo>
                    <a:pt x="60" y="329"/>
                    <a:pt x="64" y="328"/>
                    <a:pt x="67" y="327"/>
                  </a:cubicBezTo>
                  <a:cubicBezTo>
                    <a:pt x="76" y="323"/>
                    <a:pt x="85" y="319"/>
                    <a:pt x="93" y="314"/>
                  </a:cubicBezTo>
                  <a:cubicBezTo>
                    <a:pt x="105" y="308"/>
                    <a:pt x="117" y="302"/>
                    <a:pt x="127" y="293"/>
                  </a:cubicBezTo>
                  <a:cubicBezTo>
                    <a:pt x="138" y="284"/>
                    <a:pt x="147" y="273"/>
                    <a:pt x="156" y="263"/>
                  </a:cubicBezTo>
                  <a:cubicBezTo>
                    <a:pt x="176" y="240"/>
                    <a:pt x="199" y="219"/>
                    <a:pt x="223" y="201"/>
                  </a:cubicBezTo>
                  <a:cubicBezTo>
                    <a:pt x="249" y="181"/>
                    <a:pt x="268" y="156"/>
                    <a:pt x="284" y="127"/>
                  </a:cubicBezTo>
                  <a:cubicBezTo>
                    <a:pt x="286" y="123"/>
                    <a:pt x="288" y="119"/>
                    <a:pt x="290" y="11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6" name="Freeform 293"/>
            <p:cNvSpPr>
              <a:spLocks/>
            </p:cNvSpPr>
            <p:nvPr/>
          </p:nvSpPr>
          <p:spPr bwMode="auto">
            <a:xfrm>
              <a:off x="5300663" y="3133725"/>
              <a:ext cx="985838" cy="1249363"/>
            </a:xfrm>
            <a:custGeom>
              <a:avLst/>
              <a:gdLst>
                <a:gd name="T0" fmla="*/ 321 w 326"/>
                <a:gd name="T1" fmla="*/ 413 h 414"/>
                <a:gd name="T2" fmla="*/ 5 w 326"/>
                <a:gd name="T3" fmla="*/ 230 h 414"/>
                <a:gd name="T4" fmla="*/ 0 w 326"/>
                <a:gd name="T5" fmla="*/ 223 h 414"/>
                <a:gd name="T6" fmla="*/ 0 w 326"/>
                <a:gd name="T7" fmla="*/ 4 h 414"/>
                <a:gd name="T8" fmla="*/ 5 w 326"/>
                <a:gd name="T9" fmla="*/ 2 h 414"/>
                <a:gd name="T10" fmla="*/ 321 w 326"/>
                <a:gd name="T11" fmla="*/ 184 h 414"/>
                <a:gd name="T12" fmla="*/ 326 w 326"/>
                <a:gd name="T13" fmla="*/ 192 h 414"/>
                <a:gd name="T14" fmla="*/ 326 w 326"/>
                <a:gd name="T15" fmla="*/ 411 h 414"/>
                <a:gd name="T16" fmla="*/ 321 w 326"/>
                <a:gd name="T17" fmla="*/ 41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414">
                  <a:moveTo>
                    <a:pt x="321" y="413"/>
                  </a:moveTo>
                  <a:cubicBezTo>
                    <a:pt x="5" y="230"/>
                    <a:pt x="5" y="230"/>
                    <a:pt x="5" y="230"/>
                  </a:cubicBezTo>
                  <a:cubicBezTo>
                    <a:pt x="2" y="229"/>
                    <a:pt x="0" y="225"/>
                    <a:pt x="0" y="223"/>
                  </a:cubicBezTo>
                  <a:cubicBezTo>
                    <a:pt x="0" y="4"/>
                    <a:pt x="0" y="4"/>
                    <a:pt x="0" y="4"/>
                  </a:cubicBezTo>
                  <a:cubicBezTo>
                    <a:pt x="0" y="1"/>
                    <a:pt x="2" y="0"/>
                    <a:pt x="5" y="2"/>
                  </a:cubicBezTo>
                  <a:cubicBezTo>
                    <a:pt x="321" y="184"/>
                    <a:pt x="321" y="184"/>
                    <a:pt x="321" y="184"/>
                  </a:cubicBezTo>
                  <a:cubicBezTo>
                    <a:pt x="323" y="186"/>
                    <a:pt x="326" y="189"/>
                    <a:pt x="326" y="192"/>
                  </a:cubicBezTo>
                  <a:cubicBezTo>
                    <a:pt x="326" y="411"/>
                    <a:pt x="326" y="411"/>
                    <a:pt x="326" y="411"/>
                  </a:cubicBezTo>
                  <a:cubicBezTo>
                    <a:pt x="326" y="413"/>
                    <a:pt x="323" y="414"/>
                    <a:pt x="321" y="41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7" name="Freeform 294"/>
            <p:cNvSpPr>
              <a:spLocks/>
            </p:cNvSpPr>
            <p:nvPr/>
          </p:nvSpPr>
          <p:spPr bwMode="auto">
            <a:xfrm>
              <a:off x="5307013" y="3133725"/>
              <a:ext cx="989013" cy="1243013"/>
            </a:xfrm>
            <a:custGeom>
              <a:avLst/>
              <a:gdLst>
                <a:gd name="T0" fmla="*/ 322 w 327"/>
                <a:gd name="T1" fmla="*/ 183 h 412"/>
                <a:gd name="T2" fmla="*/ 6 w 327"/>
                <a:gd name="T3" fmla="*/ 1 h 412"/>
                <a:gd name="T4" fmla="*/ 2 w 327"/>
                <a:gd name="T5" fmla="*/ 0 h 412"/>
                <a:gd name="T6" fmla="*/ 2 w 327"/>
                <a:gd name="T7" fmla="*/ 0 h 412"/>
                <a:gd name="T8" fmla="*/ 0 w 327"/>
                <a:gd name="T9" fmla="*/ 1 h 412"/>
                <a:gd name="T10" fmla="*/ 0 w 327"/>
                <a:gd name="T11" fmla="*/ 1 h 412"/>
                <a:gd name="T12" fmla="*/ 3 w 327"/>
                <a:gd name="T13" fmla="*/ 2 h 412"/>
                <a:gd name="T14" fmla="*/ 319 w 327"/>
                <a:gd name="T15" fmla="*/ 184 h 412"/>
                <a:gd name="T16" fmla="*/ 324 w 327"/>
                <a:gd name="T17" fmla="*/ 192 h 412"/>
                <a:gd name="T18" fmla="*/ 324 w 327"/>
                <a:gd name="T19" fmla="*/ 411 h 412"/>
                <a:gd name="T20" fmla="*/ 323 w 327"/>
                <a:gd name="T21" fmla="*/ 412 h 412"/>
                <a:gd name="T22" fmla="*/ 327 w 327"/>
                <a:gd name="T23" fmla="*/ 409 h 412"/>
                <a:gd name="T24" fmla="*/ 327 w 327"/>
                <a:gd name="T25" fmla="*/ 191 h 412"/>
                <a:gd name="T26" fmla="*/ 322 w 327"/>
                <a:gd name="T27" fmla="*/ 18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7" h="412">
                  <a:moveTo>
                    <a:pt x="322" y="183"/>
                  </a:moveTo>
                  <a:cubicBezTo>
                    <a:pt x="6" y="1"/>
                    <a:pt x="6" y="1"/>
                    <a:pt x="6" y="1"/>
                  </a:cubicBezTo>
                  <a:cubicBezTo>
                    <a:pt x="4" y="0"/>
                    <a:pt x="3" y="0"/>
                    <a:pt x="2" y="0"/>
                  </a:cubicBezTo>
                  <a:cubicBezTo>
                    <a:pt x="2" y="0"/>
                    <a:pt x="2" y="0"/>
                    <a:pt x="2" y="0"/>
                  </a:cubicBezTo>
                  <a:cubicBezTo>
                    <a:pt x="0" y="1"/>
                    <a:pt x="0" y="1"/>
                    <a:pt x="0" y="1"/>
                  </a:cubicBezTo>
                  <a:cubicBezTo>
                    <a:pt x="0" y="1"/>
                    <a:pt x="0" y="1"/>
                    <a:pt x="0" y="1"/>
                  </a:cubicBezTo>
                  <a:cubicBezTo>
                    <a:pt x="0" y="1"/>
                    <a:pt x="1" y="1"/>
                    <a:pt x="3" y="2"/>
                  </a:cubicBezTo>
                  <a:cubicBezTo>
                    <a:pt x="319" y="184"/>
                    <a:pt x="319" y="184"/>
                    <a:pt x="319" y="184"/>
                  </a:cubicBezTo>
                  <a:cubicBezTo>
                    <a:pt x="321" y="186"/>
                    <a:pt x="324" y="189"/>
                    <a:pt x="324" y="192"/>
                  </a:cubicBezTo>
                  <a:cubicBezTo>
                    <a:pt x="324" y="411"/>
                    <a:pt x="324" y="411"/>
                    <a:pt x="324" y="411"/>
                  </a:cubicBezTo>
                  <a:cubicBezTo>
                    <a:pt x="324" y="411"/>
                    <a:pt x="323" y="412"/>
                    <a:pt x="323" y="412"/>
                  </a:cubicBezTo>
                  <a:cubicBezTo>
                    <a:pt x="325" y="412"/>
                    <a:pt x="327" y="411"/>
                    <a:pt x="327" y="409"/>
                  </a:cubicBezTo>
                  <a:cubicBezTo>
                    <a:pt x="327" y="191"/>
                    <a:pt x="327" y="191"/>
                    <a:pt x="327" y="191"/>
                  </a:cubicBezTo>
                  <a:cubicBezTo>
                    <a:pt x="327" y="188"/>
                    <a:pt x="324" y="185"/>
                    <a:pt x="322" y="183"/>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8" name="Freeform 295"/>
            <p:cNvSpPr>
              <a:spLocks/>
            </p:cNvSpPr>
            <p:nvPr/>
          </p:nvSpPr>
          <p:spPr bwMode="auto">
            <a:xfrm>
              <a:off x="5691188" y="3624263"/>
              <a:ext cx="203200" cy="266700"/>
            </a:xfrm>
            <a:custGeom>
              <a:avLst/>
              <a:gdLst>
                <a:gd name="T0" fmla="*/ 67 w 67"/>
                <a:gd name="T1" fmla="*/ 64 h 88"/>
                <a:gd name="T2" fmla="*/ 34 w 67"/>
                <a:gd name="T3" fmla="*/ 78 h 88"/>
                <a:gd name="T4" fmla="*/ 0 w 67"/>
                <a:gd name="T5" fmla="*/ 25 h 88"/>
                <a:gd name="T6" fmla="*/ 34 w 67"/>
                <a:gd name="T7" fmla="*/ 11 h 88"/>
                <a:gd name="T8" fmla="*/ 67 w 67"/>
                <a:gd name="T9" fmla="*/ 64 h 88"/>
              </a:gdLst>
              <a:ahLst/>
              <a:cxnLst>
                <a:cxn ang="0">
                  <a:pos x="T0" y="T1"/>
                </a:cxn>
                <a:cxn ang="0">
                  <a:pos x="T2" y="T3"/>
                </a:cxn>
                <a:cxn ang="0">
                  <a:pos x="T4" y="T5"/>
                </a:cxn>
                <a:cxn ang="0">
                  <a:pos x="T6" y="T7"/>
                </a:cxn>
                <a:cxn ang="0">
                  <a:pos x="T8" y="T9"/>
                </a:cxn>
              </a:cxnLst>
              <a:rect l="0" t="0" r="r" b="b"/>
              <a:pathLst>
                <a:path w="67" h="88">
                  <a:moveTo>
                    <a:pt x="67" y="64"/>
                  </a:moveTo>
                  <a:cubicBezTo>
                    <a:pt x="67" y="82"/>
                    <a:pt x="52" y="88"/>
                    <a:pt x="34" y="78"/>
                  </a:cubicBezTo>
                  <a:cubicBezTo>
                    <a:pt x="15" y="67"/>
                    <a:pt x="0" y="43"/>
                    <a:pt x="0" y="25"/>
                  </a:cubicBezTo>
                  <a:cubicBezTo>
                    <a:pt x="0" y="6"/>
                    <a:pt x="15" y="0"/>
                    <a:pt x="34" y="11"/>
                  </a:cubicBezTo>
                  <a:cubicBezTo>
                    <a:pt x="52" y="21"/>
                    <a:pt x="67" y="45"/>
                    <a:pt x="67" y="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9" name="Freeform 296"/>
            <p:cNvSpPr>
              <a:spLocks/>
            </p:cNvSpPr>
            <p:nvPr/>
          </p:nvSpPr>
          <p:spPr bwMode="auto">
            <a:xfrm>
              <a:off x="6507163" y="2960688"/>
              <a:ext cx="892175" cy="1182688"/>
            </a:xfrm>
            <a:custGeom>
              <a:avLst/>
              <a:gdLst>
                <a:gd name="T0" fmla="*/ 293 w 295"/>
                <a:gd name="T1" fmla="*/ 10 h 392"/>
                <a:gd name="T2" fmla="*/ 292 w 295"/>
                <a:gd name="T3" fmla="*/ 0 h 392"/>
                <a:gd name="T4" fmla="*/ 279 w 295"/>
                <a:gd name="T5" fmla="*/ 3 h 392"/>
                <a:gd name="T6" fmla="*/ 207 w 295"/>
                <a:gd name="T7" fmla="*/ 7 h 392"/>
                <a:gd name="T8" fmla="*/ 218 w 295"/>
                <a:gd name="T9" fmla="*/ 64 h 392"/>
                <a:gd name="T10" fmla="*/ 219 w 295"/>
                <a:gd name="T11" fmla="*/ 74 h 392"/>
                <a:gd name="T12" fmla="*/ 208 w 295"/>
                <a:gd name="T13" fmla="*/ 87 h 392"/>
                <a:gd name="T14" fmla="*/ 193 w 295"/>
                <a:gd name="T15" fmla="*/ 103 h 392"/>
                <a:gd name="T16" fmla="*/ 163 w 295"/>
                <a:gd name="T17" fmla="*/ 134 h 392"/>
                <a:gd name="T18" fmla="*/ 113 w 295"/>
                <a:gd name="T19" fmla="*/ 203 h 392"/>
                <a:gd name="T20" fmla="*/ 49 w 295"/>
                <a:gd name="T21" fmla="*/ 264 h 392"/>
                <a:gd name="T22" fmla="*/ 18 w 295"/>
                <a:gd name="T23" fmla="*/ 319 h 392"/>
                <a:gd name="T24" fmla="*/ 2 w 295"/>
                <a:gd name="T25" fmla="*/ 357 h 392"/>
                <a:gd name="T26" fmla="*/ 0 w 295"/>
                <a:gd name="T27" fmla="*/ 365 h 392"/>
                <a:gd name="T28" fmla="*/ 4 w 295"/>
                <a:gd name="T29" fmla="*/ 373 h 392"/>
                <a:gd name="T30" fmla="*/ 13 w 295"/>
                <a:gd name="T31" fmla="*/ 371 h 392"/>
                <a:gd name="T32" fmla="*/ 18 w 295"/>
                <a:gd name="T33" fmla="*/ 362 h 392"/>
                <a:gd name="T34" fmla="*/ 51 w 295"/>
                <a:gd name="T35" fmla="*/ 316 h 392"/>
                <a:gd name="T36" fmla="*/ 24 w 295"/>
                <a:gd name="T37" fmla="*/ 378 h 392"/>
                <a:gd name="T38" fmla="*/ 26 w 295"/>
                <a:gd name="T39" fmla="*/ 390 h 392"/>
                <a:gd name="T40" fmla="*/ 32 w 295"/>
                <a:gd name="T41" fmla="*/ 390 h 392"/>
                <a:gd name="T42" fmla="*/ 41 w 295"/>
                <a:gd name="T43" fmla="*/ 381 h 392"/>
                <a:gd name="T44" fmla="*/ 68 w 295"/>
                <a:gd name="T45" fmla="*/ 336 h 392"/>
                <a:gd name="T46" fmla="*/ 47 w 295"/>
                <a:gd name="T47" fmla="*/ 381 h 392"/>
                <a:gd name="T48" fmla="*/ 47 w 295"/>
                <a:gd name="T49" fmla="*/ 388 h 392"/>
                <a:gd name="T50" fmla="*/ 59 w 295"/>
                <a:gd name="T51" fmla="*/ 388 h 392"/>
                <a:gd name="T52" fmla="*/ 92 w 295"/>
                <a:gd name="T53" fmla="*/ 337 h 392"/>
                <a:gd name="T54" fmla="*/ 74 w 295"/>
                <a:gd name="T55" fmla="*/ 382 h 392"/>
                <a:gd name="T56" fmla="*/ 80 w 295"/>
                <a:gd name="T57" fmla="*/ 389 h 392"/>
                <a:gd name="T58" fmla="*/ 91 w 295"/>
                <a:gd name="T59" fmla="*/ 380 h 392"/>
                <a:gd name="T60" fmla="*/ 108 w 295"/>
                <a:gd name="T61" fmla="*/ 344 h 392"/>
                <a:gd name="T62" fmla="*/ 126 w 295"/>
                <a:gd name="T63" fmla="*/ 287 h 392"/>
                <a:gd name="T64" fmla="*/ 133 w 295"/>
                <a:gd name="T65" fmla="*/ 272 h 392"/>
                <a:gd name="T66" fmla="*/ 157 w 295"/>
                <a:gd name="T67" fmla="*/ 249 h 392"/>
                <a:gd name="T68" fmla="*/ 203 w 295"/>
                <a:gd name="T69" fmla="*/ 203 h 392"/>
                <a:gd name="T70" fmla="*/ 271 w 295"/>
                <a:gd name="T71" fmla="*/ 129 h 392"/>
                <a:gd name="T72" fmla="*/ 294 w 295"/>
                <a:gd name="T73" fmla="*/ 53 h 392"/>
                <a:gd name="T74" fmla="*/ 293 w 295"/>
                <a:gd name="T75" fmla="*/ 1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5" h="392">
                  <a:moveTo>
                    <a:pt x="293" y="10"/>
                  </a:moveTo>
                  <a:cubicBezTo>
                    <a:pt x="293" y="7"/>
                    <a:pt x="292" y="3"/>
                    <a:pt x="292" y="0"/>
                  </a:cubicBezTo>
                  <a:cubicBezTo>
                    <a:pt x="288" y="2"/>
                    <a:pt x="283" y="3"/>
                    <a:pt x="279" y="3"/>
                  </a:cubicBezTo>
                  <a:cubicBezTo>
                    <a:pt x="255" y="7"/>
                    <a:pt x="231" y="8"/>
                    <a:pt x="207" y="7"/>
                  </a:cubicBezTo>
                  <a:cubicBezTo>
                    <a:pt x="209" y="26"/>
                    <a:pt x="213" y="45"/>
                    <a:pt x="218" y="64"/>
                  </a:cubicBezTo>
                  <a:cubicBezTo>
                    <a:pt x="219" y="67"/>
                    <a:pt x="220" y="71"/>
                    <a:pt x="219" y="74"/>
                  </a:cubicBezTo>
                  <a:cubicBezTo>
                    <a:pt x="218" y="82"/>
                    <a:pt x="213" y="84"/>
                    <a:pt x="208" y="87"/>
                  </a:cubicBezTo>
                  <a:cubicBezTo>
                    <a:pt x="203" y="92"/>
                    <a:pt x="198" y="98"/>
                    <a:pt x="193" y="103"/>
                  </a:cubicBezTo>
                  <a:cubicBezTo>
                    <a:pt x="182" y="113"/>
                    <a:pt x="173" y="123"/>
                    <a:pt x="163" y="134"/>
                  </a:cubicBezTo>
                  <a:cubicBezTo>
                    <a:pt x="145" y="156"/>
                    <a:pt x="128" y="179"/>
                    <a:pt x="113" y="203"/>
                  </a:cubicBezTo>
                  <a:cubicBezTo>
                    <a:pt x="97" y="229"/>
                    <a:pt x="69" y="241"/>
                    <a:pt x="49" y="264"/>
                  </a:cubicBezTo>
                  <a:cubicBezTo>
                    <a:pt x="35" y="280"/>
                    <a:pt x="27" y="300"/>
                    <a:pt x="18" y="319"/>
                  </a:cubicBezTo>
                  <a:cubicBezTo>
                    <a:pt x="12" y="331"/>
                    <a:pt x="6" y="344"/>
                    <a:pt x="2" y="357"/>
                  </a:cubicBezTo>
                  <a:cubicBezTo>
                    <a:pt x="1" y="360"/>
                    <a:pt x="0" y="363"/>
                    <a:pt x="0" y="365"/>
                  </a:cubicBezTo>
                  <a:cubicBezTo>
                    <a:pt x="0" y="368"/>
                    <a:pt x="1" y="371"/>
                    <a:pt x="4" y="373"/>
                  </a:cubicBezTo>
                  <a:cubicBezTo>
                    <a:pt x="7" y="374"/>
                    <a:pt x="10" y="373"/>
                    <a:pt x="13" y="371"/>
                  </a:cubicBezTo>
                  <a:cubicBezTo>
                    <a:pt x="15" y="368"/>
                    <a:pt x="17" y="365"/>
                    <a:pt x="18" y="362"/>
                  </a:cubicBezTo>
                  <a:cubicBezTo>
                    <a:pt x="25" y="347"/>
                    <a:pt x="41" y="330"/>
                    <a:pt x="51" y="316"/>
                  </a:cubicBezTo>
                  <a:cubicBezTo>
                    <a:pt x="52" y="314"/>
                    <a:pt x="30" y="360"/>
                    <a:pt x="24" y="378"/>
                  </a:cubicBezTo>
                  <a:cubicBezTo>
                    <a:pt x="23" y="382"/>
                    <a:pt x="22" y="387"/>
                    <a:pt x="26" y="390"/>
                  </a:cubicBezTo>
                  <a:cubicBezTo>
                    <a:pt x="28" y="391"/>
                    <a:pt x="30" y="391"/>
                    <a:pt x="32" y="390"/>
                  </a:cubicBezTo>
                  <a:cubicBezTo>
                    <a:pt x="37" y="389"/>
                    <a:pt x="39" y="385"/>
                    <a:pt x="41" y="381"/>
                  </a:cubicBezTo>
                  <a:cubicBezTo>
                    <a:pt x="55" y="353"/>
                    <a:pt x="86" y="300"/>
                    <a:pt x="68" y="336"/>
                  </a:cubicBezTo>
                  <a:cubicBezTo>
                    <a:pt x="61" y="351"/>
                    <a:pt x="55" y="367"/>
                    <a:pt x="47" y="381"/>
                  </a:cubicBezTo>
                  <a:cubicBezTo>
                    <a:pt x="46" y="383"/>
                    <a:pt x="46" y="386"/>
                    <a:pt x="47" y="388"/>
                  </a:cubicBezTo>
                  <a:cubicBezTo>
                    <a:pt x="49" y="392"/>
                    <a:pt x="55" y="392"/>
                    <a:pt x="59" y="388"/>
                  </a:cubicBezTo>
                  <a:cubicBezTo>
                    <a:pt x="73" y="373"/>
                    <a:pt x="92" y="334"/>
                    <a:pt x="92" y="337"/>
                  </a:cubicBezTo>
                  <a:cubicBezTo>
                    <a:pt x="91" y="347"/>
                    <a:pt x="74" y="375"/>
                    <a:pt x="74" y="382"/>
                  </a:cubicBezTo>
                  <a:cubicBezTo>
                    <a:pt x="74" y="385"/>
                    <a:pt x="77" y="388"/>
                    <a:pt x="80" y="389"/>
                  </a:cubicBezTo>
                  <a:cubicBezTo>
                    <a:pt x="85" y="390"/>
                    <a:pt x="89" y="385"/>
                    <a:pt x="91" y="380"/>
                  </a:cubicBezTo>
                  <a:cubicBezTo>
                    <a:pt x="97" y="368"/>
                    <a:pt x="102" y="356"/>
                    <a:pt x="108" y="344"/>
                  </a:cubicBezTo>
                  <a:cubicBezTo>
                    <a:pt x="115" y="329"/>
                    <a:pt x="123" y="303"/>
                    <a:pt x="126" y="287"/>
                  </a:cubicBezTo>
                  <a:cubicBezTo>
                    <a:pt x="127" y="282"/>
                    <a:pt x="129" y="277"/>
                    <a:pt x="133" y="272"/>
                  </a:cubicBezTo>
                  <a:cubicBezTo>
                    <a:pt x="141" y="264"/>
                    <a:pt x="149" y="257"/>
                    <a:pt x="157" y="249"/>
                  </a:cubicBezTo>
                  <a:cubicBezTo>
                    <a:pt x="172" y="234"/>
                    <a:pt x="188" y="218"/>
                    <a:pt x="203" y="203"/>
                  </a:cubicBezTo>
                  <a:cubicBezTo>
                    <a:pt x="227" y="180"/>
                    <a:pt x="251" y="156"/>
                    <a:pt x="271" y="129"/>
                  </a:cubicBezTo>
                  <a:cubicBezTo>
                    <a:pt x="285" y="111"/>
                    <a:pt x="295" y="76"/>
                    <a:pt x="294" y="53"/>
                  </a:cubicBezTo>
                  <a:cubicBezTo>
                    <a:pt x="292" y="39"/>
                    <a:pt x="293" y="24"/>
                    <a:pt x="293"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0" name="Freeform 297"/>
            <p:cNvSpPr>
              <a:spLocks/>
            </p:cNvSpPr>
            <p:nvPr/>
          </p:nvSpPr>
          <p:spPr bwMode="auto">
            <a:xfrm>
              <a:off x="4968875" y="5311775"/>
              <a:ext cx="912813" cy="284163"/>
            </a:xfrm>
            <a:custGeom>
              <a:avLst/>
              <a:gdLst>
                <a:gd name="T0" fmla="*/ 226 w 302"/>
                <a:gd name="T1" fmla="*/ 19 h 94"/>
                <a:gd name="T2" fmla="*/ 147 w 302"/>
                <a:gd name="T3" fmla="*/ 51 h 94"/>
                <a:gd name="T4" fmla="*/ 65 w 302"/>
                <a:gd name="T5" fmla="*/ 74 h 94"/>
                <a:gd name="T6" fmla="*/ 2 w 302"/>
                <a:gd name="T7" fmla="*/ 49 h 94"/>
                <a:gd name="T8" fmla="*/ 1 w 302"/>
                <a:gd name="T9" fmla="*/ 54 h 94"/>
                <a:gd name="T10" fmla="*/ 13 w 302"/>
                <a:gd name="T11" fmla="*/ 79 h 94"/>
                <a:gd name="T12" fmla="*/ 39 w 302"/>
                <a:gd name="T13" fmla="*/ 90 h 94"/>
                <a:gd name="T14" fmla="*/ 122 w 302"/>
                <a:gd name="T15" fmla="*/ 75 h 94"/>
                <a:gd name="T16" fmla="*/ 201 w 302"/>
                <a:gd name="T17" fmla="*/ 42 h 94"/>
                <a:gd name="T18" fmla="*/ 263 w 302"/>
                <a:gd name="T19" fmla="*/ 29 h 94"/>
                <a:gd name="T20" fmla="*/ 295 w 302"/>
                <a:gd name="T21" fmla="*/ 16 h 94"/>
                <a:gd name="T22" fmla="*/ 302 w 302"/>
                <a:gd name="T23" fmla="*/ 0 h 94"/>
                <a:gd name="T24" fmla="*/ 278 w 302"/>
                <a:gd name="T25" fmla="*/ 9 h 94"/>
                <a:gd name="T26" fmla="*/ 226 w 302"/>
                <a:gd name="T27" fmla="*/ 1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94">
                  <a:moveTo>
                    <a:pt x="226" y="19"/>
                  </a:moveTo>
                  <a:cubicBezTo>
                    <a:pt x="198" y="25"/>
                    <a:pt x="173" y="39"/>
                    <a:pt x="147" y="51"/>
                  </a:cubicBezTo>
                  <a:cubicBezTo>
                    <a:pt x="121" y="63"/>
                    <a:pt x="93" y="74"/>
                    <a:pt x="65" y="74"/>
                  </a:cubicBezTo>
                  <a:cubicBezTo>
                    <a:pt x="42" y="74"/>
                    <a:pt x="17" y="66"/>
                    <a:pt x="2" y="49"/>
                  </a:cubicBezTo>
                  <a:cubicBezTo>
                    <a:pt x="1" y="51"/>
                    <a:pt x="1" y="52"/>
                    <a:pt x="1" y="54"/>
                  </a:cubicBezTo>
                  <a:cubicBezTo>
                    <a:pt x="0" y="63"/>
                    <a:pt x="5" y="73"/>
                    <a:pt x="13" y="79"/>
                  </a:cubicBezTo>
                  <a:cubicBezTo>
                    <a:pt x="20" y="85"/>
                    <a:pt x="30" y="88"/>
                    <a:pt x="39" y="90"/>
                  </a:cubicBezTo>
                  <a:cubicBezTo>
                    <a:pt x="67" y="94"/>
                    <a:pt x="96" y="86"/>
                    <a:pt x="122" y="75"/>
                  </a:cubicBezTo>
                  <a:cubicBezTo>
                    <a:pt x="148" y="64"/>
                    <a:pt x="174" y="50"/>
                    <a:pt x="201" y="42"/>
                  </a:cubicBezTo>
                  <a:cubicBezTo>
                    <a:pt x="221" y="35"/>
                    <a:pt x="242" y="31"/>
                    <a:pt x="263" y="29"/>
                  </a:cubicBezTo>
                  <a:cubicBezTo>
                    <a:pt x="274" y="27"/>
                    <a:pt x="287" y="25"/>
                    <a:pt x="295" y="16"/>
                  </a:cubicBezTo>
                  <a:cubicBezTo>
                    <a:pt x="299" y="12"/>
                    <a:pt x="301" y="6"/>
                    <a:pt x="302" y="0"/>
                  </a:cubicBezTo>
                  <a:cubicBezTo>
                    <a:pt x="294" y="4"/>
                    <a:pt x="286" y="7"/>
                    <a:pt x="278" y="9"/>
                  </a:cubicBezTo>
                  <a:cubicBezTo>
                    <a:pt x="261" y="14"/>
                    <a:pt x="243" y="15"/>
                    <a:pt x="226" y="19"/>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1" name="Freeform 298"/>
            <p:cNvSpPr>
              <a:spLocks/>
            </p:cNvSpPr>
            <p:nvPr/>
          </p:nvSpPr>
          <p:spPr bwMode="auto">
            <a:xfrm>
              <a:off x="5140325" y="5157788"/>
              <a:ext cx="357188" cy="268288"/>
            </a:xfrm>
            <a:custGeom>
              <a:avLst/>
              <a:gdLst>
                <a:gd name="T0" fmla="*/ 27 w 118"/>
                <a:gd name="T1" fmla="*/ 88 h 89"/>
                <a:gd name="T2" fmla="*/ 46 w 118"/>
                <a:gd name="T3" fmla="*/ 82 h 89"/>
                <a:gd name="T4" fmla="*/ 118 w 118"/>
                <a:gd name="T5" fmla="*/ 28 h 89"/>
                <a:gd name="T6" fmla="*/ 113 w 118"/>
                <a:gd name="T7" fmla="*/ 24 h 89"/>
                <a:gd name="T8" fmla="*/ 98 w 118"/>
                <a:gd name="T9" fmla="*/ 0 h 89"/>
                <a:gd name="T10" fmla="*/ 64 w 118"/>
                <a:gd name="T11" fmla="*/ 19 h 89"/>
                <a:gd name="T12" fmla="*/ 0 w 118"/>
                <a:gd name="T13" fmla="*/ 55 h 89"/>
                <a:gd name="T14" fmla="*/ 14 w 118"/>
                <a:gd name="T15" fmla="*/ 76 h 89"/>
                <a:gd name="T16" fmla="*/ 27 w 118"/>
                <a:gd name="T17"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89">
                  <a:moveTo>
                    <a:pt x="27" y="88"/>
                  </a:moveTo>
                  <a:cubicBezTo>
                    <a:pt x="34" y="89"/>
                    <a:pt x="40" y="86"/>
                    <a:pt x="46" y="82"/>
                  </a:cubicBezTo>
                  <a:cubicBezTo>
                    <a:pt x="71" y="66"/>
                    <a:pt x="95" y="48"/>
                    <a:pt x="118" y="28"/>
                  </a:cubicBezTo>
                  <a:cubicBezTo>
                    <a:pt x="116" y="27"/>
                    <a:pt x="115" y="26"/>
                    <a:pt x="113" y="24"/>
                  </a:cubicBezTo>
                  <a:cubicBezTo>
                    <a:pt x="106" y="17"/>
                    <a:pt x="101" y="9"/>
                    <a:pt x="98" y="0"/>
                  </a:cubicBezTo>
                  <a:cubicBezTo>
                    <a:pt x="86" y="5"/>
                    <a:pt x="75" y="12"/>
                    <a:pt x="64" y="19"/>
                  </a:cubicBezTo>
                  <a:cubicBezTo>
                    <a:pt x="43" y="31"/>
                    <a:pt x="21" y="42"/>
                    <a:pt x="0" y="55"/>
                  </a:cubicBezTo>
                  <a:cubicBezTo>
                    <a:pt x="4" y="62"/>
                    <a:pt x="9" y="69"/>
                    <a:pt x="14" y="76"/>
                  </a:cubicBezTo>
                  <a:cubicBezTo>
                    <a:pt x="17" y="81"/>
                    <a:pt x="21" y="86"/>
                    <a:pt x="27" y="88"/>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2" name="Freeform 299"/>
            <p:cNvSpPr>
              <a:spLocks/>
            </p:cNvSpPr>
            <p:nvPr/>
          </p:nvSpPr>
          <p:spPr bwMode="auto">
            <a:xfrm>
              <a:off x="4975225" y="5178425"/>
              <a:ext cx="906463" cy="357188"/>
            </a:xfrm>
            <a:custGeom>
              <a:avLst/>
              <a:gdLst>
                <a:gd name="T0" fmla="*/ 300 w 300"/>
                <a:gd name="T1" fmla="*/ 27 h 118"/>
                <a:gd name="T2" fmla="*/ 291 w 300"/>
                <a:gd name="T3" fmla="*/ 0 h 118"/>
                <a:gd name="T4" fmla="*/ 285 w 300"/>
                <a:gd name="T5" fmla="*/ 17 h 118"/>
                <a:gd name="T6" fmla="*/ 232 w 300"/>
                <a:gd name="T7" fmla="*/ 34 h 118"/>
                <a:gd name="T8" fmla="*/ 173 w 300"/>
                <a:gd name="T9" fmla="*/ 21 h 118"/>
                <a:gd name="T10" fmla="*/ 101 w 300"/>
                <a:gd name="T11" fmla="*/ 75 h 118"/>
                <a:gd name="T12" fmla="*/ 82 w 300"/>
                <a:gd name="T13" fmla="*/ 81 h 118"/>
                <a:gd name="T14" fmla="*/ 69 w 300"/>
                <a:gd name="T15" fmla="*/ 69 h 118"/>
                <a:gd name="T16" fmla="*/ 55 w 300"/>
                <a:gd name="T17" fmla="*/ 48 h 118"/>
                <a:gd name="T18" fmla="*/ 20 w 300"/>
                <a:gd name="T19" fmla="*/ 70 h 118"/>
                <a:gd name="T20" fmla="*/ 0 w 300"/>
                <a:gd name="T21" fmla="*/ 93 h 118"/>
                <a:gd name="T22" fmla="*/ 63 w 300"/>
                <a:gd name="T23" fmla="*/ 118 h 118"/>
                <a:gd name="T24" fmla="*/ 145 w 300"/>
                <a:gd name="T25" fmla="*/ 95 h 118"/>
                <a:gd name="T26" fmla="*/ 224 w 300"/>
                <a:gd name="T27" fmla="*/ 63 h 118"/>
                <a:gd name="T28" fmla="*/ 276 w 300"/>
                <a:gd name="T29" fmla="*/ 53 h 118"/>
                <a:gd name="T30" fmla="*/ 300 w 300"/>
                <a:gd name="T31" fmla="*/ 44 h 118"/>
                <a:gd name="T32" fmla="*/ 300 w 300"/>
                <a:gd name="T33"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0" h="118">
                  <a:moveTo>
                    <a:pt x="300" y="27"/>
                  </a:moveTo>
                  <a:cubicBezTo>
                    <a:pt x="300" y="17"/>
                    <a:pt x="298" y="6"/>
                    <a:pt x="291" y="0"/>
                  </a:cubicBezTo>
                  <a:cubicBezTo>
                    <a:pt x="290" y="6"/>
                    <a:pt x="288" y="12"/>
                    <a:pt x="285" y="17"/>
                  </a:cubicBezTo>
                  <a:cubicBezTo>
                    <a:pt x="274" y="33"/>
                    <a:pt x="251" y="35"/>
                    <a:pt x="232" y="34"/>
                  </a:cubicBezTo>
                  <a:cubicBezTo>
                    <a:pt x="211" y="34"/>
                    <a:pt x="190" y="32"/>
                    <a:pt x="173" y="21"/>
                  </a:cubicBezTo>
                  <a:cubicBezTo>
                    <a:pt x="150" y="41"/>
                    <a:pt x="126" y="59"/>
                    <a:pt x="101" y="75"/>
                  </a:cubicBezTo>
                  <a:cubicBezTo>
                    <a:pt x="95" y="79"/>
                    <a:pt x="89" y="82"/>
                    <a:pt x="82" y="81"/>
                  </a:cubicBezTo>
                  <a:cubicBezTo>
                    <a:pt x="76" y="79"/>
                    <a:pt x="72" y="74"/>
                    <a:pt x="69" y="69"/>
                  </a:cubicBezTo>
                  <a:cubicBezTo>
                    <a:pt x="64" y="62"/>
                    <a:pt x="59" y="55"/>
                    <a:pt x="55" y="48"/>
                  </a:cubicBezTo>
                  <a:cubicBezTo>
                    <a:pt x="43" y="54"/>
                    <a:pt x="31" y="62"/>
                    <a:pt x="20" y="70"/>
                  </a:cubicBezTo>
                  <a:cubicBezTo>
                    <a:pt x="11" y="76"/>
                    <a:pt x="3" y="84"/>
                    <a:pt x="0" y="93"/>
                  </a:cubicBezTo>
                  <a:cubicBezTo>
                    <a:pt x="15" y="110"/>
                    <a:pt x="40" y="118"/>
                    <a:pt x="63" y="118"/>
                  </a:cubicBezTo>
                  <a:cubicBezTo>
                    <a:pt x="91" y="118"/>
                    <a:pt x="119" y="107"/>
                    <a:pt x="145" y="95"/>
                  </a:cubicBezTo>
                  <a:cubicBezTo>
                    <a:pt x="171" y="83"/>
                    <a:pt x="196" y="69"/>
                    <a:pt x="224" y="63"/>
                  </a:cubicBezTo>
                  <a:cubicBezTo>
                    <a:pt x="241" y="59"/>
                    <a:pt x="259" y="58"/>
                    <a:pt x="276" y="53"/>
                  </a:cubicBezTo>
                  <a:cubicBezTo>
                    <a:pt x="284" y="51"/>
                    <a:pt x="292" y="48"/>
                    <a:pt x="300" y="44"/>
                  </a:cubicBezTo>
                  <a:cubicBezTo>
                    <a:pt x="300" y="39"/>
                    <a:pt x="300" y="33"/>
                    <a:pt x="300"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3" name="Freeform 300"/>
            <p:cNvSpPr>
              <a:spLocks/>
            </p:cNvSpPr>
            <p:nvPr/>
          </p:nvSpPr>
          <p:spPr bwMode="auto">
            <a:xfrm>
              <a:off x="5988050" y="5921375"/>
              <a:ext cx="561975" cy="431800"/>
            </a:xfrm>
            <a:custGeom>
              <a:avLst/>
              <a:gdLst>
                <a:gd name="T0" fmla="*/ 150 w 186"/>
                <a:gd name="T1" fmla="*/ 64 h 143"/>
                <a:gd name="T2" fmla="*/ 41 w 186"/>
                <a:gd name="T3" fmla="*/ 117 h 143"/>
                <a:gd name="T4" fmla="*/ 19 w 186"/>
                <a:gd name="T5" fmla="*/ 112 h 143"/>
                <a:gd name="T6" fmla="*/ 4 w 186"/>
                <a:gd name="T7" fmla="*/ 83 h 143"/>
                <a:gd name="T8" fmla="*/ 4 w 186"/>
                <a:gd name="T9" fmla="*/ 82 h 143"/>
                <a:gd name="T10" fmla="*/ 1 w 186"/>
                <a:gd name="T11" fmla="*/ 100 h 143"/>
                <a:gd name="T12" fmla="*/ 10 w 186"/>
                <a:gd name="T13" fmla="*/ 128 h 143"/>
                <a:gd name="T14" fmla="*/ 49 w 186"/>
                <a:gd name="T15" fmla="*/ 142 h 143"/>
                <a:gd name="T16" fmla="*/ 143 w 186"/>
                <a:gd name="T17" fmla="*/ 105 h 143"/>
                <a:gd name="T18" fmla="*/ 169 w 186"/>
                <a:gd name="T19" fmla="*/ 55 h 143"/>
                <a:gd name="T20" fmla="*/ 186 w 186"/>
                <a:gd name="T21" fmla="*/ 0 h 143"/>
                <a:gd name="T22" fmla="*/ 175 w 186"/>
                <a:gd name="T23" fmla="*/ 18 h 143"/>
                <a:gd name="T24" fmla="*/ 150 w 186"/>
                <a:gd name="T25" fmla="*/ 6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43">
                  <a:moveTo>
                    <a:pt x="150" y="64"/>
                  </a:moveTo>
                  <a:cubicBezTo>
                    <a:pt x="126" y="98"/>
                    <a:pt x="83" y="119"/>
                    <a:pt x="41" y="117"/>
                  </a:cubicBezTo>
                  <a:cubicBezTo>
                    <a:pt x="33" y="117"/>
                    <a:pt x="26" y="116"/>
                    <a:pt x="19" y="112"/>
                  </a:cubicBezTo>
                  <a:cubicBezTo>
                    <a:pt x="9" y="106"/>
                    <a:pt x="4" y="94"/>
                    <a:pt x="4" y="83"/>
                  </a:cubicBezTo>
                  <a:cubicBezTo>
                    <a:pt x="4" y="82"/>
                    <a:pt x="4" y="82"/>
                    <a:pt x="4" y="82"/>
                  </a:cubicBezTo>
                  <a:cubicBezTo>
                    <a:pt x="2" y="87"/>
                    <a:pt x="1" y="94"/>
                    <a:pt x="1" y="100"/>
                  </a:cubicBezTo>
                  <a:cubicBezTo>
                    <a:pt x="0" y="110"/>
                    <a:pt x="3" y="120"/>
                    <a:pt x="10" y="128"/>
                  </a:cubicBezTo>
                  <a:cubicBezTo>
                    <a:pt x="20" y="138"/>
                    <a:pt x="35" y="141"/>
                    <a:pt x="49" y="142"/>
                  </a:cubicBezTo>
                  <a:cubicBezTo>
                    <a:pt x="84" y="143"/>
                    <a:pt x="121" y="132"/>
                    <a:pt x="143" y="105"/>
                  </a:cubicBezTo>
                  <a:cubicBezTo>
                    <a:pt x="155" y="91"/>
                    <a:pt x="162" y="73"/>
                    <a:pt x="169" y="55"/>
                  </a:cubicBezTo>
                  <a:cubicBezTo>
                    <a:pt x="175" y="37"/>
                    <a:pt x="181" y="19"/>
                    <a:pt x="186" y="0"/>
                  </a:cubicBezTo>
                  <a:cubicBezTo>
                    <a:pt x="182" y="6"/>
                    <a:pt x="179" y="12"/>
                    <a:pt x="175" y="18"/>
                  </a:cubicBezTo>
                  <a:cubicBezTo>
                    <a:pt x="167" y="34"/>
                    <a:pt x="160" y="50"/>
                    <a:pt x="150" y="64"/>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4" name="Freeform 301"/>
            <p:cNvSpPr>
              <a:spLocks/>
            </p:cNvSpPr>
            <p:nvPr/>
          </p:nvSpPr>
          <p:spPr bwMode="auto">
            <a:xfrm>
              <a:off x="6062663" y="5719763"/>
              <a:ext cx="344488" cy="398463"/>
            </a:xfrm>
            <a:custGeom>
              <a:avLst/>
              <a:gdLst>
                <a:gd name="T0" fmla="*/ 114 w 114"/>
                <a:gd name="T1" fmla="*/ 47 h 132"/>
                <a:gd name="T2" fmla="*/ 61 w 114"/>
                <a:gd name="T3" fmla="*/ 0 h 132"/>
                <a:gd name="T4" fmla="*/ 32 w 114"/>
                <a:gd name="T5" fmla="*/ 68 h 132"/>
                <a:gd name="T6" fmla="*/ 0 w 114"/>
                <a:gd name="T7" fmla="*/ 109 h 132"/>
                <a:gd name="T8" fmla="*/ 73 w 114"/>
                <a:gd name="T9" fmla="*/ 132 h 132"/>
                <a:gd name="T10" fmla="*/ 114 w 114"/>
                <a:gd name="T11" fmla="*/ 47 h 132"/>
              </a:gdLst>
              <a:ahLst/>
              <a:cxnLst>
                <a:cxn ang="0">
                  <a:pos x="T0" y="T1"/>
                </a:cxn>
                <a:cxn ang="0">
                  <a:pos x="T2" y="T3"/>
                </a:cxn>
                <a:cxn ang="0">
                  <a:pos x="T4" y="T5"/>
                </a:cxn>
                <a:cxn ang="0">
                  <a:pos x="T6" y="T7"/>
                </a:cxn>
                <a:cxn ang="0">
                  <a:pos x="T8" y="T9"/>
                </a:cxn>
                <a:cxn ang="0">
                  <a:pos x="T10" y="T11"/>
                </a:cxn>
              </a:cxnLst>
              <a:rect l="0" t="0" r="r" b="b"/>
              <a:pathLst>
                <a:path w="114" h="132">
                  <a:moveTo>
                    <a:pt x="114" y="47"/>
                  </a:moveTo>
                  <a:cubicBezTo>
                    <a:pt x="92" y="39"/>
                    <a:pt x="73" y="21"/>
                    <a:pt x="61" y="0"/>
                  </a:cubicBezTo>
                  <a:cubicBezTo>
                    <a:pt x="60" y="24"/>
                    <a:pt x="47" y="48"/>
                    <a:pt x="32" y="68"/>
                  </a:cubicBezTo>
                  <a:cubicBezTo>
                    <a:pt x="22" y="82"/>
                    <a:pt x="10" y="95"/>
                    <a:pt x="0" y="109"/>
                  </a:cubicBezTo>
                  <a:cubicBezTo>
                    <a:pt x="25" y="113"/>
                    <a:pt x="50" y="121"/>
                    <a:pt x="73" y="132"/>
                  </a:cubicBezTo>
                  <a:cubicBezTo>
                    <a:pt x="90" y="105"/>
                    <a:pt x="104" y="77"/>
                    <a:pt x="114" y="4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5" name="Freeform 302"/>
            <p:cNvSpPr>
              <a:spLocks/>
            </p:cNvSpPr>
            <p:nvPr/>
          </p:nvSpPr>
          <p:spPr bwMode="auto">
            <a:xfrm>
              <a:off x="5999163" y="5854700"/>
              <a:ext cx="568325" cy="425450"/>
            </a:xfrm>
            <a:custGeom>
              <a:avLst/>
              <a:gdLst>
                <a:gd name="T0" fmla="*/ 157 w 188"/>
                <a:gd name="T1" fmla="*/ 6 h 141"/>
                <a:gd name="T2" fmla="*/ 135 w 188"/>
                <a:gd name="T3" fmla="*/ 2 h 141"/>
                <a:gd name="T4" fmla="*/ 104 w 188"/>
                <a:gd name="T5" fmla="*/ 71 h 141"/>
                <a:gd name="T6" fmla="*/ 78 w 188"/>
                <a:gd name="T7" fmla="*/ 80 h 141"/>
                <a:gd name="T8" fmla="*/ 21 w 188"/>
                <a:gd name="T9" fmla="*/ 64 h 141"/>
                <a:gd name="T10" fmla="*/ 4 w 188"/>
                <a:gd name="T11" fmla="*/ 93 h 141"/>
                <a:gd name="T12" fmla="*/ 0 w 188"/>
                <a:gd name="T13" fmla="*/ 104 h 141"/>
                <a:gd name="T14" fmla="*/ 15 w 188"/>
                <a:gd name="T15" fmla="*/ 134 h 141"/>
                <a:gd name="T16" fmla="*/ 37 w 188"/>
                <a:gd name="T17" fmla="*/ 139 h 141"/>
                <a:gd name="T18" fmla="*/ 146 w 188"/>
                <a:gd name="T19" fmla="*/ 86 h 141"/>
                <a:gd name="T20" fmla="*/ 171 w 188"/>
                <a:gd name="T21" fmla="*/ 40 h 141"/>
                <a:gd name="T22" fmla="*/ 177 w 188"/>
                <a:gd name="T23" fmla="*/ 30 h 141"/>
                <a:gd name="T24" fmla="*/ 186 w 188"/>
                <a:gd name="T25" fmla="*/ 8 h 141"/>
                <a:gd name="T26" fmla="*/ 188 w 188"/>
                <a:gd name="T27" fmla="*/ 0 h 141"/>
                <a:gd name="T28" fmla="*/ 157 w 188"/>
                <a:gd name="T29"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41">
                  <a:moveTo>
                    <a:pt x="157" y="6"/>
                  </a:moveTo>
                  <a:cubicBezTo>
                    <a:pt x="150" y="6"/>
                    <a:pt x="142" y="4"/>
                    <a:pt x="135" y="2"/>
                  </a:cubicBezTo>
                  <a:cubicBezTo>
                    <a:pt x="127" y="26"/>
                    <a:pt x="116" y="49"/>
                    <a:pt x="104" y="71"/>
                  </a:cubicBezTo>
                  <a:cubicBezTo>
                    <a:pt x="99" y="80"/>
                    <a:pt x="88" y="84"/>
                    <a:pt x="78" y="80"/>
                  </a:cubicBezTo>
                  <a:cubicBezTo>
                    <a:pt x="60" y="73"/>
                    <a:pt x="41" y="68"/>
                    <a:pt x="21" y="64"/>
                  </a:cubicBezTo>
                  <a:cubicBezTo>
                    <a:pt x="14" y="73"/>
                    <a:pt x="9" y="83"/>
                    <a:pt x="4" y="93"/>
                  </a:cubicBezTo>
                  <a:cubicBezTo>
                    <a:pt x="2" y="96"/>
                    <a:pt x="1" y="100"/>
                    <a:pt x="0" y="104"/>
                  </a:cubicBezTo>
                  <a:cubicBezTo>
                    <a:pt x="0" y="116"/>
                    <a:pt x="5" y="128"/>
                    <a:pt x="15" y="134"/>
                  </a:cubicBezTo>
                  <a:cubicBezTo>
                    <a:pt x="22" y="138"/>
                    <a:pt x="29" y="139"/>
                    <a:pt x="37" y="139"/>
                  </a:cubicBezTo>
                  <a:cubicBezTo>
                    <a:pt x="79" y="141"/>
                    <a:pt x="122" y="120"/>
                    <a:pt x="146" y="86"/>
                  </a:cubicBezTo>
                  <a:cubicBezTo>
                    <a:pt x="156" y="72"/>
                    <a:pt x="163" y="56"/>
                    <a:pt x="171" y="40"/>
                  </a:cubicBezTo>
                  <a:cubicBezTo>
                    <a:pt x="173" y="37"/>
                    <a:pt x="175" y="34"/>
                    <a:pt x="177" y="30"/>
                  </a:cubicBezTo>
                  <a:cubicBezTo>
                    <a:pt x="179" y="24"/>
                    <a:pt x="183" y="14"/>
                    <a:pt x="186" y="8"/>
                  </a:cubicBezTo>
                  <a:cubicBezTo>
                    <a:pt x="186" y="5"/>
                    <a:pt x="187" y="2"/>
                    <a:pt x="188" y="0"/>
                  </a:cubicBezTo>
                  <a:cubicBezTo>
                    <a:pt x="179" y="4"/>
                    <a:pt x="168" y="6"/>
                    <a:pt x="15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39" name="Group 238"/>
          <p:cNvGrpSpPr/>
          <p:nvPr/>
        </p:nvGrpSpPr>
        <p:grpSpPr>
          <a:xfrm>
            <a:off x="3730610" y="1900602"/>
            <a:ext cx="1237757" cy="758864"/>
            <a:chOff x="293688" y="2058988"/>
            <a:chExt cx="4267198" cy="2616201"/>
          </a:xfrm>
        </p:grpSpPr>
        <p:sp>
          <p:nvSpPr>
            <p:cNvPr id="219" name="Freeform 30"/>
            <p:cNvSpPr>
              <a:spLocks/>
            </p:cNvSpPr>
            <p:nvPr/>
          </p:nvSpPr>
          <p:spPr bwMode="auto">
            <a:xfrm>
              <a:off x="293688" y="2058988"/>
              <a:ext cx="4267198" cy="2473326"/>
            </a:xfrm>
            <a:custGeom>
              <a:avLst/>
              <a:gdLst>
                <a:gd name="T0" fmla="*/ 2294 w 2336"/>
                <a:gd name="T1" fmla="*/ 542 h 1353"/>
                <a:gd name="T2" fmla="*/ 2294 w 2336"/>
                <a:gd name="T3" fmla="*/ 629 h 1353"/>
                <a:gd name="T4" fmla="*/ 1089 w 2336"/>
                <a:gd name="T5" fmla="*/ 1329 h 1353"/>
                <a:gd name="T6" fmla="*/ 938 w 2336"/>
                <a:gd name="T7" fmla="*/ 1329 h 1353"/>
                <a:gd name="T8" fmla="*/ 42 w 2336"/>
                <a:gd name="T9" fmla="*/ 812 h 1353"/>
                <a:gd name="T10" fmla="*/ 42 w 2336"/>
                <a:gd name="T11" fmla="*/ 725 h 1353"/>
                <a:gd name="T12" fmla="*/ 1247 w 2336"/>
                <a:gd name="T13" fmla="*/ 24 h 1353"/>
                <a:gd name="T14" fmla="*/ 1397 w 2336"/>
                <a:gd name="T15" fmla="*/ 24 h 1353"/>
                <a:gd name="T16" fmla="*/ 2294 w 2336"/>
                <a:gd name="T17" fmla="*/ 542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6" h="1353">
                  <a:moveTo>
                    <a:pt x="2294" y="542"/>
                  </a:moveTo>
                  <a:cubicBezTo>
                    <a:pt x="2335" y="566"/>
                    <a:pt x="2336" y="605"/>
                    <a:pt x="2294" y="629"/>
                  </a:cubicBezTo>
                  <a:cubicBezTo>
                    <a:pt x="1089" y="1329"/>
                    <a:pt x="1089" y="1329"/>
                    <a:pt x="1089" y="1329"/>
                  </a:cubicBezTo>
                  <a:cubicBezTo>
                    <a:pt x="1048" y="1353"/>
                    <a:pt x="980" y="1353"/>
                    <a:pt x="938" y="1329"/>
                  </a:cubicBezTo>
                  <a:cubicBezTo>
                    <a:pt x="42" y="812"/>
                    <a:pt x="42" y="812"/>
                    <a:pt x="42" y="812"/>
                  </a:cubicBezTo>
                  <a:cubicBezTo>
                    <a:pt x="1" y="788"/>
                    <a:pt x="0" y="749"/>
                    <a:pt x="42" y="725"/>
                  </a:cubicBezTo>
                  <a:cubicBezTo>
                    <a:pt x="1247" y="24"/>
                    <a:pt x="1247" y="24"/>
                    <a:pt x="1247" y="24"/>
                  </a:cubicBezTo>
                  <a:cubicBezTo>
                    <a:pt x="1288" y="0"/>
                    <a:pt x="1356" y="0"/>
                    <a:pt x="1397" y="24"/>
                  </a:cubicBezTo>
                  <a:lnTo>
                    <a:pt x="2294" y="542"/>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0" name="Freeform 31"/>
            <p:cNvSpPr>
              <a:spLocks/>
            </p:cNvSpPr>
            <p:nvPr/>
          </p:nvSpPr>
          <p:spPr bwMode="auto">
            <a:xfrm>
              <a:off x="314326" y="3130551"/>
              <a:ext cx="4225924" cy="1544638"/>
            </a:xfrm>
            <a:custGeom>
              <a:avLst/>
              <a:gdLst>
                <a:gd name="T0" fmla="*/ 2283 w 2314"/>
                <a:gd name="T1" fmla="*/ 43 h 845"/>
                <a:gd name="T2" fmla="*/ 1078 w 2314"/>
                <a:gd name="T3" fmla="*/ 743 h 845"/>
                <a:gd name="T4" fmla="*/ 927 w 2314"/>
                <a:gd name="T5" fmla="*/ 743 h 845"/>
                <a:gd name="T6" fmla="*/ 31 w 2314"/>
                <a:gd name="T7" fmla="*/ 226 h 845"/>
                <a:gd name="T8" fmla="*/ 0 w 2314"/>
                <a:gd name="T9" fmla="*/ 182 h 845"/>
                <a:gd name="T10" fmla="*/ 0 w 2314"/>
                <a:gd name="T11" fmla="*/ 259 h 845"/>
                <a:gd name="T12" fmla="*/ 31 w 2314"/>
                <a:gd name="T13" fmla="*/ 303 h 845"/>
                <a:gd name="T14" fmla="*/ 927 w 2314"/>
                <a:gd name="T15" fmla="*/ 821 h 845"/>
                <a:gd name="T16" fmla="*/ 1078 w 2314"/>
                <a:gd name="T17" fmla="*/ 821 h 845"/>
                <a:gd name="T18" fmla="*/ 2283 w 2314"/>
                <a:gd name="T19" fmla="*/ 120 h 845"/>
                <a:gd name="T20" fmla="*/ 2314 w 2314"/>
                <a:gd name="T21" fmla="*/ 77 h 845"/>
                <a:gd name="T22" fmla="*/ 2314 w 2314"/>
                <a:gd name="T23" fmla="*/ 0 h 845"/>
                <a:gd name="T24" fmla="*/ 2283 w 2314"/>
                <a:gd name="T25" fmla="*/ 43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4" h="845">
                  <a:moveTo>
                    <a:pt x="2283" y="43"/>
                  </a:moveTo>
                  <a:cubicBezTo>
                    <a:pt x="1078" y="743"/>
                    <a:pt x="1078" y="743"/>
                    <a:pt x="1078" y="743"/>
                  </a:cubicBezTo>
                  <a:cubicBezTo>
                    <a:pt x="1037" y="767"/>
                    <a:pt x="969" y="767"/>
                    <a:pt x="927" y="743"/>
                  </a:cubicBezTo>
                  <a:cubicBezTo>
                    <a:pt x="31" y="226"/>
                    <a:pt x="31" y="226"/>
                    <a:pt x="31" y="226"/>
                  </a:cubicBezTo>
                  <a:cubicBezTo>
                    <a:pt x="10" y="214"/>
                    <a:pt x="0" y="198"/>
                    <a:pt x="0" y="182"/>
                  </a:cubicBezTo>
                  <a:cubicBezTo>
                    <a:pt x="0" y="259"/>
                    <a:pt x="0" y="259"/>
                    <a:pt x="0" y="259"/>
                  </a:cubicBezTo>
                  <a:cubicBezTo>
                    <a:pt x="0" y="275"/>
                    <a:pt x="10" y="291"/>
                    <a:pt x="31" y="303"/>
                  </a:cubicBezTo>
                  <a:cubicBezTo>
                    <a:pt x="927" y="821"/>
                    <a:pt x="927" y="821"/>
                    <a:pt x="927" y="821"/>
                  </a:cubicBezTo>
                  <a:cubicBezTo>
                    <a:pt x="969" y="845"/>
                    <a:pt x="1036" y="845"/>
                    <a:pt x="1078" y="821"/>
                  </a:cubicBezTo>
                  <a:cubicBezTo>
                    <a:pt x="2283" y="120"/>
                    <a:pt x="2283" y="120"/>
                    <a:pt x="2283" y="120"/>
                  </a:cubicBezTo>
                  <a:cubicBezTo>
                    <a:pt x="2303" y="108"/>
                    <a:pt x="2314" y="93"/>
                    <a:pt x="2314" y="77"/>
                  </a:cubicBezTo>
                  <a:cubicBezTo>
                    <a:pt x="2314" y="0"/>
                    <a:pt x="2314" y="0"/>
                    <a:pt x="2314" y="0"/>
                  </a:cubicBezTo>
                  <a:cubicBezTo>
                    <a:pt x="2314" y="15"/>
                    <a:pt x="2304" y="31"/>
                    <a:pt x="2283" y="43"/>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1" name="Freeform 32"/>
            <p:cNvSpPr>
              <a:spLocks/>
            </p:cNvSpPr>
            <p:nvPr/>
          </p:nvSpPr>
          <p:spPr bwMode="auto">
            <a:xfrm>
              <a:off x="1746250" y="2749551"/>
              <a:ext cx="401637" cy="231775"/>
            </a:xfrm>
            <a:custGeom>
              <a:avLst/>
              <a:gdLst>
                <a:gd name="T0" fmla="*/ 210 w 220"/>
                <a:gd name="T1" fmla="*/ 73 h 127"/>
                <a:gd name="T2" fmla="*/ 210 w 220"/>
                <a:gd name="T3" fmla="*/ 93 h 127"/>
                <a:gd name="T4" fmla="*/ 161 w 220"/>
                <a:gd name="T5" fmla="*/ 122 h 127"/>
                <a:gd name="T6" fmla="*/ 127 w 220"/>
                <a:gd name="T7" fmla="*/ 122 h 127"/>
                <a:gd name="T8" fmla="*/ 10 w 220"/>
                <a:gd name="T9" fmla="*/ 54 h 127"/>
                <a:gd name="T10" fmla="*/ 10 w 220"/>
                <a:gd name="T11" fmla="*/ 35 h 127"/>
                <a:gd name="T12" fmla="*/ 59 w 220"/>
                <a:gd name="T13" fmla="*/ 6 h 127"/>
                <a:gd name="T14" fmla="*/ 94 w 220"/>
                <a:gd name="T15" fmla="*/ 6 h 127"/>
                <a:gd name="T16" fmla="*/ 210 w 220"/>
                <a:gd name="T17"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127">
                  <a:moveTo>
                    <a:pt x="210" y="73"/>
                  </a:moveTo>
                  <a:cubicBezTo>
                    <a:pt x="220" y="79"/>
                    <a:pt x="220" y="87"/>
                    <a:pt x="210" y="93"/>
                  </a:cubicBezTo>
                  <a:cubicBezTo>
                    <a:pt x="161" y="122"/>
                    <a:pt x="161" y="122"/>
                    <a:pt x="161" y="122"/>
                  </a:cubicBezTo>
                  <a:cubicBezTo>
                    <a:pt x="151" y="127"/>
                    <a:pt x="136" y="127"/>
                    <a:pt x="127" y="122"/>
                  </a:cubicBezTo>
                  <a:cubicBezTo>
                    <a:pt x="10" y="54"/>
                    <a:pt x="10" y="54"/>
                    <a:pt x="10" y="54"/>
                  </a:cubicBezTo>
                  <a:cubicBezTo>
                    <a:pt x="1" y="49"/>
                    <a:pt x="0" y="40"/>
                    <a:pt x="10" y="35"/>
                  </a:cubicBezTo>
                  <a:cubicBezTo>
                    <a:pt x="59" y="6"/>
                    <a:pt x="59" y="6"/>
                    <a:pt x="59" y="6"/>
                  </a:cubicBezTo>
                  <a:cubicBezTo>
                    <a:pt x="69" y="0"/>
                    <a:pt x="84" y="0"/>
                    <a:pt x="94" y="6"/>
                  </a:cubicBezTo>
                  <a:lnTo>
                    <a:pt x="210"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2" name="Freeform 33"/>
            <p:cNvSpPr>
              <a:spLocks/>
            </p:cNvSpPr>
            <p:nvPr/>
          </p:nvSpPr>
          <p:spPr bwMode="auto">
            <a:xfrm>
              <a:off x="2154238" y="2986088"/>
              <a:ext cx="400050" cy="231775"/>
            </a:xfrm>
            <a:custGeom>
              <a:avLst/>
              <a:gdLst>
                <a:gd name="T0" fmla="*/ 209 w 219"/>
                <a:gd name="T1" fmla="*/ 73 h 127"/>
                <a:gd name="T2" fmla="*/ 209 w 219"/>
                <a:gd name="T3" fmla="*/ 93 h 127"/>
                <a:gd name="T4" fmla="*/ 160 w 219"/>
                <a:gd name="T5" fmla="*/ 122 h 127"/>
                <a:gd name="T6" fmla="*/ 126 w 219"/>
                <a:gd name="T7" fmla="*/ 122 h 127"/>
                <a:gd name="T8" fmla="*/ 9 w 219"/>
                <a:gd name="T9" fmla="*/ 54 h 127"/>
                <a:gd name="T10" fmla="*/ 9 w 219"/>
                <a:gd name="T11" fmla="*/ 34 h 127"/>
                <a:gd name="T12" fmla="*/ 58 w 219"/>
                <a:gd name="T13" fmla="*/ 6 h 127"/>
                <a:gd name="T14" fmla="*/ 93 w 219"/>
                <a:gd name="T15" fmla="*/ 6 h 127"/>
                <a:gd name="T16" fmla="*/ 209 w 219"/>
                <a:gd name="T17"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7">
                  <a:moveTo>
                    <a:pt x="209" y="73"/>
                  </a:moveTo>
                  <a:cubicBezTo>
                    <a:pt x="219" y="78"/>
                    <a:pt x="219" y="87"/>
                    <a:pt x="209" y="93"/>
                  </a:cubicBezTo>
                  <a:cubicBezTo>
                    <a:pt x="160" y="122"/>
                    <a:pt x="160" y="122"/>
                    <a:pt x="160" y="122"/>
                  </a:cubicBezTo>
                  <a:cubicBezTo>
                    <a:pt x="151" y="127"/>
                    <a:pt x="135" y="127"/>
                    <a:pt x="126" y="122"/>
                  </a:cubicBezTo>
                  <a:cubicBezTo>
                    <a:pt x="9" y="54"/>
                    <a:pt x="9" y="54"/>
                    <a:pt x="9" y="54"/>
                  </a:cubicBezTo>
                  <a:cubicBezTo>
                    <a:pt x="0" y="49"/>
                    <a:pt x="0" y="40"/>
                    <a:pt x="9" y="34"/>
                  </a:cubicBezTo>
                  <a:cubicBezTo>
                    <a:pt x="58" y="6"/>
                    <a:pt x="58" y="6"/>
                    <a:pt x="58" y="6"/>
                  </a:cubicBezTo>
                  <a:cubicBezTo>
                    <a:pt x="68" y="0"/>
                    <a:pt x="83" y="0"/>
                    <a:pt x="93" y="6"/>
                  </a:cubicBezTo>
                  <a:lnTo>
                    <a:pt x="209"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3" name="Freeform 34"/>
            <p:cNvSpPr>
              <a:spLocks/>
            </p:cNvSpPr>
            <p:nvPr/>
          </p:nvSpPr>
          <p:spPr bwMode="auto">
            <a:xfrm>
              <a:off x="1020763" y="3101976"/>
              <a:ext cx="520700" cy="301625"/>
            </a:xfrm>
            <a:custGeom>
              <a:avLst/>
              <a:gdLst>
                <a:gd name="T0" fmla="*/ 276 w 285"/>
                <a:gd name="T1" fmla="*/ 73 h 165"/>
                <a:gd name="T2" fmla="*/ 276 w 285"/>
                <a:gd name="T3" fmla="*/ 93 h 165"/>
                <a:gd name="T4" fmla="*/ 160 w 285"/>
                <a:gd name="T5" fmla="*/ 160 h 165"/>
                <a:gd name="T6" fmla="*/ 126 w 285"/>
                <a:gd name="T7" fmla="*/ 160 h 165"/>
                <a:gd name="T8" fmla="*/ 9 w 285"/>
                <a:gd name="T9" fmla="*/ 93 h 165"/>
                <a:gd name="T10" fmla="*/ 9 w 285"/>
                <a:gd name="T11" fmla="*/ 73 h 165"/>
                <a:gd name="T12" fmla="*/ 125 w 285"/>
                <a:gd name="T13" fmla="*/ 5 h 165"/>
                <a:gd name="T14" fmla="*/ 159 w 285"/>
                <a:gd name="T15" fmla="*/ 5 h 165"/>
                <a:gd name="T16" fmla="*/ 276 w 285"/>
                <a:gd name="T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165">
                  <a:moveTo>
                    <a:pt x="276" y="73"/>
                  </a:moveTo>
                  <a:cubicBezTo>
                    <a:pt x="285" y="78"/>
                    <a:pt x="285" y="87"/>
                    <a:pt x="276" y="93"/>
                  </a:cubicBezTo>
                  <a:cubicBezTo>
                    <a:pt x="160" y="160"/>
                    <a:pt x="160" y="160"/>
                    <a:pt x="160" y="160"/>
                  </a:cubicBezTo>
                  <a:cubicBezTo>
                    <a:pt x="151" y="165"/>
                    <a:pt x="135" y="165"/>
                    <a:pt x="126" y="160"/>
                  </a:cubicBezTo>
                  <a:cubicBezTo>
                    <a:pt x="9" y="93"/>
                    <a:pt x="9" y="93"/>
                    <a:pt x="9" y="93"/>
                  </a:cubicBezTo>
                  <a:cubicBezTo>
                    <a:pt x="0" y="87"/>
                    <a:pt x="0" y="78"/>
                    <a:pt x="9" y="73"/>
                  </a:cubicBezTo>
                  <a:cubicBezTo>
                    <a:pt x="125" y="5"/>
                    <a:pt x="125" y="5"/>
                    <a:pt x="125" y="5"/>
                  </a:cubicBezTo>
                  <a:cubicBezTo>
                    <a:pt x="134" y="0"/>
                    <a:pt x="150" y="0"/>
                    <a:pt x="159" y="5"/>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4" name="Freeform 35"/>
            <p:cNvSpPr>
              <a:spLocks/>
            </p:cNvSpPr>
            <p:nvPr/>
          </p:nvSpPr>
          <p:spPr bwMode="auto">
            <a:xfrm>
              <a:off x="2562225" y="3221038"/>
              <a:ext cx="400050" cy="233363"/>
            </a:xfrm>
            <a:custGeom>
              <a:avLst/>
              <a:gdLst>
                <a:gd name="T0" fmla="*/ 210 w 219"/>
                <a:gd name="T1" fmla="*/ 73 h 127"/>
                <a:gd name="T2" fmla="*/ 210 w 219"/>
                <a:gd name="T3" fmla="*/ 93 h 127"/>
                <a:gd name="T4" fmla="*/ 160 w 219"/>
                <a:gd name="T5" fmla="*/ 121 h 127"/>
                <a:gd name="T6" fmla="*/ 126 w 219"/>
                <a:gd name="T7" fmla="*/ 121 h 127"/>
                <a:gd name="T8" fmla="*/ 9 w 219"/>
                <a:gd name="T9" fmla="*/ 54 h 127"/>
                <a:gd name="T10" fmla="*/ 9 w 219"/>
                <a:gd name="T11" fmla="*/ 34 h 127"/>
                <a:gd name="T12" fmla="*/ 59 w 219"/>
                <a:gd name="T13" fmla="*/ 6 h 127"/>
                <a:gd name="T14" fmla="*/ 93 w 219"/>
                <a:gd name="T15" fmla="*/ 6 h 127"/>
                <a:gd name="T16" fmla="*/ 210 w 219"/>
                <a:gd name="T17"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7">
                  <a:moveTo>
                    <a:pt x="210" y="73"/>
                  </a:moveTo>
                  <a:cubicBezTo>
                    <a:pt x="219" y="78"/>
                    <a:pt x="219" y="87"/>
                    <a:pt x="210" y="93"/>
                  </a:cubicBezTo>
                  <a:cubicBezTo>
                    <a:pt x="160" y="121"/>
                    <a:pt x="160" y="121"/>
                    <a:pt x="160" y="121"/>
                  </a:cubicBezTo>
                  <a:cubicBezTo>
                    <a:pt x="151" y="127"/>
                    <a:pt x="135" y="127"/>
                    <a:pt x="126" y="121"/>
                  </a:cubicBezTo>
                  <a:cubicBezTo>
                    <a:pt x="9" y="54"/>
                    <a:pt x="9" y="54"/>
                    <a:pt x="9" y="54"/>
                  </a:cubicBezTo>
                  <a:cubicBezTo>
                    <a:pt x="0" y="49"/>
                    <a:pt x="0" y="40"/>
                    <a:pt x="9" y="34"/>
                  </a:cubicBezTo>
                  <a:cubicBezTo>
                    <a:pt x="59" y="6"/>
                    <a:pt x="59" y="6"/>
                    <a:pt x="59" y="6"/>
                  </a:cubicBezTo>
                  <a:cubicBezTo>
                    <a:pt x="68" y="0"/>
                    <a:pt x="83" y="0"/>
                    <a:pt x="93" y="6"/>
                  </a:cubicBezTo>
                  <a:lnTo>
                    <a:pt x="210"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5" name="Freeform 36"/>
            <p:cNvSpPr>
              <a:spLocks/>
            </p:cNvSpPr>
            <p:nvPr/>
          </p:nvSpPr>
          <p:spPr bwMode="auto">
            <a:xfrm>
              <a:off x="657225" y="3314701"/>
              <a:ext cx="520700" cy="301625"/>
            </a:xfrm>
            <a:custGeom>
              <a:avLst/>
              <a:gdLst>
                <a:gd name="T0" fmla="*/ 276 w 285"/>
                <a:gd name="T1" fmla="*/ 72 h 165"/>
                <a:gd name="T2" fmla="*/ 276 w 285"/>
                <a:gd name="T3" fmla="*/ 92 h 165"/>
                <a:gd name="T4" fmla="*/ 160 w 285"/>
                <a:gd name="T5" fmla="*/ 159 h 165"/>
                <a:gd name="T6" fmla="*/ 126 w 285"/>
                <a:gd name="T7" fmla="*/ 160 h 165"/>
                <a:gd name="T8" fmla="*/ 9 w 285"/>
                <a:gd name="T9" fmla="*/ 92 h 165"/>
                <a:gd name="T10" fmla="*/ 9 w 285"/>
                <a:gd name="T11" fmla="*/ 72 h 165"/>
                <a:gd name="T12" fmla="*/ 125 w 285"/>
                <a:gd name="T13" fmla="*/ 5 h 165"/>
                <a:gd name="T14" fmla="*/ 159 w 285"/>
                <a:gd name="T15" fmla="*/ 5 h 165"/>
                <a:gd name="T16" fmla="*/ 276 w 285"/>
                <a:gd name="T1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165">
                  <a:moveTo>
                    <a:pt x="276" y="72"/>
                  </a:moveTo>
                  <a:cubicBezTo>
                    <a:pt x="285" y="78"/>
                    <a:pt x="285" y="87"/>
                    <a:pt x="276" y="92"/>
                  </a:cubicBezTo>
                  <a:cubicBezTo>
                    <a:pt x="160" y="159"/>
                    <a:pt x="160" y="159"/>
                    <a:pt x="160" y="159"/>
                  </a:cubicBezTo>
                  <a:cubicBezTo>
                    <a:pt x="151" y="165"/>
                    <a:pt x="135" y="165"/>
                    <a:pt x="126" y="160"/>
                  </a:cubicBezTo>
                  <a:cubicBezTo>
                    <a:pt x="9" y="92"/>
                    <a:pt x="9" y="92"/>
                    <a:pt x="9" y="92"/>
                  </a:cubicBezTo>
                  <a:cubicBezTo>
                    <a:pt x="0" y="87"/>
                    <a:pt x="0" y="78"/>
                    <a:pt x="9" y="72"/>
                  </a:cubicBezTo>
                  <a:cubicBezTo>
                    <a:pt x="125" y="5"/>
                    <a:pt x="125" y="5"/>
                    <a:pt x="125" y="5"/>
                  </a:cubicBezTo>
                  <a:cubicBezTo>
                    <a:pt x="134" y="0"/>
                    <a:pt x="150" y="0"/>
                    <a:pt x="159" y="5"/>
                  </a:cubicBezTo>
                  <a:lnTo>
                    <a:pt x="276" y="72"/>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6" name="Freeform 37"/>
            <p:cNvSpPr>
              <a:spLocks/>
            </p:cNvSpPr>
            <p:nvPr/>
          </p:nvSpPr>
          <p:spPr bwMode="auto">
            <a:xfrm>
              <a:off x="2970213" y="3457576"/>
              <a:ext cx="400050" cy="231775"/>
            </a:xfrm>
            <a:custGeom>
              <a:avLst/>
              <a:gdLst>
                <a:gd name="T0" fmla="*/ 210 w 219"/>
                <a:gd name="T1" fmla="*/ 73 h 127"/>
                <a:gd name="T2" fmla="*/ 210 w 219"/>
                <a:gd name="T3" fmla="*/ 93 h 127"/>
                <a:gd name="T4" fmla="*/ 161 w 219"/>
                <a:gd name="T5" fmla="*/ 121 h 127"/>
                <a:gd name="T6" fmla="*/ 126 w 219"/>
                <a:gd name="T7" fmla="*/ 121 h 127"/>
                <a:gd name="T8" fmla="*/ 10 w 219"/>
                <a:gd name="T9" fmla="*/ 54 h 127"/>
                <a:gd name="T10" fmla="*/ 10 w 219"/>
                <a:gd name="T11" fmla="*/ 34 h 127"/>
                <a:gd name="T12" fmla="*/ 59 w 219"/>
                <a:gd name="T13" fmla="*/ 5 h 127"/>
                <a:gd name="T14" fmla="*/ 93 w 219"/>
                <a:gd name="T15" fmla="*/ 5 h 127"/>
                <a:gd name="T16" fmla="*/ 210 w 219"/>
                <a:gd name="T17" fmla="*/ 7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27">
                  <a:moveTo>
                    <a:pt x="210" y="73"/>
                  </a:moveTo>
                  <a:cubicBezTo>
                    <a:pt x="219" y="78"/>
                    <a:pt x="219" y="87"/>
                    <a:pt x="210" y="93"/>
                  </a:cubicBezTo>
                  <a:cubicBezTo>
                    <a:pt x="161" y="121"/>
                    <a:pt x="161" y="121"/>
                    <a:pt x="161" y="121"/>
                  </a:cubicBezTo>
                  <a:cubicBezTo>
                    <a:pt x="151" y="127"/>
                    <a:pt x="136" y="127"/>
                    <a:pt x="126" y="121"/>
                  </a:cubicBezTo>
                  <a:cubicBezTo>
                    <a:pt x="10" y="54"/>
                    <a:pt x="10" y="54"/>
                    <a:pt x="10" y="54"/>
                  </a:cubicBezTo>
                  <a:cubicBezTo>
                    <a:pt x="0" y="48"/>
                    <a:pt x="0" y="40"/>
                    <a:pt x="10" y="34"/>
                  </a:cubicBezTo>
                  <a:cubicBezTo>
                    <a:pt x="59" y="5"/>
                    <a:pt x="59" y="5"/>
                    <a:pt x="59" y="5"/>
                  </a:cubicBezTo>
                  <a:cubicBezTo>
                    <a:pt x="68" y="0"/>
                    <a:pt x="84" y="0"/>
                    <a:pt x="93" y="5"/>
                  </a:cubicBezTo>
                  <a:lnTo>
                    <a:pt x="210" y="73"/>
                  </a:ln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7" name="Freeform 38"/>
            <p:cNvSpPr>
              <a:spLocks/>
            </p:cNvSpPr>
            <p:nvPr/>
          </p:nvSpPr>
          <p:spPr bwMode="auto">
            <a:xfrm>
              <a:off x="2243138" y="3808413"/>
              <a:ext cx="522287" cy="303213"/>
            </a:xfrm>
            <a:custGeom>
              <a:avLst/>
              <a:gdLst>
                <a:gd name="T0" fmla="*/ 276 w 286"/>
                <a:gd name="T1" fmla="*/ 73 h 166"/>
                <a:gd name="T2" fmla="*/ 277 w 286"/>
                <a:gd name="T3" fmla="*/ 93 h 166"/>
                <a:gd name="T4" fmla="*/ 161 w 286"/>
                <a:gd name="T5" fmla="*/ 160 h 166"/>
                <a:gd name="T6" fmla="*/ 126 w 286"/>
                <a:gd name="T7" fmla="*/ 160 h 166"/>
                <a:gd name="T8" fmla="*/ 10 w 286"/>
                <a:gd name="T9" fmla="*/ 93 h 166"/>
                <a:gd name="T10" fmla="*/ 10 w 286"/>
                <a:gd name="T11" fmla="*/ 73 h 166"/>
                <a:gd name="T12" fmla="*/ 126 w 286"/>
                <a:gd name="T13" fmla="*/ 6 h 166"/>
                <a:gd name="T14" fmla="*/ 160 w 286"/>
                <a:gd name="T15" fmla="*/ 6 h 166"/>
                <a:gd name="T16" fmla="*/ 276 w 286"/>
                <a:gd name="T17" fmla="*/ 7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66">
                  <a:moveTo>
                    <a:pt x="276" y="73"/>
                  </a:moveTo>
                  <a:cubicBezTo>
                    <a:pt x="286" y="79"/>
                    <a:pt x="286" y="88"/>
                    <a:pt x="277" y="93"/>
                  </a:cubicBezTo>
                  <a:cubicBezTo>
                    <a:pt x="161" y="160"/>
                    <a:pt x="161" y="160"/>
                    <a:pt x="161" y="160"/>
                  </a:cubicBezTo>
                  <a:cubicBezTo>
                    <a:pt x="151" y="166"/>
                    <a:pt x="136" y="166"/>
                    <a:pt x="126" y="160"/>
                  </a:cubicBezTo>
                  <a:cubicBezTo>
                    <a:pt x="10" y="93"/>
                    <a:pt x="10" y="93"/>
                    <a:pt x="10" y="93"/>
                  </a:cubicBezTo>
                  <a:cubicBezTo>
                    <a:pt x="0" y="88"/>
                    <a:pt x="0" y="79"/>
                    <a:pt x="10" y="73"/>
                  </a:cubicBezTo>
                  <a:cubicBezTo>
                    <a:pt x="126" y="6"/>
                    <a:pt x="126" y="6"/>
                    <a:pt x="126" y="6"/>
                  </a:cubicBezTo>
                  <a:cubicBezTo>
                    <a:pt x="135" y="0"/>
                    <a:pt x="150" y="0"/>
                    <a:pt x="160" y="6"/>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8" name="Freeform 39"/>
            <p:cNvSpPr>
              <a:spLocks/>
            </p:cNvSpPr>
            <p:nvPr/>
          </p:nvSpPr>
          <p:spPr bwMode="auto">
            <a:xfrm>
              <a:off x="1879600" y="4021138"/>
              <a:ext cx="522287" cy="303213"/>
            </a:xfrm>
            <a:custGeom>
              <a:avLst/>
              <a:gdLst>
                <a:gd name="T0" fmla="*/ 276 w 286"/>
                <a:gd name="T1" fmla="*/ 73 h 166"/>
                <a:gd name="T2" fmla="*/ 276 w 286"/>
                <a:gd name="T3" fmla="*/ 93 h 166"/>
                <a:gd name="T4" fmla="*/ 161 w 286"/>
                <a:gd name="T5" fmla="*/ 160 h 166"/>
                <a:gd name="T6" fmla="*/ 126 w 286"/>
                <a:gd name="T7" fmla="*/ 160 h 166"/>
                <a:gd name="T8" fmla="*/ 10 w 286"/>
                <a:gd name="T9" fmla="*/ 93 h 166"/>
                <a:gd name="T10" fmla="*/ 10 w 286"/>
                <a:gd name="T11" fmla="*/ 73 h 166"/>
                <a:gd name="T12" fmla="*/ 125 w 286"/>
                <a:gd name="T13" fmla="*/ 6 h 166"/>
                <a:gd name="T14" fmla="*/ 160 w 286"/>
                <a:gd name="T15" fmla="*/ 6 h 166"/>
                <a:gd name="T16" fmla="*/ 276 w 286"/>
                <a:gd name="T17" fmla="*/ 7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66">
                  <a:moveTo>
                    <a:pt x="276" y="73"/>
                  </a:moveTo>
                  <a:cubicBezTo>
                    <a:pt x="286" y="78"/>
                    <a:pt x="286" y="87"/>
                    <a:pt x="276" y="93"/>
                  </a:cubicBezTo>
                  <a:cubicBezTo>
                    <a:pt x="161" y="160"/>
                    <a:pt x="161" y="160"/>
                    <a:pt x="161" y="160"/>
                  </a:cubicBezTo>
                  <a:cubicBezTo>
                    <a:pt x="151" y="166"/>
                    <a:pt x="136" y="166"/>
                    <a:pt x="126" y="160"/>
                  </a:cubicBezTo>
                  <a:cubicBezTo>
                    <a:pt x="10" y="93"/>
                    <a:pt x="10" y="93"/>
                    <a:pt x="10" y="93"/>
                  </a:cubicBezTo>
                  <a:cubicBezTo>
                    <a:pt x="0" y="87"/>
                    <a:pt x="0" y="78"/>
                    <a:pt x="10" y="73"/>
                  </a:cubicBezTo>
                  <a:cubicBezTo>
                    <a:pt x="125" y="6"/>
                    <a:pt x="125" y="6"/>
                    <a:pt x="125" y="6"/>
                  </a:cubicBezTo>
                  <a:cubicBezTo>
                    <a:pt x="135" y="0"/>
                    <a:pt x="150" y="0"/>
                    <a:pt x="160" y="6"/>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9" name="Freeform 40"/>
            <p:cNvSpPr>
              <a:spLocks/>
            </p:cNvSpPr>
            <p:nvPr/>
          </p:nvSpPr>
          <p:spPr bwMode="auto">
            <a:xfrm>
              <a:off x="2636838" y="2228851"/>
              <a:ext cx="569912" cy="330200"/>
            </a:xfrm>
            <a:custGeom>
              <a:avLst/>
              <a:gdLst>
                <a:gd name="T0" fmla="*/ 290 w 359"/>
                <a:gd name="T1" fmla="*/ 120 h 208"/>
                <a:gd name="T2" fmla="*/ 221 w 359"/>
                <a:gd name="T3" fmla="*/ 81 h 208"/>
                <a:gd name="T4" fmla="*/ 152 w 359"/>
                <a:gd name="T5" fmla="*/ 40 h 208"/>
                <a:gd name="T6" fmla="*/ 82 w 359"/>
                <a:gd name="T7" fmla="*/ 0 h 208"/>
                <a:gd name="T8" fmla="*/ 0 w 359"/>
                <a:gd name="T9" fmla="*/ 48 h 208"/>
                <a:gd name="T10" fmla="*/ 69 w 359"/>
                <a:gd name="T11" fmla="*/ 88 h 208"/>
                <a:gd name="T12" fmla="*/ 139 w 359"/>
                <a:gd name="T13" fmla="*/ 128 h 208"/>
                <a:gd name="T14" fmla="*/ 208 w 359"/>
                <a:gd name="T15" fmla="*/ 168 h 208"/>
                <a:gd name="T16" fmla="*/ 277 w 359"/>
                <a:gd name="T17" fmla="*/ 208 h 208"/>
                <a:gd name="T18" fmla="*/ 359 w 359"/>
                <a:gd name="T19" fmla="*/ 160 h 208"/>
                <a:gd name="T20" fmla="*/ 290 w 359"/>
                <a:gd name="T21" fmla="*/ 12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208">
                  <a:moveTo>
                    <a:pt x="290" y="120"/>
                  </a:moveTo>
                  <a:lnTo>
                    <a:pt x="221" y="81"/>
                  </a:lnTo>
                  <a:lnTo>
                    <a:pt x="152" y="40"/>
                  </a:lnTo>
                  <a:lnTo>
                    <a:pt x="82" y="0"/>
                  </a:lnTo>
                  <a:lnTo>
                    <a:pt x="0" y="48"/>
                  </a:lnTo>
                  <a:lnTo>
                    <a:pt x="69" y="88"/>
                  </a:lnTo>
                  <a:lnTo>
                    <a:pt x="139" y="128"/>
                  </a:lnTo>
                  <a:lnTo>
                    <a:pt x="208" y="168"/>
                  </a:lnTo>
                  <a:lnTo>
                    <a:pt x="277" y="208"/>
                  </a:lnTo>
                  <a:lnTo>
                    <a:pt x="359" y="160"/>
                  </a:lnTo>
                  <a:lnTo>
                    <a:pt x="290" y="12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0" name="Freeform 41"/>
            <p:cNvSpPr>
              <a:spLocks/>
            </p:cNvSpPr>
            <p:nvPr/>
          </p:nvSpPr>
          <p:spPr bwMode="auto">
            <a:xfrm>
              <a:off x="1384300" y="2890838"/>
              <a:ext cx="520700" cy="303213"/>
            </a:xfrm>
            <a:custGeom>
              <a:avLst/>
              <a:gdLst>
                <a:gd name="T0" fmla="*/ 276 w 285"/>
                <a:gd name="T1" fmla="*/ 73 h 166"/>
                <a:gd name="T2" fmla="*/ 276 w 285"/>
                <a:gd name="T3" fmla="*/ 93 h 166"/>
                <a:gd name="T4" fmla="*/ 160 w 285"/>
                <a:gd name="T5" fmla="*/ 160 h 166"/>
                <a:gd name="T6" fmla="*/ 126 w 285"/>
                <a:gd name="T7" fmla="*/ 160 h 166"/>
                <a:gd name="T8" fmla="*/ 9 w 285"/>
                <a:gd name="T9" fmla="*/ 93 h 166"/>
                <a:gd name="T10" fmla="*/ 9 w 285"/>
                <a:gd name="T11" fmla="*/ 73 h 166"/>
                <a:gd name="T12" fmla="*/ 125 w 285"/>
                <a:gd name="T13" fmla="*/ 6 h 166"/>
                <a:gd name="T14" fmla="*/ 159 w 285"/>
                <a:gd name="T15" fmla="*/ 6 h 166"/>
                <a:gd name="T16" fmla="*/ 276 w 285"/>
                <a:gd name="T17" fmla="*/ 7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166">
                  <a:moveTo>
                    <a:pt x="276" y="73"/>
                  </a:moveTo>
                  <a:cubicBezTo>
                    <a:pt x="285" y="78"/>
                    <a:pt x="285" y="87"/>
                    <a:pt x="276" y="93"/>
                  </a:cubicBezTo>
                  <a:cubicBezTo>
                    <a:pt x="160" y="160"/>
                    <a:pt x="160" y="160"/>
                    <a:pt x="160" y="160"/>
                  </a:cubicBezTo>
                  <a:cubicBezTo>
                    <a:pt x="151" y="166"/>
                    <a:pt x="135" y="166"/>
                    <a:pt x="126" y="160"/>
                  </a:cubicBezTo>
                  <a:cubicBezTo>
                    <a:pt x="9" y="93"/>
                    <a:pt x="9" y="93"/>
                    <a:pt x="9" y="93"/>
                  </a:cubicBezTo>
                  <a:cubicBezTo>
                    <a:pt x="0" y="87"/>
                    <a:pt x="0" y="78"/>
                    <a:pt x="9" y="73"/>
                  </a:cubicBezTo>
                  <a:cubicBezTo>
                    <a:pt x="125" y="6"/>
                    <a:pt x="125" y="6"/>
                    <a:pt x="125" y="6"/>
                  </a:cubicBezTo>
                  <a:cubicBezTo>
                    <a:pt x="135" y="0"/>
                    <a:pt x="150" y="0"/>
                    <a:pt x="159" y="6"/>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1" name="Freeform 42"/>
            <p:cNvSpPr>
              <a:spLocks/>
            </p:cNvSpPr>
            <p:nvPr/>
          </p:nvSpPr>
          <p:spPr bwMode="auto">
            <a:xfrm>
              <a:off x="1792288" y="3125788"/>
              <a:ext cx="522287" cy="301625"/>
            </a:xfrm>
            <a:custGeom>
              <a:avLst/>
              <a:gdLst>
                <a:gd name="T0" fmla="*/ 276 w 286"/>
                <a:gd name="T1" fmla="*/ 73 h 165"/>
                <a:gd name="T2" fmla="*/ 276 w 286"/>
                <a:gd name="T3" fmla="*/ 93 h 165"/>
                <a:gd name="T4" fmla="*/ 160 w 286"/>
                <a:gd name="T5" fmla="*/ 160 h 165"/>
                <a:gd name="T6" fmla="*/ 126 w 286"/>
                <a:gd name="T7" fmla="*/ 160 h 165"/>
                <a:gd name="T8" fmla="*/ 10 w 286"/>
                <a:gd name="T9" fmla="*/ 93 h 165"/>
                <a:gd name="T10" fmla="*/ 10 w 286"/>
                <a:gd name="T11" fmla="*/ 73 h 165"/>
                <a:gd name="T12" fmla="*/ 125 w 286"/>
                <a:gd name="T13" fmla="*/ 6 h 165"/>
                <a:gd name="T14" fmla="*/ 160 w 286"/>
                <a:gd name="T15" fmla="*/ 6 h 165"/>
                <a:gd name="T16" fmla="*/ 276 w 286"/>
                <a:gd name="T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65">
                  <a:moveTo>
                    <a:pt x="276" y="73"/>
                  </a:moveTo>
                  <a:cubicBezTo>
                    <a:pt x="286" y="78"/>
                    <a:pt x="286" y="87"/>
                    <a:pt x="276" y="93"/>
                  </a:cubicBezTo>
                  <a:cubicBezTo>
                    <a:pt x="160" y="160"/>
                    <a:pt x="160" y="160"/>
                    <a:pt x="160" y="160"/>
                  </a:cubicBezTo>
                  <a:cubicBezTo>
                    <a:pt x="151" y="165"/>
                    <a:pt x="136" y="165"/>
                    <a:pt x="126" y="160"/>
                  </a:cubicBezTo>
                  <a:cubicBezTo>
                    <a:pt x="10" y="93"/>
                    <a:pt x="10" y="93"/>
                    <a:pt x="10" y="93"/>
                  </a:cubicBezTo>
                  <a:cubicBezTo>
                    <a:pt x="0" y="87"/>
                    <a:pt x="0" y="78"/>
                    <a:pt x="10" y="73"/>
                  </a:cubicBezTo>
                  <a:cubicBezTo>
                    <a:pt x="125" y="6"/>
                    <a:pt x="125" y="6"/>
                    <a:pt x="125" y="6"/>
                  </a:cubicBezTo>
                  <a:cubicBezTo>
                    <a:pt x="135" y="0"/>
                    <a:pt x="150" y="0"/>
                    <a:pt x="160" y="6"/>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2" name="Freeform 43"/>
            <p:cNvSpPr>
              <a:spLocks/>
            </p:cNvSpPr>
            <p:nvPr/>
          </p:nvSpPr>
          <p:spPr bwMode="auto">
            <a:xfrm>
              <a:off x="2054225" y="2387601"/>
              <a:ext cx="1939925" cy="1122363"/>
            </a:xfrm>
            <a:custGeom>
              <a:avLst/>
              <a:gdLst>
                <a:gd name="T0" fmla="*/ 1046 w 1062"/>
                <a:gd name="T1" fmla="*/ 448 h 614"/>
                <a:gd name="T2" fmla="*/ 1046 w 1062"/>
                <a:gd name="T3" fmla="*/ 483 h 614"/>
                <a:gd name="T4" fmla="*/ 837 w 1062"/>
                <a:gd name="T5" fmla="*/ 604 h 614"/>
                <a:gd name="T6" fmla="*/ 777 w 1062"/>
                <a:gd name="T7" fmla="*/ 604 h 614"/>
                <a:gd name="T8" fmla="*/ 17 w 1062"/>
                <a:gd name="T9" fmla="*/ 166 h 614"/>
                <a:gd name="T10" fmla="*/ 16 w 1062"/>
                <a:gd name="T11" fmla="*/ 131 h 614"/>
                <a:gd name="T12" fmla="*/ 225 w 1062"/>
                <a:gd name="T13" fmla="*/ 9 h 614"/>
                <a:gd name="T14" fmla="*/ 286 w 1062"/>
                <a:gd name="T15" fmla="*/ 9 h 614"/>
                <a:gd name="T16" fmla="*/ 1046 w 1062"/>
                <a:gd name="T17" fmla="*/ 448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2" h="614">
                  <a:moveTo>
                    <a:pt x="1046" y="448"/>
                  </a:moveTo>
                  <a:cubicBezTo>
                    <a:pt x="1062" y="458"/>
                    <a:pt x="1062" y="473"/>
                    <a:pt x="1046" y="483"/>
                  </a:cubicBezTo>
                  <a:cubicBezTo>
                    <a:pt x="837" y="604"/>
                    <a:pt x="837" y="604"/>
                    <a:pt x="837" y="604"/>
                  </a:cubicBezTo>
                  <a:cubicBezTo>
                    <a:pt x="820" y="614"/>
                    <a:pt x="793" y="614"/>
                    <a:pt x="777" y="604"/>
                  </a:cubicBezTo>
                  <a:cubicBezTo>
                    <a:pt x="17" y="166"/>
                    <a:pt x="17" y="166"/>
                    <a:pt x="17" y="166"/>
                  </a:cubicBezTo>
                  <a:cubicBezTo>
                    <a:pt x="0" y="156"/>
                    <a:pt x="0" y="140"/>
                    <a:pt x="16" y="131"/>
                  </a:cubicBezTo>
                  <a:cubicBezTo>
                    <a:pt x="225" y="9"/>
                    <a:pt x="225" y="9"/>
                    <a:pt x="225" y="9"/>
                  </a:cubicBezTo>
                  <a:cubicBezTo>
                    <a:pt x="242" y="0"/>
                    <a:pt x="269" y="0"/>
                    <a:pt x="286" y="9"/>
                  </a:cubicBezTo>
                  <a:lnTo>
                    <a:pt x="1046" y="448"/>
                  </a:lnTo>
                  <a:close/>
                </a:path>
              </a:pathLst>
            </a:custGeom>
            <a:solidFill>
              <a:srgbClr val="85ED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3" name="Freeform 44"/>
            <p:cNvSpPr>
              <a:spLocks/>
            </p:cNvSpPr>
            <p:nvPr/>
          </p:nvSpPr>
          <p:spPr bwMode="auto">
            <a:xfrm>
              <a:off x="1428750" y="3338513"/>
              <a:ext cx="522287" cy="301625"/>
            </a:xfrm>
            <a:custGeom>
              <a:avLst/>
              <a:gdLst>
                <a:gd name="T0" fmla="*/ 276 w 286"/>
                <a:gd name="T1" fmla="*/ 73 h 165"/>
                <a:gd name="T2" fmla="*/ 276 w 286"/>
                <a:gd name="T3" fmla="*/ 92 h 165"/>
                <a:gd name="T4" fmla="*/ 160 w 286"/>
                <a:gd name="T5" fmla="*/ 160 h 165"/>
                <a:gd name="T6" fmla="*/ 126 w 286"/>
                <a:gd name="T7" fmla="*/ 160 h 165"/>
                <a:gd name="T8" fmla="*/ 9 w 286"/>
                <a:gd name="T9" fmla="*/ 92 h 165"/>
                <a:gd name="T10" fmla="*/ 9 w 286"/>
                <a:gd name="T11" fmla="*/ 73 h 165"/>
                <a:gd name="T12" fmla="*/ 125 w 286"/>
                <a:gd name="T13" fmla="*/ 5 h 165"/>
                <a:gd name="T14" fmla="*/ 159 w 286"/>
                <a:gd name="T15" fmla="*/ 5 h 165"/>
                <a:gd name="T16" fmla="*/ 276 w 286"/>
                <a:gd name="T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65">
                  <a:moveTo>
                    <a:pt x="276" y="73"/>
                  </a:moveTo>
                  <a:cubicBezTo>
                    <a:pt x="285" y="78"/>
                    <a:pt x="286" y="87"/>
                    <a:pt x="276" y="92"/>
                  </a:cubicBezTo>
                  <a:cubicBezTo>
                    <a:pt x="160" y="160"/>
                    <a:pt x="160" y="160"/>
                    <a:pt x="160" y="160"/>
                  </a:cubicBezTo>
                  <a:cubicBezTo>
                    <a:pt x="151" y="165"/>
                    <a:pt x="136" y="165"/>
                    <a:pt x="126" y="160"/>
                  </a:cubicBezTo>
                  <a:cubicBezTo>
                    <a:pt x="9" y="92"/>
                    <a:pt x="9" y="92"/>
                    <a:pt x="9" y="92"/>
                  </a:cubicBezTo>
                  <a:cubicBezTo>
                    <a:pt x="0" y="87"/>
                    <a:pt x="0" y="78"/>
                    <a:pt x="9" y="73"/>
                  </a:cubicBezTo>
                  <a:cubicBezTo>
                    <a:pt x="125" y="5"/>
                    <a:pt x="125" y="5"/>
                    <a:pt x="125" y="5"/>
                  </a:cubicBezTo>
                  <a:cubicBezTo>
                    <a:pt x="135" y="0"/>
                    <a:pt x="150" y="0"/>
                    <a:pt x="159" y="5"/>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4" name="Freeform 45"/>
            <p:cNvSpPr>
              <a:spLocks/>
            </p:cNvSpPr>
            <p:nvPr/>
          </p:nvSpPr>
          <p:spPr bwMode="auto">
            <a:xfrm>
              <a:off x="2198688" y="3362326"/>
              <a:ext cx="522287" cy="301625"/>
            </a:xfrm>
            <a:custGeom>
              <a:avLst/>
              <a:gdLst>
                <a:gd name="T0" fmla="*/ 276 w 286"/>
                <a:gd name="T1" fmla="*/ 73 h 165"/>
                <a:gd name="T2" fmla="*/ 277 w 286"/>
                <a:gd name="T3" fmla="*/ 93 h 165"/>
                <a:gd name="T4" fmla="*/ 161 w 286"/>
                <a:gd name="T5" fmla="*/ 160 h 165"/>
                <a:gd name="T6" fmla="*/ 126 w 286"/>
                <a:gd name="T7" fmla="*/ 160 h 165"/>
                <a:gd name="T8" fmla="*/ 10 w 286"/>
                <a:gd name="T9" fmla="*/ 93 h 165"/>
                <a:gd name="T10" fmla="*/ 10 w 286"/>
                <a:gd name="T11" fmla="*/ 73 h 165"/>
                <a:gd name="T12" fmla="*/ 126 w 286"/>
                <a:gd name="T13" fmla="*/ 5 h 165"/>
                <a:gd name="T14" fmla="*/ 160 w 286"/>
                <a:gd name="T15" fmla="*/ 5 h 165"/>
                <a:gd name="T16" fmla="*/ 276 w 286"/>
                <a:gd name="T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65">
                  <a:moveTo>
                    <a:pt x="276" y="73"/>
                  </a:moveTo>
                  <a:cubicBezTo>
                    <a:pt x="286" y="78"/>
                    <a:pt x="286" y="87"/>
                    <a:pt x="277" y="93"/>
                  </a:cubicBezTo>
                  <a:cubicBezTo>
                    <a:pt x="161" y="160"/>
                    <a:pt x="161" y="160"/>
                    <a:pt x="161" y="160"/>
                  </a:cubicBezTo>
                  <a:cubicBezTo>
                    <a:pt x="151" y="165"/>
                    <a:pt x="136" y="165"/>
                    <a:pt x="126" y="160"/>
                  </a:cubicBezTo>
                  <a:cubicBezTo>
                    <a:pt x="10" y="93"/>
                    <a:pt x="10" y="93"/>
                    <a:pt x="10" y="93"/>
                  </a:cubicBezTo>
                  <a:cubicBezTo>
                    <a:pt x="0" y="87"/>
                    <a:pt x="0" y="78"/>
                    <a:pt x="10" y="73"/>
                  </a:cubicBezTo>
                  <a:cubicBezTo>
                    <a:pt x="126" y="5"/>
                    <a:pt x="126" y="5"/>
                    <a:pt x="126" y="5"/>
                  </a:cubicBezTo>
                  <a:cubicBezTo>
                    <a:pt x="135" y="0"/>
                    <a:pt x="150" y="0"/>
                    <a:pt x="160" y="5"/>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5" name="Freeform 46"/>
            <p:cNvSpPr>
              <a:spLocks/>
            </p:cNvSpPr>
            <p:nvPr/>
          </p:nvSpPr>
          <p:spPr bwMode="auto">
            <a:xfrm>
              <a:off x="1835150" y="3575051"/>
              <a:ext cx="522287" cy="301625"/>
            </a:xfrm>
            <a:custGeom>
              <a:avLst/>
              <a:gdLst>
                <a:gd name="T0" fmla="*/ 276 w 286"/>
                <a:gd name="T1" fmla="*/ 72 h 165"/>
                <a:gd name="T2" fmla="*/ 276 w 286"/>
                <a:gd name="T3" fmla="*/ 92 h 165"/>
                <a:gd name="T4" fmla="*/ 161 w 286"/>
                <a:gd name="T5" fmla="*/ 160 h 165"/>
                <a:gd name="T6" fmla="*/ 126 w 286"/>
                <a:gd name="T7" fmla="*/ 160 h 165"/>
                <a:gd name="T8" fmla="*/ 10 w 286"/>
                <a:gd name="T9" fmla="*/ 92 h 165"/>
                <a:gd name="T10" fmla="*/ 10 w 286"/>
                <a:gd name="T11" fmla="*/ 72 h 165"/>
                <a:gd name="T12" fmla="*/ 125 w 286"/>
                <a:gd name="T13" fmla="*/ 5 h 165"/>
                <a:gd name="T14" fmla="*/ 160 w 286"/>
                <a:gd name="T15" fmla="*/ 5 h 165"/>
                <a:gd name="T16" fmla="*/ 276 w 286"/>
                <a:gd name="T17" fmla="*/ 7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6" h="165">
                  <a:moveTo>
                    <a:pt x="276" y="72"/>
                  </a:moveTo>
                  <a:cubicBezTo>
                    <a:pt x="286" y="78"/>
                    <a:pt x="286" y="87"/>
                    <a:pt x="276" y="92"/>
                  </a:cubicBezTo>
                  <a:cubicBezTo>
                    <a:pt x="161" y="160"/>
                    <a:pt x="161" y="160"/>
                    <a:pt x="161" y="160"/>
                  </a:cubicBezTo>
                  <a:cubicBezTo>
                    <a:pt x="151" y="165"/>
                    <a:pt x="136" y="165"/>
                    <a:pt x="126" y="160"/>
                  </a:cubicBezTo>
                  <a:cubicBezTo>
                    <a:pt x="10" y="92"/>
                    <a:pt x="10" y="92"/>
                    <a:pt x="10" y="92"/>
                  </a:cubicBezTo>
                  <a:cubicBezTo>
                    <a:pt x="0" y="87"/>
                    <a:pt x="0" y="78"/>
                    <a:pt x="10" y="72"/>
                  </a:cubicBezTo>
                  <a:cubicBezTo>
                    <a:pt x="125" y="5"/>
                    <a:pt x="125" y="5"/>
                    <a:pt x="125" y="5"/>
                  </a:cubicBezTo>
                  <a:cubicBezTo>
                    <a:pt x="135" y="0"/>
                    <a:pt x="150" y="0"/>
                    <a:pt x="160" y="5"/>
                  </a:cubicBezTo>
                  <a:lnTo>
                    <a:pt x="276" y="72"/>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6" name="Freeform 47"/>
            <p:cNvSpPr>
              <a:spLocks/>
            </p:cNvSpPr>
            <p:nvPr/>
          </p:nvSpPr>
          <p:spPr bwMode="auto">
            <a:xfrm>
              <a:off x="2608263" y="3598863"/>
              <a:ext cx="520700" cy="301625"/>
            </a:xfrm>
            <a:custGeom>
              <a:avLst/>
              <a:gdLst>
                <a:gd name="T0" fmla="*/ 276 w 285"/>
                <a:gd name="T1" fmla="*/ 73 h 165"/>
                <a:gd name="T2" fmla="*/ 276 w 285"/>
                <a:gd name="T3" fmla="*/ 92 h 165"/>
                <a:gd name="T4" fmla="*/ 160 w 285"/>
                <a:gd name="T5" fmla="*/ 160 h 165"/>
                <a:gd name="T6" fmla="*/ 126 w 285"/>
                <a:gd name="T7" fmla="*/ 160 h 165"/>
                <a:gd name="T8" fmla="*/ 9 w 285"/>
                <a:gd name="T9" fmla="*/ 92 h 165"/>
                <a:gd name="T10" fmla="*/ 9 w 285"/>
                <a:gd name="T11" fmla="*/ 73 h 165"/>
                <a:gd name="T12" fmla="*/ 125 w 285"/>
                <a:gd name="T13" fmla="*/ 5 h 165"/>
                <a:gd name="T14" fmla="*/ 159 w 285"/>
                <a:gd name="T15" fmla="*/ 5 h 165"/>
                <a:gd name="T16" fmla="*/ 276 w 285"/>
                <a:gd name="T17" fmla="*/ 7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165">
                  <a:moveTo>
                    <a:pt x="276" y="73"/>
                  </a:moveTo>
                  <a:cubicBezTo>
                    <a:pt x="285" y="78"/>
                    <a:pt x="285" y="87"/>
                    <a:pt x="276" y="92"/>
                  </a:cubicBezTo>
                  <a:cubicBezTo>
                    <a:pt x="160" y="160"/>
                    <a:pt x="160" y="160"/>
                    <a:pt x="160" y="160"/>
                  </a:cubicBezTo>
                  <a:cubicBezTo>
                    <a:pt x="151" y="165"/>
                    <a:pt x="135" y="165"/>
                    <a:pt x="126" y="160"/>
                  </a:cubicBezTo>
                  <a:cubicBezTo>
                    <a:pt x="9" y="92"/>
                    <a:pt x="9" y="92"/>
                    <a:pt x="9" y="92"/>
                  </a:cubicBezTo>
                  <a:cubicBezTo>
                    <a:pt x="0" y="87"/>
                    <a:pt x="0" y="78"/>
                    <a:pt x="9" y="73"/>
                  </a:cubicBezTo>
                  <a:cubicBezTo>
                    <a:pt x="125" y="5"/>
                    <a:pt x="125" y="5"/>
                    <a:pt x="125" y="5"/>
                  </a:cubicBezTo>
                  <a:cubicBezTo>
                    <a:pt x="134" y="0"/>
                    <a:pt x="150" y="0"/>
                    <a:pt x="159" y="5"/>
                  </a:cubicBezTo>
                  <a:lnTo>
                    <a:pt x="276" y="73"/>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7" name="Freeform 48"/>
            <p:cNvSpPr>
              <a:spLocks/>
            </p:cNvSpPr>
            <p:nvPr/>
          </p:nvSpPr>
          <p:spPr bwMode="auto">
            <a:xfrm>
              <a:off x="1065213" y="3548063"/>
              <a:ext cx="928687" cy="539750"/>
            </a:xfrm>
            <a:custGeom>
              <a:avLst/>
              <a:gdLst>
                <a:gd name="T0" fmla="*/ 499 w 509"/>
                <a:gd name="T1" fmla="*/ 202 h 295"/>
                <a:gd name="T2" fmla="*/ 499 w 509"/>
                <a:gd name="T3" fmla="*/ 222 h 295"/>
                <a:gd name="T4" fmla="*/ 384 w 509"/>
                <a:gd name="T5" fmla="*/ 289 h 295"/>
                <a:gd name="T6" fmla="*/ 349 w 509"/>
                <a:gd name="T7" fmla="*/ 289 h 295"/>
                <a:gd name="T8" fmla="*/ 241 w 509"/>
                <a:gd name="T9" fmla="*/ 227 h 295"/>
                <a:gd name="T10" fmla="*/ 215 w 509"/>
                <a:gd name="T11" fmla="*/ 212 h 295"/>
                <a:gd name="T12" fmla="*/ 9 w 509"/>
                <a:gd name="T13" fmla="*/ 93 h 295"/>
                <a:gd name="T14" fmla="*/ 9 w 509"/>
                <a:gd name="T15" fmla="*/ 73 h 295"/>
                <a:gd name="T16" fmla="*/ 125 w 509"/>
                <a:gd name="T17" fmla="*/ 6 h 295"/>
                <a:gd name="T18" fmla="*/ 159 w 509"/>
                <a:gd name="T19" fmla="*/ 6 h 295"/>
                <a:gd name="T20" fmla="*/ 365 w 509"/>
                <a:gd name="T21" fmla="*/ 125 h 295"/>
                <a:gd name="T22" fmla="*/ 391 w 509"/>
                <a:gd name="T23" fmla="*/ 140 h 295"/>
                <a:gd name="T24" fmla="*/ 499 w 509"/>
                <a:gd name="T25" fmla="*/ 20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9" h="295">
                  <a:moveTo>
                    <a:pt x="499" y="202"/>
                  </a:moveTo>
                  <a:cubicBezTo>
                    <a:pt x="509" y="208"/>
                    <a:pt x="509" y="217"/>
                    <a:pt x="499" y="222"/>
                  </a:cubicBezTo>
                  <a:cubicBezTo>
                    <a:pt x="384" y="289"/>
                    <a:pt x="384" y="289"/>
                    <a:pt x="384" y="289"/>
                  </a:cubicBezTo>
                  <a:cubicBezTo>
                    <a:pt x="374" y="295"/>
                    <a:pt x="359" y="295"/>
                    <a:pt x="349" y="289"/>
                  </a:cubicBezTo>
                  <a:cubicBezTo>
                    <a:pt x="241" y="227"/>
                    <a:pt x="241" y="227"/>
                    <a:pt x="241" y="227"/>
                  </a:cubicBezTo>
                  <a:cubicBezTo>
                    <a:pt x="215" y="212"/>
                    <a:pt x="215" y="212"/>
                    <a:pt x="215" y="212"/>
                  </a:cubicBezTo>
                  <a:cubicBezTo>
                    <a:pt x="9" y="93"/>
                    <a:pt x="9" y="93"/>
                    <a:pt x="9" y="93"/>
                  </a:cubicBezTo>
                  <a:cubicBezTo>
                    <a:pt x="0" y="88"/>
                    <a:pt x="0" y="79"/>
                    <a:pt x="9" y="73"/>
                  </a:cubicBezTo>
                  <a:cubicBezTo>
                    <a:pt x="125" y="6"/>
                    <a:pt x="125" y="6"/>
                    <a:pt x="125" y="6"/>
                  </a:cubicBezTo>
                  <a:cubicBezTo>
                    <a:pt x="135" y="0"/>
                    <a:pt x="150" y="0"/>
                    <a:pt x="159" y="6"/>
                  </a:cubicBezTo>
                  <a:cubicBezTo>
                    <a:pt x="365" y="125"/>
                    <a:pt x="365" y="125"/>
                    <a:pt x="365" y="125"/>
                  </a:cubicBezTo>
                  <a:cubicBezTo>
                    <a:pt x="391" y="140"/>
                    <a:pt x="391" y="140"/>
                    <a:pt x="391" y="140"/>
                  </a:cubicBezTo>
                  <a:lnTo>
                    <a:pt x="499" y="202"/>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8" name="Freeform 49"/>
            <p:cNvSpPr>
              <a:spLocks noEditPoints="1"/>
            </p:cNvSpPr>
            <p:nvPr/>
          </p:nvSpPr>
          <p:spPr bwMode="auto">
            <a:xfrm>
              <a:off x="2476500" y="2609851"/>
              <a:ext cx="1233487" cy="774700"/>
            </a:xfrm>
            <a:custGeom>
              <a:avLst/>
              <a:gdLst>
                <a:gd name="T0" fmla="*/ 70 w 675"/>
                <a:gd name="T1" fmla="*/ 82 h 424"/>
                <a:gd name="T2" fmla="*/ 9 w 675"/>
                <a:gd name="T3" fmla="*/ 100 h 424"/>
                <a:gd name="T4" fmla="*/ 20 w 675"/>
                <a:gd name="T5" fmla="*/ 38 h 424"/>
                <a:gd name="T6" fmla="*/ 53 w 675"/>
                <a:gd name="T7" fmla="*/ 75 h 424"/>
                <a:gd name="T8" fmla="*/ 56 w 675"/>
                <a:gd name="T9" fmla="*/ 0 h 424"/>
                <a:gd name="T10" fmla="*/ 25 w 675"/>
                <a:gd name="T11" fmla="*/ 35 h 424"/>
                <a:gd name="T12" fmla="*/ 157 w 675"/>
                <a:gd name="T13" fmla="*/ 70 h 424"/>
                <a:gd name="T14" fmla="*/ 99 w 675"/>
                <a:gd name="T15" fmla="*/ 91 h 424"/>
                <a:gd name="T16" fmla="*/ 112 w 675"/>
                <a:gd name="T17" fmla="*/ 40 h 424"/>
                <a:gd name="T18" fmla="*/ 81 w 675"/>
                <a:gd name="T19" fmla="*/ 76 h 424"/>
                <a:gd name="T20" fmla="*/ 112 w 675"/>
                <a:gd name="T21" fmla="*/ 40 h 424"/>
                <a:gd name="T22" fmla="*/ 92 w 675"/>
                <a:gd name="T23" fmla="*/ 166 h 424"/>
                <a:gd name="T24" fmla="*/ 37 w 675"/>
                <a:gd name="T25" fmla="*/ 123 h 424"/>
                <a:gd name="T26" fmla="*/ 151 w 675"/>
                <a:gd name="T27" fmla="*/ 56 h 424"/>
                <a:gd name="T28" fmla="*/ 231 w 675"/>
                <a:gd name="T29" fmla="*/ 92 h 424"/>
                <a:gd name="T30" fmla="*/ 150 w 675"/>
                <a:gd name="T31" fmla="*/ 130 h 424"/>
                <a:gd name="T32" fmla="*/ 116 w 675"/>
                <a:gd name="T33" fmla="*/ 94 h 424"/>
                <a:gd name="T34" fmla="*/ 185 w 675"/>
                <a:gd name="T35" fmla="*/ 149 h 424"/>
                <a:gd name="T36" fmla="*/ 192 w 675"/>
                <a:gd name="T37" fmla="*/ 161 h 424"/>
                <a:gd name="T38" fmla="*/ 105 w 675"/>
                <a:gd name="T39" fmla="*/ 156 h 424"/>
                <a:gd name="T40" fmla="*/ 166 w 675"/>
                <a:gd name="T41" fmla="*/ 138 h 424"/>
                <a:gd name="T42" fmla="*/ 253 w 675"/>
                <a:gd name="T43" fmla="*/ 126 h 424"/>
                <a:gd name="T44" fmla="*/ 196 w 675"/>
                <a:gd name="T45" fmla="*/ 146 h 424"/>
                <a:gd name="T46" fmla="*/ 322 w 675"/>
                <a:gd name="T47" fmla="*/ 144 h 424"/>
                <a:gd name="T48" fmla="*/ 257 w 675"/>
                <a:gd name="T49" fmla="*/ 124 h 424"/>
                <a:gd name="T50" fmla="*/ 305 w 675"/>
                <a:gd name="T51" fmla="*/ 152 h 424"/>
                <a:gd name="T52" fmla="*/ 274 w 675"/>
                <a:gd name="T53" fmla="*/ 187 h 424"/>
                <a:gd name="T54" fmla="*/ 305 w 675"/>
                <a:gd name="T55" fmla="*/ 152 h 424"/>
                <a:gd name="T56" fmla="*/ 189 w 675"/>
                <a:gd name="T57" fmla="*/ 221 h 424"/>
                <a:gd name="T58" fmla="*/ 133 w 675"/>
                <a:gd name="T59" fmla="*/ 179 h 424"/>
                <a:gd name="T60" fmla="*/ 211 w 675"/>
                <a:gd name="T61" fmla="*/ 224 h 424"/>
                <a:gd name="T62" fmla="*/ 241 w 675"/>
                <a:gd name="T63" fmla="*/ 189 h 424"/>
                <a:gd name="T64" fmla="*/ 387 w 675"/>
                <a:gd name="T65" fmla="*/ 258 h 424"/>
                <a:gd name="T66" fmla="*/ 366 w 675"/>
                <a:gd name="T67" fmla="*/ 259 h 424"/>
                <a:gd name="T68" fmla="*/ 364 w 675"/>
                <a:gd name="T69" fmla="*/ 272 h 424"/>
                <a:gd name="T70" fmla="*/ 385 w 675"/>
                <a:gd name="T71" fmla="*/ 270 h 424"/>
                <a:gd name="T72" fmla="*/ 554 w 675"/>
                <a:gd name="T73" fmla="*/ 296 h 424"/>
                <a:gd name="T74" fmla="*/ 523 w 675"/>
                <a:gd name="T75" fmla="*/ 331 h 424"/>
                <a:gd name="T76" fmla="*/ 554 w 675"/>
                <a:gd name="T77" fmla="*/ 296 h 424"/>
                <a:gd name="T78" fmla="*/ 483 w 675"/>
                <a:gd name="T79" fmla="*/ 376 h 424"/>
                <a:gd name="T80" fmla="*/ 538 w 675"/>
                <a:gd name="T81" fmla="*/ 348 h 424"/>
                <a:gd name="T82" fmla="*/ 460 w 675"/>
                <a:gd name="T83" fmla="*/ 367 h 424"/>
                <a:gd name="T84" fmla="*/ 490 w 675"/>
                <a:gd name="T85" fmla="*/ 333 h 424"/>
                <a:gd name="T86" fmla="*/ 612 w 675"/>
                <a:gd name="T87" fmla="*/ 312 h 424"/>
                <a:gd name="T88" fmla="*/ 647 w 675"/>
                <a:gd name="T89" fmla="*/ 349 h 424"/>
                <a:gd name="T90" fmla="*/ 612 w 675"/>
                <a:gd name="T91" fmla="*/ 374 h 424"/>
                <a:gd name="T92" fmla="*/ 671 w 675"/>
                <a:gd name="T93" fmla="*/ 357 h 424"/>
                <a:gd name="T94" fmla="*/ 479 w 675"/>
                <a:gd name="T95" fmla="*/ 378 h 424"/>
                <a:gd name="T96" fmla="*/ 549 w 675"/>
                <a:gd name="T97" fmla="*/ 412 h 424"/>
                <a:gd name="T98" fmla="*/ 543 w 675"/>
                <a:gd name="T99" fmla="*/ 349 h 424"/>
                <a:gd name="T100" fmla="*/ 607 w 675"/>
                <a:gd name="T101" fmla="*/ 386 h 424"/>
                <a:gd name="T102" fmla="*/ 543 w 675"/>
                <a:gd name="T103" fmla="*/ 349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5" h="424">
                  <a:moveTo>
                    <a:pt x="48" y="78"/>
                  </a:moveTo>
                  <a:cubicBezTo>
                    <a:pt x="70" y="78"/>
                    <a:pt x="70" y="78"/>
                    <a:pt x="70" y="78"/>
                  </a:cubicBezTo>
                  <a:cubicBezTo>
                    <a:pt x="70" y="82"/>
                    <a:pt x="70" y="82"/>
                    <a:pt x="70" y="82"/>
                  </a:cubicBezTo>
                  <a:cubicBezTo>
                    <a:pt x="18" y="112"/>
                    <a:pt x="18" y="112"/>
                    <a:pt x="18" y="112"/>
                  </a:cubicBezTo>
                  <a:cubicBezTo>
                    <a:pt x="12" y="114"/>
                    <a:pt x="6" y="114"/>
                    <a:pt x="0" y="112"/>
                  </a:cubicBezTo>
                  <a:cubicBezTo>
                    <a:pt x="9" y="100"/>
                    <a:pt x="9" y="100"/>
                    <a:pt x="9" y="100"/>
                  </a:cubicBezTo>
                  <a:lnTo>
                    <a:pt x="48" y="78"/>
                  </a:lnTo>
                  <a:close/>
                  <a:moveTo>
                    <a:pt x="68" y="66"/>
                  </a:moveTo>
                  <a:cubicBezTo>
                    <a:pt x="20" y="38"/>
                    <a:pt x="20" y="38"/>
                    <a:pt x="20" y="38"/>
                  </a:cubicBezTo>
                  <a:cubicBezTo>
                    <a:pt x="5" y="38"/>
                    <a:pt x="5" y="38"/>
                    <a:pt x="5" y="38"/>
                  </a:cubicBezTo>
                  <a:cubicBezTo>
                    <a:pt x="5" y="47"/>
                    <a:pt x="5" y="47"/>
                    <a:pt x="5" y="47"/>
                  </a:cubicBezTo>
                  <a:cubicBezTo>
                    <a:pt x="53" y="75"/>
                    <a:pt x="53" y="75"/>
                    <a:pt x="53" y="75"/>
                  </a:cubicBezTo>
                  <a:cubicBezTo>
                    <a:pt x="68" y="75"/>
                    <a:pt x="68" y="75"/>
                    <a:pt x="68" y="75"/>
                  </a:cubicBezTo>
                  <a:lnTo>
                    <a:pt x="68" y="66"/>
                  </a:lnTo>
                  <a:close/>
                  <a:moveTo>
                    <a:pt x="56" y="0"/>
                  </a:moveTo>
                  <a:cubicBezTo>
                    <a:pt x="3" y="31"/>
                    <a:pt x="3" y="31"/>
                    <a:pt x="3" y="31"/>
                  </a:cubicBezTo>
                  <a:cubicBezTo>
                    <a:pt x="3" y="35"/>
                    <a:pt x="3" y="35"/>
                    <a:pt x="3" y="35"/>
                  </a:cubicBezTo>
                  <a:cubicBezTo>
                    <a:pt x="25" y="35"/>
                    <a:pt x="25" y="35"/>
                    <a:pt x="25" y="35"/>
                  </a:cubicBezTo>
                  <a:cubicBezTo>
                    <a:pt x="66" y="11"/>
                    <a:pt x="66" y="11"/>
                    <a:pt x="66" y="11"/>
                  </a:cubicBezTo>
                  <a:lnTo>
                    <a:pt x="56" y="0"/>
                  </a:lnTo>
                  <a:close/>
                  <a:moveTo>
                    <a:pt x="157" y="70"/>
                  </a:moveTo>
                  <a:cubicBezTo>
                    <a:pt x="147" y="58"/>
                    <a:pt x="147" y="58"/>
                    <a:pt x="147" y="58"/>
                  </a:cubicBezTo>
                  <a:cubicBezTo>
                    <a:pt x="99" y="86"/>
                    <a:pt x="99" y="86"/>
                    <a:pt x="99" y="86"/>
                  </a:cubicBezTo>
                  <a:cubicBezTo>
                    <a:pt x="99" y="91"/>
                    <a:pt x="99" y="91"/>
                    <a:pt x="99" y="91"/>
                  </a:cubicBezTo>
                  <a:cubicBezTo>
                    <a:pt x="122" y="91"/>
                    <a:pt x="122" y="91"/>
                    <a:pt x="122" y="91"/>
                  </a:cubicBezTo>
                  <a:lnTo>
                    <a:pt x="157" y="70"/>
                  </a:lnTo>
                  <a:close/>
                  <a:moveTo>
                    <a:pt x="112" y="40"/>
                  </a:moveTo>
                  <a:cubicBezTo>
                    <a:pt x="73" y="63"/>
                    <a:pt x="73" y="63"/>
                    <a:pt x="73" y="63"/>
                  </a:cubicBezTo>
                  <a:cubicBezTo>
                    <a:pt x="73" y="76"/>
                    <a:pt x="73" y="76"/>
                    <a:pt x="73" y="76"/>
                  </a:cubicBezTo>
                  <a:cubicBezTo>
                    <a:pt x="81" y="76"/>
                    <a:pt x="81" y="76"/>
                    <a:pt x="81" y="76"/>
                  </a:cubicBezTo>
                  <a:cubicBezTo>
                    <a:pt x="133" y="46"/>
                    <a:pt x="133" y="46"/>
                    <a:pt x="133" y="46"/>
                  </a:cubicBezTo>
                  <a:cubicBezTo>
                    <a:pt x="136" y="42"/>
                    <a:pt x="136" y="38"/>
                    <a:pt x="132" y="35"/>
                  </a:cubicBezTo>
                  <a:lnTo>
                    <a:pt x="112" y="40"/>
                  </a:lnTo>
                  <a:close/>
                  <a:moveTo>
                    <a:pt x="37" y="123"/>
                  </a:moveTo>
                  <a:cubicBezTo>
                    <a:pt x="33" y="126"/>
                    <a:pt x="33" y="130"/>
                    <a:pt x="37" y="134"/>
                  </a:cubicBezTo>
                  <a:cubicBezTo>
                    <a:pt x="92" y="166"/>
                    <a:pt x="92" y="166"/>
                    <a:pt x="92" y="166"/>
                  </a:cubicBezTo>
                  <a:cubicBezTo>
                    <a:pt x="102" y="154"/>
                    <a:pt x="102" y="154"/>
                    <a:pt x="102" y="154"/>
                  </a:cubicBezTo>
                  <a:cubicBezTo>
                    <a:pt x="57" y="128"/>
                    <a:pt x="57" y="128"/>
                    <a:pt x="57" y="128"/>
                  </a:cubicBezTo>
                  <a:lnTo>
                    <a:pt x="37" y="123"/>
                  </a:lnTo>
                  <a:close/>
                  <a:moveTo>
                    <a:pt x="231" y="92"/>
                  </a:moveTo>
                  <a:cubicBezTo>
                    <a:pt x="170" y="56"/>
                    <a:pt x="170" y="56"/>
                    <a:pt x="170" y="56"/>
                  </a:cubicBezTo>
                  <a:cubicBezTo>
                    <a:pt x="164" y="54"/>
                    <a:pt x="157" y="54"/>
                    <a:pt x="151" y="56"/>
                  </a:cubicBezTo>
                  <a:cubicBezTo>
                    <a:pt x="161" y="68"/>
                    <a:pt x="161" y="68"/>
                    <a:pt x="161" y="68"/>
                  </a:cubicBezTo>
                  <a:cubicBezTo>
                    <a:pt x="211" y="97"/>
                    <a:pt x="211" y="97"/>
                    <a:pt x="211" y="97"/>
                  </a:cubicBezTo>
                  <a:lnTo>
                    <a:pt x="231" y="92"/>
                  </a:lnTo>
                  <a:close/>
                  <a:moveTo>
                    <a:pt x="101" y="94"/>
                  </a:moveTo>
                  <a:cubicBezTo>
                    <a:pt x="101" y="102"/>
                    <a:pt x="101" y="102"/>
                    <a:pt x="101" y="102"/>
                  </a:cubicBezTo>
                  <a:cubicBezTo>
                    <a:pt x="150" y="130"/>
                    <a:pt x="150" y="130"/>
                    <a:pt x="150" y="130"/>
                  </a:cubicBezTo>
                  <a:cubicBezTo>
                    <a:pt x="164" y="130"/>
                    <a:pt x="164" y="130"/>
                    <a:pt x="164" y="130"/>
                  </a:cubicBezTo>
                  <a:cubicBezTo>
                    <a:pt x="164" y="122"/>
                    <a:pt x="164" y="122"/>
                    <a:pt x="164" y="122"/>
                  </a:cubicBezTo>
                  <a:cubicBezTo>
                    <a:pt x="116" y="94"/>
                    <a:pt x="116" y="94"/>
                    <a:pt x="116" y="94"/>
                  </a:cubicBezTo>
                  <a:lnTo>
                    <a:pt x="101" y="94"/>
                  </a:lnTo>
                  <a:close/>
                  <a:moveTo>
                    <a:pt x="192" y="149"/>
                  </a:moveTo>
                  <a:cubicBezTo>
                    <a:pt x="185" y="149"/>
                    <a:pt x="185" y="149"/>
                    <a:pt x="185" y="149"/>
                  </a:cubicBezTo>
                  <a:cubicBezTo>
                    <a:pt x="137" y="176"/>
                    <a:pt x="137" y="176"/>
                    <a:pt x="137" y="176"/>
                  </a:cubicBezTo>
                  <a:cubicBezTo>
                    <a:pt x="157" y="182"/>
                    <a:pt x="157" y="182"/>
                    <a:pt x="157" y="182"/>
                  </a:cubicBezTo>
                  <a:cubicBezTo>
                    <a:pt x="192" y="161"/>
                    <a:pt x="192" y="161"/>
                    <a:pt x="192" y="161"/>
                  </a:cubicBezTo>
                  <a:lnTo>
                    <a:pt x="192" y="149"/>
                  </a:lnTo>
                  <a:close/>
                  <a:moveTo>
                    <a:pt x="144" y="134"/>
                  </a:moveTo>
                  <a:cubicBezTo>
                    <a:pt x="105" y="156"/>
                    <a:pt x="105" y="156"/>
                    <a:pt x="105" y="156"/>
                  </a:cubicBezTo>
                  <a:cubicBezTo>
                    <a:pt x="96" y="168"/>
                    <a:pt x="96" y="168"/>
                    <a:pt x="96" y="168"/>
                  </a:cubicBezTo>
                  <a:cubicBezTo>
                    <a:pt x="102" y="170"/>
                    <a:pt x="109" y="170"/>
                    <a:pt x="115" y="168"/>
                  </a:cubicBezTo>
                  <a:cubicBezTo>
                    <a:pt x="166" y="138"/>
                    <a:pt x="166" y="138"/>
                    <a:pt x="166" y="138"/>
                  </a:cubicBezTo>
                  <a:cubicBezTo>
                    <a:pt x="166" y="134"/>
                    <a:pt x="166" y="134"/>
                    <a:pt x="166" y="134"/>
                  </a:cubicBezTo>
                  <a:lnTo>
                    <a:pt x="144" y="134"/>
                  </a:lnTo>
                  <a:close/>
                  <a:moveTo>
                    <a:pt x="253" y="126"/>
                  </a:moveTo>
                  <a:cubicBezTo>
                    <a:pt x="244" y="114"/>
                    <a:pt x="244" y="114"/>
                    <a:pt x="244" y="114"/>
                  </a:cubicBezTo>
                  <a:cubicBezTo>
                    <a:pt x="196" y="142"/>
                    <a:pt x="196" y="142"/>
                    <a:pt x="196" y="142"/>
                  </a:cubicBezTo>
                  <a:cubicBezTo>
                    <a:pt x="196" y="146"/>
                    <a:pt x="196" y="146"/>
                    <a:pt x="196" y="146"/>
                  </a:cubicBezTo>
                  <a:cubicBezTo>
                    <a:pt x="218" y="146"/>
                    <a:pt x="218" y="146"/>
                    <a:pt x="218" y="146"/>
                  </a:cubicBezTo>
                  <a:lnTo>
                    <a:pt x="253" y="126"/>
                  </a:lnTo>
                  <a:close/>
                  <a:moveTo>
                    <a:pt x="322" y="144"/>
                  </a:moveTo>
                  <a:cubicBezTo>
                    <a:pt x="266" y="112"/>
                    <a:pt x="266" y="112"/>
                    <a:pt x="266" y="112"/>
                  </a:cubicBezTo>
                  <a:cubicBezTo>
                    <a:pt x="260" y="110"/>
                    <a:pt x="254" y="110"/>
                    <a:pt x="248" y="112"/>
                  </a:cubicBezTo>
                  <a:cubicBezTo>
                    <a:pt x="257" y="124"/>
                    <a:pt x="257" y="124"/>
                    <a:pt x="257" y="124"/>
                  </a:cubicBezTo>
                  <a:cubicBezTo>
                    <a:pt x="301" y="150"/>
                    <a:pt x="301" y="150"/>
                    <a:pt x="301" y="150"/>
                  </a:cubicBezTo>
                  <a:lnTo>
                    <a:pt x="322" y="144"/>
                  </a:lnTo>
                  <a:close/>
                  <a:moveTo>
                    <a:pt x="305" y="152"/>
                  </a:moveTo>
                  <a:cubicBezTo>
                    <a:pt x="266" y="174"/>
                    <a:pt x="266" y="174"/>
                    <a:pt x="266" y="174"/>
                  </a:cubicBezTo>
                  <a:cubicBezTo>
                    <a:pt x="267" y="187"/>
                    <a:pt x="267" y="187"/>
                    <a:pt x="267" y="187"/>
                  </a:cubicBezTo>
                  <a:cubicBezTo>
                    <a:pt x="274" y="187"/>
                    <a:pt x="274" y="187"/>
                    <a:pt x="274" y="187"/>
                  </a:cubicBezTo>
                  <a:cubicBezTo>
                    <a:pt x="326" y="157"/>
                    <a:pt x="326" y="157"/>
                    <a:pt x="326" y="157"/>
                  </a:cubicBezTo>
                  <a:cubicBezTo>
                    <a:pt x="329" y="154"/>
                    <a:pt x="329" y="150"/>
                    <a:pt x="325" y="146"/>
                  </a:cubicBezTo>
                  <a:lnTo>
                    <a:pt x="305" y="152"/>
                  </a:lnTo>
                  <a:close/>
                  <a:moveTo>
                    <a:pt x="133" y="179"/>
                  </a:moveTo>
                  <a:cubicBezTo>
                    <a:pt x="130" y="182"/>
                    <a:pt x="130" y="186"/>
                    <a:pt x="133" y="189"/>
                  </a:cubicBezTo>
                  <a:cubicBezTo>
                    <a:pt x="189" y="221"/>
                    <a:pt x="189" y="221"/>
                    <a:pt x="189" y="221"/>
                  </a:cubicBezTo>
                  <a:cubicBezTo>
                    <a:pt x="198" y="210"/>
                    <a:pt x="198" y="210"/>
                    <a:pt x="198" y="210"/>
                  </a:cubicBezTo>
                  <a:cubicBezTo>
                    <a:pt x="154" y="184"/>
                    <a:pt x="154" y="184"/>
                    <a:pt x="154" y="184"/>
                  </a:cubicBezTo>
                  <a:lnTo>
                    <a:pt x="133" y="179"/>
                  </a:lnTo>
                  <a:close/>
                  <a:moveTo>
                    <a:pt x="202" y="212"/>
                  </a:moveTo>
                  <a:cubicBezTo>
                    <a:pt x="193" y="224"/>
                    <a:pt x="193" y="224"/>
                    <a:pt x="193" y="224"/>
                  </a:cubicBezTo>
                  <a:cubicBezTo>
                    <a:pt x="199" y="226"/>
                    <a:pt x="205" y="226"/>
                    <a:pt x="211" y="224"/>
                  </a:cubicBezTo>
                  <a:cubicBezTo>
                    <a:pt x="263" y="194"/>
                    <a:pt x="263" y="194"/>
                    <a:pt x="263" y="194"/>
                  </a:cubicBezTo>
                  <a:cubicBezTo>
                    <a:pt x="263" y="189"/>
                    <a:pt x="263" y="189"/>
                    <a:pt x="263" y="189"/>
                  </a:cubicBezTo>
                  <a:cubicBezTo>
                    <a:pt x="241" y="189"/>
                    <a:pt x="241" y="189"/>
                    <a:pt x="241" y="189"/>
                  </a:cubicBezTo>
                  <a:lnTo>
                    <a:pt x="202" y="212"/>
                  </a:lnTo>
                  <a:close/>
                  <a:moveTo>
                    <a:pt x="458" y="251"/>
                  </a:moveTo>
                  <a:cubicBezTo>
                    <a:pt x="387" y="258"/>
                    <a:pt x="387" y="258"/>
                    <a:pt x="387" y="258"/>
                  </a:cubicBezTo>
                  <a:cubicBezTo>
                    <a:pt x="400" y="218"/>
                    <a:pt x="400" y="218"/>
                    <a:pt x="400" y="218"/>
                  </a:cubicBezTo>
                  <a:cubicBezTo>
                    <a:pt x="381" y="207"/>
                    <a:pt x="381" y="207"/>
                    <a:pt x="381" y="207"/>
                  </a:cubicBezTo>
                  <a:cubicBezTo>
                    <a:pt x="366" y="259"/>
                    <a:pt x="366" y="259"/>
                    <a:pt x="366" y="259"/>
                  </a:cubicBezTo>
                  <a:cubicBezTo>
                    <a:pt x="271" y="269"/>
                    <a:pt x="271" y="269"/>
                    <a:pt x="271" y="269"/>
                  </a:cubicBezTo>
                  <a:cubicBezTo>
                    <a:pt x="290" y="279"/>
                    <a:pt x="290" y="279"/>
                    <a:pt x="290" y="279"/>
                  </a:cubicBezTo>
                  <a:cubicBezTo>
                    <a:pt x="364" y="272"/>
                    <a:pt x="364" y="272"/>
                    <a:pt x="364" y="272"/>
                  </a:cubicBezTo>
                  <a:cubicBezTo>
                    <a:pt x="351" y="315"/>
                    <a:pt x="351" y="315"/>
                    <a:pt x="351" y="315"/>
                  </a:cubicBezTo>
                  <a:cubicBezTo>
                    <a:pt x="370" y="326"/>
                    <a:pt x="370" y="326"/>
                    <a:pt x="370" y="326"/>
                  </a:cubicBezTo>
                  <a:cubicBezTo>
                    <a:pt x="385" y="270"/>
                    <a:pt x="385" y="270"/>
                    <a:pt x="385" y="270"/>
                  </a:cubicBezTo>
                  <a:cubicBezTo>
                    <a:pt x="476" y="262"/>
                    <a:pt x="476" y="262"/>
                    <a:pt x="476" y="262"/>
                  </a:cubicBezTo>
                  <a:lnTo>
                    <a:pt x="458" y="251"/>
                  </a:lnTo>
                  <a:close/>
                  <a:moveTo>
                    <a:pt x="554" y="296"/>
                  </a:moveTo>
                  <a:cubicBezTo>
                    <a:pt x="516" y="318"/>
                    <a:pt x="516" y="318"/>
                    <a:pt x="516" y="318"/>
                  </a:cubicBezTo>
                  <a:cubicBezTo>
                    <a:pt x="516" y="331"/>
                    <a:pt x="516" y="331"/>
                    <a:pt x="516" y="331"/>
                  </a:cubicBezTo>
                  <a:cubicBezTo>
                    <a:pt x="523" y="331"/>
                    <a:pt x="523" y="331"/>
                    <a:pt x="523" y="331"/>
                  </a:cubicBezTo>
                  <a:cubicBezTo>
                    <a:pt x="575" y="301"/>
                    <a:pt x="575" y="301"/>
                    <a:pt x="575" y="301"/>
                  </a:cubicBezTo>
                  <a:cubicBezTo>
                    <a:pt x="578" y="297"/>
                    <a:pt x="578" y="294"/>
                    <a:pt x="575" y="290"/>
                  </a:cubicBezTo>
                  <a:lnTo>
                    <a:pt x="554" y="296"/>
                  </a:lnTo>
                  <a:close/>
                  <a:moveTo>
                    <a:pt x="538" y="348"/>
                  </a:moveTo>
                  <a:cubicBezTo>
                    <a:pt x="530" y="348"/>
                    <a:pt x="530" y="348"/>
                    <a:pt x="530" y="348"/>
                  </a:cubicBezTo>
                  <a:cubicBezTo>
                    <a:pt x="483" y="376"/>
                    <a:pt x="483" y="376"/>
                    <a:pt x="483" y="376"/>
                  </a:cubicBezTo>
                  <a:cubicBezTo>
                    <a:pt x="503" y="381"/>
                    <a:pt x="503" y="381"/>
                    <a:pt x="503" y="381"/>
                  </a:cubicBezTo>
                  <a:cubicBezTo>
                    <a:pt x="538" y="361"/>
                    <a:pt x="538" y="361"/>
                    <a:pt x="538" y="361"/>
                  </a:cubicBezTo>
                  <a:lnTo>
                    <a:pt x="538" y="348"/>
                  </a:lnTo>
                  <a:close/>
                  <a:moveTo>
                    <a:pt x="451" y="356"/>
                  </a:moveTo>
                  <a:cubicBezTo>
                    <a:pt x="442" y="367"/>
                    <a:pt x="442" y="367"/>
                    <a:pt x="442" y="367"/>
                  </a:cubicBezTo>
                  <a:cubicBezTo>
                    <a:pt x="448" y="369"/>
                    <a:pt x="454" y="369"/>
                    <a:pt x="460" y="367"/>
                  </a:cubicBezTo>
                  <a:cubicBezTo>
                    <a:pt x="512" y="337"/>
                    <a:pt x="512" y="337"/>
                    <a:pt x="512" y="337"/>
                  </a:cubicBezTo>
                  <a:cubicBezTo>
                    <a:pt x="512" y="333"/>
                    <a:pt x="512" y="333"/>
                    <a:pt x="512" y="333"/>
                  </a:cubicBezTo>
                  <a:cubicBezTo>
                    <a:pt x="490" y="333"/>
                    <a:pt x="490" y="333"/>
                    <a:pt x="490" y="333"/>
                  </a:cubicBezTo>
                  <a:lnTo>
                    <a:pt x="451" y="356"/>
                  </a:lnTo>
                  <a:close/>
                  <a:moveTo>
                    <a:pt x="667" y="344"/>
                  </a:moveTo>
                  <a:cubicBezTo>
                    <a:pt x="612" y="312"/>
                    <a:pt x="612" y="312"/>
                    <a:pt x="612" y="312"/>
                  </a:cubicBezTo>
                  <a:cubicBezTo>
                    <a:pt x="606" y="310"/>
                    <a:pt x="599" y="310"/>
                    <a:pt x="593" y="312"/>
                  </a:cubicBezTo>
                  <a:cubicBezTo>
                    <a:pt x="603" y="324"/>
                    <a:pt x="603" y="324"/>
                    <a:pt x="603" y="324"/>
                  </a:cubicBezTo>
                  <a:cubicBezTo>
                    <a:pt x="647" y="349"/>
                    <a:pt x="647" y="349"/>
                    <a:pt x="647" y="349"/>
                  </a:cubicBezTo>
                  <a:lnTo>
                    <a:pt x="667" y="344"/>
                  </a:lnTo>
                  <a:close/>
                  <a:moveTo>
                    <a:pt x="651" y="351"/>
                  </a:moveTo>
                  <a:cubicBezTo>
                    <a:pt x="612" y="374"/>
                    <a:pt x="612" y="374"/>
                    <a:pt x="612" y="374"/>
                  </a:cubicBezTo>
                  <a:cubicBezTo>
                    <a:pt x="612" y="387"/>
                    <a:pt x="612" y="387"/>
                    <a:pt x="612" y="387"/>
                  </a:cubicBezTo>
                  <a:cubicBezTo>
                    <a:pt x="619" y="387"/>
                    <a:pt x="619" y="387"/>
                    <a:pt x="619" y="387"/>
                  </a:cubicBezTo>
                  <a:cubicBezTo>
                    <a:pt x="671" y="357"/>
                    <a:pt x="671" y="357"/>
                    <a:pt x="671" y="357"/>
                  </a:cubicBezTo>
                  <a:cubicBezTo>
                    <a:pt x="675" y="353"/>
                    <a:pt x="675" y="349"/>
                    <a:pt x="671" y="346"/>
                  </a:cubicBezTo>
                  <a:lnTo>
                    <a:pt x="651" y="351"/>
                  </a:lnTo>
                  <a:close/>
                  <a:moveTo>
                    <a:pt x="479" y="378"/>
                  </a:moveTo>
                  <a:cubicBezTo>
                    <a:pt x="475" y="382"/>
                    <a:pt x="475" y="385"/>
                    <a:pt x="479" y="389"/>
                  </a:cubicBezTo>
                  <a:cubicBezTo>
                    <a:pt x="540" y="424"/>
                    <a:pt x="540" y="424"/>
                    <a:pt x="540" y="424"/>
                  </a:cubicBezTo>
                  <a:cubicBezTo>
                    <a:pt x="549" y="412"/>
                    <a:pt x="549" y="412"/>
                    <a:pt x="549" y="412"/>
                  </a:cubicBezTo>
                  <a:cubicBezTo>
                    <a:pt x="499" y="383"/>
                    <a:pt x="499" y="383"/>
                    <a:pt x="499" y="383"/>
                  </a:cubicBezTo>
                  <a:lnTo>
                    <a:pt x="479" y="378"/>
                  </a:lnTo>
                  <a:close/>
                  <a:moveTo>
                    <a:pt x="543" y="349"/>
                  </a:moveTo>
                  <a:cubicBezTo>
                    <a:pt x="543" y="358"/>
                    <a:pt x="543" y="358"/>
                    <a:pt x="543" y="358"/>
                  </a:cubicBezTo>
                  <a:cubicBezTo>
                    <a:pt x="592" y="386"/>
                    <a:pt x="592" y="386"/>
                    <a:pt x="592" y="386"/>
                  </a:cubicBezTo>
                  <a:cubicBezTo>
                    <a:pt x="607" y="386"/>
                    <a:pt x="607" y="386"/>
                    <a:pt x="607" y="386"/>
                  </a:cubicBezTo>
                  <a:cubicBezTo>
                    <a:pt x="606" y="377"/>
                    <a:pt x="606" y="377"/>
                    <a:pt x="606" y="377"/>
                  </a:cubicBezTo>
                  <a:cubicBezTo>
                    <a:pt x="558" y="349"/>
                    <a:pt x="558" y="349"/>
                    <a:pt x="558" y="349"/>
                  </a:cubicBezTo>
                  <a:lnTo>
                    <a:pt x="543" y="349"/>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61" name="Group 260"/>
          <p:cNvGrpSpPr/>
          <p:nvPr/>
        </p:nvGrpSpPr>
        <p:grpSpPr>
          <a:xfrm>
            <a:off x="5632041" y="3120690"/>
            <a:ext cx="388597" cy="1190433"/>
            <a:chOff x="1384301" y="654050"/>
            <a:chExt cx="1952624" cy="5981700"/>
          </a:xfrm>
        </p:grpSpPr>
        <p:sp>
          <p:nvSpPr>
            <p:cNvPr id="243" name="Freeform 53"/>
            <p:cNvSpPr>
              <a:spLocks/>
            </p:cNvSpPr>
            <p:nvPr/>
          </p:nvSpPr>
          <p:spPr bwMode="auto">
            <a:xfrm>
              <a:off x="2201863" y="2413000"/>
              <a:ext cx="1044575" cy="603250"/>
            </a:xfrm>
            <a:custGeom>
              <a:avLst/>
              <a:gdLst>
                <a:gd name="T0" fmla="*/ 311 w 658"/>
                <a:gd name="T1" fmla="*/ 0 h 380"/>
                <a:gd name="T2" fmla="*/ 658 w 658"/>
                <a:gd name="T3" fmla="*/ 201 h 380"/>
                <a:gd name="T4" fmla="*/ 350 w 658"/>
                <a:gd name="T5" fmla="*/ 380 h 380"/>
                <a:gd name="T6" fmla="*/ 0 w 658"/>
                <a:gd name="T7" fmla="*/ 178 h 380"/>
                <a:gd name="T8" fmla="*/ 311 w 658"/>
                <a:gd name="T9" fmla="*/ 0 h 380"/>
              </a:gdLst>
              <a:ahLst/>
              <a:cxnLst>
                <a:cxn ang="0">
                  <a:pos x="T0" y="T1"/>
                </a:cxn>
                <a:cxn ang="0">
                  <a:pos x="T2" y="T3"/>
                </a:cxn>
                <a:cxn ang="0">
                  <a:pos x="T4" y="T5"/>
                </a:cxn>
                <a:cxn ang="0">
                  <a:pos x="T6" y="T7"/>
                </a:cxn>
                <a:cxn ang="0">
                  <a:pos x="T8" y="T9"/>
                </a:cxn>
              </a:cxnLst>
              <a:rect l="0" t="0" r="r" b="b"/>
              <a:pathLst>
                <a:path w="658" h="380">
                  <a:moveTo>
                    <a:pt x="311" y="0"/>
                  </a:moveTo>
                  <a:lnTo>
                    <a:pt x="658" y="201"/>
                  </a:lnTo>
                  <a:lnTo>
                    <a:pt x="350" y="380"/>
                  </a:lnTo>
                  <a:lnTo>
                    <a:pt x="0" y="178"/>
                  </a:lnTo>
                  <a:lnTo>
                    <a:pt x="311" y="0"/>
                  </a:ln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4" name="Freeform 54"/>
            <p:cNvSpPr>
              <a:spLocks noEditPoints="1"/>
            </p:cNvSpPr>
            <p:nvPr/>
          </p:nvSpPr>
          <p:spPr bwMode="auto">
            <a:xfrm>
              <a:off x="2155825" y="2384425"/>
              <a:ext cx="1181100" cy="681038"/>
            </a:xfrm>
            <a:custGeom>
              <a:avLst/>
              <a:gdLst>
                <a:gd name="T0" fmla="*/ 142 w 328"/>
                <a:gd name="T1" fmla="*/ 3 h 190"/>
                <a:gd name="T2" fmla="*/ 157 w 328"/>
                <a:gd name="T3" fmla="*/ 3 h 190"/>
                <a:gd name="T4" fmla="*/ 324 w 328"/>
                <a:gd name="T5" fmla="*/ 100 h 190"/>
                <a:gd name="T6" fmla="*/ 324 w 328"/>
                <a:gd name="T7" fmla="*/ 108 h 190"/>
                <a:gd name="T8" fmla="*/ 186 w 328"/>
                <a:gd name="T9" fmla="*/ 188 h 190"/>
                <a:gd name="T10" fmla="*/ 171 w 328"/>
                <a:gd name="T11" fmla="*/ 188 h 190"/>
                <a:gd name="T12" fmla="*/ 4 w 328"/>
                <a:gd name="T13" fmla="*/ 91 h 190"/>
                <a:gd name="T14" fmla="*/ 4 w 328"/>
                <a:gd name="T15" fmla="*/ 82 h 190"/>
                <a:gd name="T16" fmla="*/ 142 w 328"/>
                <a:gd name="T17" fmla="*/ 3 h 190"/>
                <a:gd name="T18" fmla="*/ 303 w 328"/>
                <a:gd name="T19" fmla="*/ 97 h 190"/>
                <a:gd name="T20" fmla="*/ 150 w 328"/>
                <a:gd name="T21" fmla="*/ 8 h 190"/>
                <a:gd name="T22" fmla="*/ 13 w 328"/>
                <a:gd name="T23" fmla="*/ 87 h 190"/>
                <a:gd name="T24" fmla="*/ 167 w 328"/>
                <a:gd name="T25" fmla="*/ 176 h 190"/>
                <a:gd name="T26" fmla="*/ 303 w 328"/>
                <a:gd name="T27" fmla="*/ 97 h 190"/>
                <a:gd name="T28" fmla="*/ 252 w 328"/>
                <a:gd name="T29" fmla="*/ 145 h 190"/>
                <a:gd name="T30" fmla="*/ 252 w 328"/>
                <a:gd name="T31" fmla="*/ 139 h 190"/>
                <a:gd name="T32" fmla="*/ 241 w 328"/>
                <a:gd name="T33" fmla="*/ 139 h 190"/>
                <a:gd name="T34" fmla="*/ 241 w 328"/>
                <a:gd name="T35" fmla="*/ 145 h 190"/>
                <a:gd name="T36" fmla="*/ 252 w 328"/>
                <a:gd name="T37" fmla="*/ 1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190">
                  <a:moveTo>
                    <a:pt x="142" y="3"/>
                  </a:moveTo>
                  <a:cubicBezTo>
                    <a:pt x="146" y="0"/>
                    <a:pt x="153" y="0"/>
                    <a:pt x="157" y="3"/>
                  </a:cubicBezTo>
                  <a:cubicBezTo>
                    <a:pt x="324" y="100"/>
                    <a:pt x="324" y="100"/>
                    <a:pt x="324" y="100"/>
                  </a:cubicBezTo>
                  <a:cubicBezTo>
                    <a:pt x="328" y="102"/>
                    <a:pt x="328" y="106"/>
                    <a:pt x="324" y="108"/>
                  </a:cubicBezTo>
                  <a:cubicBezTo>
                    <a:pt x="186" y="188"/>
                    <a:pt x="186" y="188"/>
                    <a:pt x="186" y="188"/>
                  </a:cubicBezTo>
                  <a:cubicBezTo>
                    <a:pt x="182" y="190"/>
                    <a:pt x="175" y="190"/>
                    <a:pt x="171" y="188"/>
                  </a:cubicBezTo>
                  <a:cubicBezTo>
                    <a:pt x="4" y="91"/>
                    <a:pt x="4" y="91"/>
                    <a:pt x="4" y="91"/>
                  </a:cubicBezTo>
                  <a:cubicBezTo>
                    <a:pt x="0" y="89"/>
                    <a:pt x="0" y="85"/>
                    <a:pt x="4" y="82"/>
                  </a:cubicBezTo>
                  <a:lnTo>
                    <a:pt x="142" y="3"/>
                  </a:lnTo>
                  <a:close/>
                  <a:moveTo>
                    <a:pt x="303" y="97"/>
                  </a:moveTo>
                  <a:cubicBezTo>
                    <a:pt x="150" y="8"/>
                    <a:pt x="150" y="8"/>
                    <a:pt x="150" y="8"/>
                  </a:cubicBezTo>
                  <a:cubicBezTo>
                    <a:pt x="13" y="87"/>
                    <a:pt x="13" y="87"/>
                    <a:pt x="13" y="87"/>
                  </a:cubicBezTo>
                  <a:cubicBezTo>
                    <a:pt x="167" y="176"/>
                    <a:pt x="167" y="176"/>
                    <a:pt x="167" y="176"/>
                  </a:cubicBezTo>
                  <a:cubicBezTo>
                    <a:pt x="303" y="97"/>
                    <a:pt x="303" y="97"/>
                    <a:pt x="303" y="97"/>
                  </a:cubicBezTo>
                  <a:moveTo>
                    <a:pt x="252" y="145"/>
                  </a:moveTo>
                  <a:cubicBezTo>
                    <a:pt x="255" y="143"/>
                    <a:pt x="255" y="141"/>
                    <a:pt x="252" y="139"/>
                  </a:cubicBezTo>
                  <a:cubicBezTo>
                    <a:pt x="249" y="137"/>
                    <a:pt x="244" y="137"/>
                    <a:pt x="241" y="139"/>
                  </a:cubicBezTo>
                  <a:cubicBezTo>
                    <a:pt x="238" y="141"/>
                    <a:pt x="238" y="143"/>
                    <a:pt x="241" y="145"/>
                  </a:cubicBezTo>
                  <a:cubicBezTo>
                    <a:pt x="244" y="147"/>
                    <a:pt x="249" y="147"/>
                    <a:pt x="252" y="145"/>
                  </a:cubicBezTo>
                </a:path>
              </a:pathLst>
            </a:custGeom>
            <a:solidFill>
              <a:srgbClr val="F2F4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5" name="Freeform 55"/>
            <p:cNvSpPr>
              <a:spLocks/>
            </p:cNvSpPr>
            <p:nvPr/>
          </p:nvSpPr>
          <p:spPr bwMode="auto">
            <a:xfrm>
              <a:off x="3013075" y="2874963"/>
              <a:ext cx="60325" cy="36513"/>
            </a:xfrm>
            <a:custGeom>
              <a:avLst/>
              <a:gdLst>
                <a:gd name="T0" fmla="*/ 3 w 17"/>
                <a:gd name="T1" fmla="*/ 2 h 10"/>
                <a:gd name="T2" fmla="*/ 14 w 17"/>
                <a:gd name="T3" fmla="*/ 2 h 10"/>
                <a:gd name="T4" fmla="*/ 14 w 17"/>
                <a:gd name="T5" fmla="*/ 8 h 10"/>
                <a:gd name="T6" fmla="*/ 3 w 17"/>
                <a:gd name="T7" fmla="*/ 8 h 10"/>
                <a:gd name="T8" fmla="*/ 3 w 17"/>
                <a:gd name="T9" fmla="*/ 2 h 10"/>
              </a:gdLst>
              <a:ahLst/>
              <a:cxnLst>
                <a:cxn ang="0">
                  <a:pos x="T0" y="T1"/>
                </a:cxn>
                <a:cxn ang="0">
                  <a:pos x="T2" y="T3"/>
                </a:cxn>
                <a:cxn ang="0">
                  <a:pos x="T4" y="T5"/>
                </a:cxn>
                <a:cxn ang="0">
                  <a:pos x="T6" y="T7"/>
                </a:cxn>
                <a:cxn ang="0">
                  <a:pos x="T8" y="T9"/>
                </a:cxn>
              </a:cxnLst>
              <a:rect l="0" t="0" r="r" b="b"/>
              <a:pathLst>
                <a:path w="17" h="10">
                  <a:moveTo>
                    <a:pt x="3" y="2"/>
                  </a:moveTo>
                  <a:cubicBezTo>
                    <a:pt x="6" y="0"/>
                    <a:pt x="11" y="0"/>
                    <a:pt x="14" y="2"/>
                  </a:cubicBezTo>
                  <a:cubicBezTo>
                    <a:pt x="17" y="4"/>
                    <a:pt x="17" y="6"/>
                    <a:pt x="14" y="8"/>
                  </a:cubicBezTo>
                  <a:cubicBezTo>
                    <a:pt x="11" y="10"/>
                    <a:pt x="6" y="10"/>
                    <a:pt x="3" y="8"/>
                  </a:cubicBezTo>
                  <a:cubicBezTo>
                    <a:pt x="0" y="6"/>
                    <a:pt x="0" y="4"/>
                    <a:pt x="3" y="2"/>
                  </a:cubicBezTo>
                  <a:close/>
                </a:path>
              </a:pathLst>
            </a:custGeom>
            <a:solidFill>
              <a:srgbClr val="C3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6" name="Freeform 56"/>
            <p:cNvSpPr>
              <a:spLocks/>
            </p:cNvSpPr>
            <p:nvPr/>
          </p:nvSpPr>
          <p:spPr bwMode="auto">
            <a:xfrm>
              <a:off x="2159000" y="2695575"/>
              <a:ext cx="1174750" cy="392113"/>
            </a:xfrm>
            <a:custGeom>
              <a:avLst/>
              <a:gdLst>
                <a:gd name="T0" fmla="*/ 326 w 326"/>
                <a:gd name="T1" fmla="*/ 17 h 109"/>
                <a:gd name="T2" fmla="*/ 323 w 326"/>
                <a:gd name="T3" fmla="*/ 21 h 109"/>
                <a:gd name="T4" fmla="*/ 185 w 326"/>
                <a:gd name="T5" fmla="*/ 101 h 109"/>
                <a:gd name="T6" fmla="*/ 170 w 326"/>
                <a:gd name="T7" fmla="*/ 101 h 109"/>
                <a:gd name="T8" fmla="*/ 3 w 326"/>
                <a:gd name="T9" fmla="*/ 4 h 109"/>
                <a:gd name="T10" fmla="*/ 0 w 326"/>
                <a:gd name="T11" fmla="*/ 0 h 109"/>
                <a:gd name="T12" fmla="*/ 0 w 326"/>
                <a:gd name="T13" fmla="*/ 5 h 109"/>
                <a:gd name="T14" fmla="*/ 3 w 326"/>
                <a:gd name="T15" fmla="*/ 9 h 109"/>
                <a:gd name="T16" fmla="*/ 170 w 326"/>
                <a:gd name="T17" fmla="*/ 106 h 109"/>
                <a:gd name="T18" fmla="*/ 185 w 326"/>
                <a:gd name="T19" fmla="*/ 106 h 109"/>
                <a:gd name="T20" fmla="*/ 323 w 326"/>
                <a:gd name="T21" fmla="*/ 26 h 109"/>
                <a:gd name="T22" fmla="*/ 326 w 326"/>
                <a:gd name="T23" fmla="*/ 22 h 109"/>
                <a:gd name="T24" fmla="*/ 326 w 326"/>
                <a:gd name="T25"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09">
                  <a:moveTo>
                    <a:pt x="326" y="17"/>
                  </a:moveTo>
                  <a:cubicBezTo>
                    <a:pt x="326" y="18"/>
                    <a:pt x="325" y="20"/>
                    <a:pt x="323" y="21"/>
                  </a:cubicBezTo>
                  <a:cubicBezTo>
                    <a:pt x="185" y="101"/>
                    <a:pt x="185" y="101"/>
                    <a:pt x="185" y="101"/>
                  </a:cubicBezTo>
                  <a:cubicBezTo>
                    <a:pt x="181" y="103"/>
                    <a:pt x="174" y="103"/>
                    <a:pt x="170" y="101"/>
                  </a:cubicBezTo>
                  <a:cubicBezTo>
                    <a:pt x="3" y="4"/>
                    <a:pt x="3" y="4"/>
                    <a:pt x="3" y="4"/>
                  </a:cubicBezTo>
                  <a:cubicBezTo>
                    <a:pt x="1" y="3"/>
                    <a:pt x="0" y="1"/>
                    <a:pt x="0" y="0"/>
                  </a:cubicBezTo>
                  <a:cubicBezTo>
                    <a:pt x="0" y="5"/>
                    <a:pt x="0" y="5"/>
                    <a:pt x="0" y="5"/>
                  </a:cubicBezTo>
                  <a:cubicBezTo>
                    <a:pt x="0" y="6"/>
                    <a:pt x="1" y="8"/>
                    <a:pt x="3" y="9"/>
                  </a:cubicBezTo>
                  <a:cubicBezTo>
                    <a:pt x="170" y="106"/>
                    <a:pt x="170" y="106"/>
                    <a:pt x="170" y="106"/>
                  </a:cubicBezTo>
                  <a:cubicBezTo>
                    <a:pt x="174" y="109"/>
                    <a:pt x="181" y="109"/>
                    <a:pt x="185" y="106"/>
                  </a:cubicBezTo>
                  <a:cubicBezTo>
                    <a:pt x="323" y="26"/>
                    <a:pt x="323" y="26"/>
                    <a:pt x="323" y="26"/>
                  </a:cubicBezTo>
                  <a:cubicBezTo>
                    <a:pt x="325" y="25"/>
                    <a:pt x="326" y="24"/>
                    <a:pt x="326" y="22"/>
                  </a:cubicBezTo>
                  <a:lnTo>
                    <a:pt x="326" y="17"/>
                  </a:lnTo>
                  <a:close/>
                </a:path>
              </a:pathLst>
            </a:custGeom>
            <a:solidFill>
              <a:srgbClr val="C3C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7" name="Freeform 57"/>
            <p:cNvSpPr>
              <a:spLocks/>
            </p:cNvSpPr>
            <p:nvPr/>
          </p:nvSpPr>
          <p:spPr bwMode="auto">
            <a:xfrm>
              <a:off x="1709738" y="1163638"/>
              <a:ext cx="852487" cy="692150"/>
            </a:xfrm>
            <a:custGeom>
              <a:avLst/>
              <a:gdLst>
                <a:gd name="T0" fmla="*/ 7 w 237"/>
                <a:gd name="T1" fmla="*/ 178 h 193"/>
                <a:gd name="T2" fmla="*/ 82 w 237"/>
                <a:gd name="T3" fmla="*/ 172 h 193"/>
                <a:gd name="T4" fmla="*/ 140 w 237"/>
                <a:gd name="T5" fmla="*/ 163 h 193"/>
                <a:gd name="T6" fmla="*/ 138 w 237"/>
                <a:gd name="T7" fmla="*/ 160 h 193"/>
                <a:gd name="T8" fmla="*/ 138 w 237"/>
                <a:gd name="T9" fmla="*/ 151 h 193"/>
                <a:gd name="T10" fmla="*/ 144 w 237"/>
                <a:gd name="T11" fmla="*/ 145 h 193"/>
                <a:gd name="T12" fmla="*/ 152 w 237"/>
                <a:gd name="T13" fmla="*/ 148 h 193"/>
                <a:gd name="T14" fmla="*/ 167 w 237"/>
                <a:gd name="T15" fmla="*/ 153 h 193"/>
                <a:gd name="T16" fmla="*/ 181 w 237"/>
                <a:gd name="T17" fmla="*/ 151 h 193"/>
                <a:gd name="T18" fmla="*/ 194 w 237"/>
                <a:gd name="T19" fmla="*/ 135 h 193"/>
                <a:gd name="T20" fmla="*/ 214 w 237"/>
                <a:gd name="T21" fmla="*/ 94 h 193"/>
                <a:gd name="T22" fmla="*/ 228 w 237"/>
                <a:gd name="T23" fmla="*/ 58 h 193"/>
                <a:gd name="T24" fmla="*/ 237 w 237"/>
                <a:gd name="T25" fmla="*/ 15 h 193"/>
                <a:gd name="T26" fmla="*/ 223 w 237"/>
                <a:gd name="T27" fmla="*/ 5 h 193"/>
                <a:gd name="T28" fmla="*/ 169 w 237"/>
                <a:gd name="T29" fmla="*/ 7 h 193"/>
                <a:gd name="T30" fmla="*/ 122 w 237"/>
                <a:gd name="T31" fmla="*/ 20 h 193"/>
                <a:gd name="T32" fmla="*/ 76 w 237"/>
                <a:gd name="T33" fmla="*/ 55 h 193"/>
                <a:gd name="T34" fmla="*/ 56 w 237"/>
                <a:gd name="T35" fmla="*/ 82 h 193"/>
                <a:gd name="T36" fmla="*/ 7 w 237"/>
                <a:gd name="T37" fmla="*/ 148 h 193"/>
                <a:gd name="T38" fmla="*/ 7 w 237"/>
                <a:gd name="T39" fmla="*/ 17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7" h="193">
                  <a:moveTo>
                    <a:pt x="7" y="178"/>
                  </a:moveTo>
                  <a:cubicBezTo>
                    <a:pt x="16" y="184"/>
                    <a:pt x="45" y="193"/>
                    <a:pt x="82" y="172"/>
                  </a:cubicBezTo>
                  <a:cubicBezTo>
                    <a:pt x="106" y="160"/>
                    <a:pt x="120" y="155"/>
                    <a:pt x="140" y="163"/>
                  </a:cubicBezTo>
                  <a:cubicBezTo>
                    <a:pt x="139" y="162"/>
                    <a:pt x="138" y="161"/>
                    <a:pt x="138" y="160"/>
                  </a:cubicBezTo>
                  <a:cubicBezTo>
                    <a:pt x="136" y="157"/>
                    <a:pt x="137" y="154"/>
                    <a:pt x="138" y="151"/>
                  </a:cubicBezTo>
                  <a:cubicBezTo>
                    <a:pt x="139" y="148"/>
                    <a:pt x="141" y="145"/>
                    <a:pt x="144" y="145"/>
                  </a:cubicBezTo>
                  <a:cubicBezTo>
                    <a:pt x="147" y="144"/>
                    <a:pt x="150" y="146"/>
                    <a:pt x="152" y="148"/>
                  </a:cubicBezTo>
                  <a:cubicBezTo>
                    <a:pt x="157" y="151"/>
                    <a:pt x="162" y="153"/>
                    <a:pt x="167" y="153"/>
                  </a:cubicBezTo>
                  <a:cubicBezTo>
                    <a:pt x="172" y="154"/>
                    <a:pt x="177" y="153"/>
                    <a:pt x="181" y="151"/>
                  </a:cubicBezTo>
                  <a:cubicBezTo>
                    <a:pt x="187" y="147"/>
                    <a:pt x="190" y="141"/>
                    <a:pt x="194" y="135"/>
                  </a:cubicBezTo>
                  <a:cubicBezTo>
                    <a:pt x="200" y="121"/>
                    <a:pt x="207" y="107"/>
                    <a:pt x="214" y="94"/>
                  </a:cubicBezTo>
                  <a:cubicBezTo>
                    <a:pt x="220" y="82"/>
                    <a:pt x="225" y="71"/>
                    <a:pt x="228" y="58"/>
                  </a:cubicBezTo>
                  <a:cubicBezTo>
                    <a:pt x="231" y="43"/>
                    <a:pt x="233" y="30"/>
                    <a:pt x="237" y="15"/>
                  </a:cubicBezTo>
                  <a:cubicBezTo>
                    <a:pt x="234" y="10"/>
                    <a:pt x="229" y="7"/>
                    <a:pt x="223" y="5"/>
                  </a:cubicBezTo>
                  <a:cubicBezTo>
                    <a:pt x="206" y="0"/>
                    <a:pt x="187" y="3"/>
                    <a:pt x="169" y="7"/>
                  </a:cubicBezTo>
                  <a:cubicBezTo>
                    <a:pt x="153" y="10"/>
                    <a:pt x="137" y="13"/>
                    <a:pt x="122" y="20"/>
                  </a:cubicBezTo>
                  <a:cubicBezTo>
                    <a:pt x="105" y="28"/>
                    <a:pt x="90" y="42"/>
                    <a:pt x="76" y="55"/>
                  </a:cubicBezTo>
                  <a:cubicBezTo>
                    <a:pt x="67" y="62"/>
                    <a:pt x="58" y="71"/>
                    <a:pt x="56" y="82"/>
                  </a:cubicBezTo>
                  <a:cubicBezTo>
                    <a:pt x="51" y="110"/>
                    <a:pt x="32" y="135"/>
                    <a:pt x="7" y="148"/>
                  </a:cubicBezTo>
                  <a:cubicBezTo>
                    <a:pt x="1" y="160"/>
                    <a:pt x="0" y="172"/>
                    <a:pt x="7" y="178"/>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8" name="Freeform 58"/>
            <p:cNvSpPr>
              <a:spLocks/>
            </p:cNvSpPr>
            <p:nvPr/>
          </p:nvSpPr>
          <p:spPr bwMode="auto">
            <a:xfrm>
              <a:off x="1679575" y="4645025"/>
              <a:ext cx="461962" cy="1608138"/>
            </a:xfrm>
            <a:custGeom>
              <a:avLst/>
              <a:gdLst>
                <a:gd name="T0" fmla="*/ 122 w 128"/>
                <a:gd name="T1" fmla="*/ 10 h 448"/>
                <a:gd name="T2" fmla="*/ 125 w 128"/>
                <a:gd name="T3" fmla="*/ 49 h 448"/>
                <a:gd name="T4" fmla="*/ 115 w 128"/>
                <a:gd name="T5" fmla="*/ 88 h 448"/>
                <a:gd name="T6" fmla="*/ 109 w 128"/>
                <a:gd name="T7" fmla="*/ 146 h 448"/>
                <a:gd name="T8" fmla="*/ 74 w 128"/>
                <a:gd name="T9" fmla="*/ 389 h 448"/>
                <a:gd name="T10" fmla="*/ 82 w 128"/>
                <a:gd name="T11" fmla="*/ 388 h 448"/>
                <a:gd name="T12" fmla="*/ 90 w 128"/>
                <a:gd name="T13" fmla="*/ 391 h 448"/>
                <a:gd name="T14" fmla="*/ 93 w 128"/>
                <a:gd name="T15" fmla="*/ 400 h 448"/>
                <a:gd name="T16" fmla="*/ 89 w 128"/>
                <a:gd name="T17" fmla="*/ 426 h 448"/>
                <a:gd name="T18" fmla="*/ 70 w 128"/>
                <a:gd name="T19" fmla="*/ 443 h 448"/>
                <a:gd name="T20" fmla="*/ 33 w 128"/>
                <a:gd name="T21" fmla="*/ 447 h 448"/>
                <a:gd name="T22" fmla="*/ 2 w 128"/>
                <a:gd name="T23" fmla="*/ 443 h 448"/>
                <a:gd name="T24" fmla="*/ 24 w 128"/>
                <a:gd name="T25" fmla="*/ 299 h 448"/>
                <a:gd name="T26" fmla="*/ 17 w 128"/>
                <a:gd name="T27" fmla="*/ 110 h 448"/>
                <a:gd name="T28" fmla="*/ 37 w 128"/>
                <a:gd name="T29" fmla="*/ 56 h 448"/>
                <a:gd name="T30" fmla="*/ 35 w 128"/>
                <a:gd name="T31" fmla="*/ 0 h 448"/>
                <a:gd name="T32" fmla="*/ 122 w 128"/>
                <a:gd name="T33" fmla="*/ 1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8" h="448">
                  <a:moveTo>
                    <a:pt x="122" y="10"/>
                  </a:moveTo>
                  <a:cubicBezTo>
                    <a:pt x="128" y="22"/>
                    <a:pt x="127" y="36"/>
                    <a:pt x="125" y="49"/>
                  </a:cubicBezTo>
                  <a:cubicBezTo>
                    <a:pt x="122" y="62"/>
                    <a:pt x="117" y="75"/>
                    <a:pt x="115" y="88"/>
                  </a:cubicBezTo>
                  <a:cubicBezTo>
                    <a:pt x="110" y="107"/>
                    <a:pt x="111" y="127"/>
                    <a:pt x="109" y="146"/>
                  </a:cubicBezTo>
                  <a:cubicBezTo>
                    <a:pt x="104" y="228"/>
                    <a:pt x="73" y="307"/>
                    <a:pt x="74" y="389"/>
                  </a:cubicBezTo>
                  <a:cubicBezTo>
                    <a:pt x="77" y="389"/>
                    <a:pt x="79" y="388"/>
                    <a:pt x="82" y="388"/>
                  </a:cubicBezTo>
                  <a:cubicBezTo>
                    <a:pt x="85" y="388"/>
                    <a:pt x="88" y="389"/>
                    <a:pt x="90" y="391"/>
                  </a:cubicBezTo>
                  <a:cubicBezTo>
                    <a:pt x="92" y="393"/>
                    <a:pt x="93" y="397"/>
                    <a:pt x="93" y="400"/>
                  </a:cubicBezTo>
                  <a:cubicBezTo>
                    <a:pt x="95" y="408"/>
                    <a:pt x="93" y="418"/>
                    <a:pt x="89" y="426"/>
                  </a:cubicBezTo>
                  <a:cubicBezTo>
                    <a:pt x="85" y="433"/>
                    <a:pt x="78" y="440"/>
                    <a:pt x="70" y="443"/>
                  </a:cubicBezTo>
                  <a:cubicBezTo>
                    <a:pt x="58" y="448"/>
                    <a:pt x="45" y="448"/>
                    <a:pt x="33" y="447"/>
                  </a:cubicBezTo>
                  <a:cubicBezTo>
                    <a:pt x="23" y="446"/>
                    <a:pt x="12" y="445"/>
                    <a:pt x="2" y="443"/>
                  </a:cubicBezTo>
                  <a:cubicBezTo>
                    <a:pt x="14" y="396"/>
                    <a:pt x="25" y="347"/>
                    <a:pt x="24" y="299"/>
                  </a:cubicBezTo>
                  <a:cubicBezTo>
                    <a:pt x="22" y="235"/>
                    <a:pt x="0" y="171"/>
                    <a:pt x="17" y="110"/>
                  </a:cubicBezTo>
                  <a:cubicBezTo>
                    <a:pt x="23" y="92"/>
                    <a:pt x="31" y="75"/>
                    <a:pt x="37" y="56"/>
                  </a:cubicBezTo>
                  <a:cubicBezTo>
                    <a:pt x="42" y="38"/>
                    <a:pt x="44" y="17"/>
                    <a:pt x="35" y="0"/>
                  </a:cubicBezTo>
                  <a:lnTo>
                    <a:pt x="122" y="10"/>
                  </a:ln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9" name="Freeform 59"/>
            <p:cNvSpPr>
              <a:spLocks/>
            </p:cNvSpPr>
            <p:nvPr/>
          </p:nvSpPr>
          <p:spPr bwMode="auto">
            <a:xfrm>
              <a:off x="1655763" y="5929313"/>
              <a:ext cx="403225" cy="531813"/>
            </a:xfrm>
            <a:custGeom>
              <a:avLst/>
              <a:gdLst>
                <a:gd name="T0" fmla="*/ 102 w 112"/>
                <a:gd name="T1" fmla="*/ 4 h 148"/>
                <a:gd name="T2" fmla="*/ 82 w 112"/>
                <a:gd name="T3" fmla="*/ 1 h 148"/>
                <a:gd name="T4" fmla="*/ 81 w 112"/>
                <a:gd name="T5" fmla="*/ 31 h 148"/>
                <a:gd name="T6" fmla="*/ 89 w 112"/>
                <a:gd name="T7" fmla="*/ 30 h 148"/>
                <a:gd name="T8" fmla="*/ 97 w 112"/>
                <a:gd name="T9" fmla="*/ 33 h 148"/>
                <a:gd name="T10" fmla="*/ 100 w 112"/>
                <a:gd name="T11" fmla="*/ 42 h 148"/>
                <a:gd name="T12" fmla="*/ 96 w 112"/>
                <a:gd name="T13" fmla="*/ 68 h 148"/>
                <a:gd name="T14" fmla="*/ 77 w 112"/>
                <a:gd name="T15" fmla="*/ 85 h 148"/>
                <a:gd name="T16" fmla="*/ 40 w 112"/>
                <a:gd name="T17" fmla="*/ 89 h 148"/>
                <a:gd name="T18" fmla="*/ 9 w 112"/>
                <a:gd name="T19" fmla="*/ 85 h 148"/>
                <a:gd name="T20" fmla="*/ 35 w 112"/>
                <a:gd name="T21" fmla="*/ 146 h 148"/>
                <a:gd name="T22" fmla="*/ 84 w 112"/>
                <a:gd name="T23" fmla="*/ 109 h 148"/>
                <a:gd name="T24" fmla="*/ 88 w 112"/>
                <a:gd name="T25" fmla="*/ 95 h 148"/>
                <a:gd name="T26" fmla="*/ 99 w 112"/>
                <a:gd name="T27" fmla="*/ 83 h 148"/>
                <a:gd name="T28" fmla="*/ 110 w 112"/>
                <a:gd name="T29" fmla="*/ 57 h 148"/>
                <a:gd name="T30" fmla="*/ 112 w 112"/>
                <a:gd name="T31" fmla="*/ 28 h 148"/>
                <a:gd name="T32" fmla="*/ 102 w 112"/>
                <a:gd name="T33" fmla="*/ 4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48">
                  <a:moveTo>
                    <a:pt x="102" y="4"/>
                  </a:moveTo>
                  <a:cubicBezTo>
                    <a:pt x="97" y="0"/>
                    <a:pt x="89" y="0"/>
                    <a:pt x="82" y="1"/>
                  </a:cubicBezTo>
                  <a:cubicBezTo>
                    <a:pt x="81" y="11"/>
                    <a:pt x="81" y="21"/>
                    <a:pt x="81" y="31"/>
                  </a:cubicBezTo>
                  <a:cubicBezTo>
                    <a:pt x="84" y="31"/>
                    <a:pt x="86" y="30"/>
                    <a:pt x="89" y="30"/>
                  </a:cubicBezTo>
                  <a:cubicBezTo>
                    <a:pt x="92" y="30"/>
                    <a:pt x="95" y="31"/>
                    <a:pt x="97" y="33"/>
                  </a:cubicBezTo>
                  <a:cubicBezTo>
                    <a:pt x="99" y="35"/>
                    <a:pt x="100" y="39"/>
                    <a:pt x="100" y="42"/>
                  </a:cubicBezTo>
                  <a:cubicBezTo>
                    <a:pt x="102" y="50"/>
                    <a:pt x="100" y="60"/>
                    <a:pt x="96" y="68"/>
                  </a:cubicBezTo>
                  <a:cubicBezTo>
                    <a:pt x="92" y="75"/>
                    <a:pt x="85" y="82"/>
                    <a:pt x="77" y="85"/>
                  </a:cubicBezTo>
                  <a:cubicBezTo>
                    <a:pt x="65" y="90"/>
                    <a:pt x="52" y="90"/>
                    <a:pt x="40" y="89"/>
                  </a:cubicBezTo>
                  <a:cubicBezTo>
                    <a:pt x="30" y="88"/>
                    <a:pt x="19" y="87"/>
                    <a:pt x="9" y="85"/>
                  </a:cubicBezTo>
                  <a:cubicBezTo>
                    <a:pt x="8" y="92"/>
                    <a:pt x="0" y="146"/>
                    <a:pt x="35" y="146"/>
                  </a:cubicBezTo>
                  <a:cubicBezTo>
                    <a:pt x="35" y="146"/>
                    <a:pt x="75" y="148"/>
                    <a:pt x="84" y="109"/>
                  </a:cubicBezTo>
                  <a:cubicBezTo>
                    <a:pt x="86" y="104"/>
                    <a:pt x="85" y="99"/>
                    <a:pt x="88" y="95"/>
                  </a:cubicBezTo>
                  <a:cubicBezTo>
                    <a:pt x="91" y="90"/>
                    <a:pt x="96" y="87"/>
                    <a:pt x="99" y="83"/>
                  </a:cubicBezTo>
                  <a:cubicBezTo>
                    <a:pt x="105" y="75"/>
                    <a:pt x="108" y="66"/>
                    <a:pt x="110" y="57"/>
                  </a:cubicBezTo>
                  <a:cubicBezTo>
                    <a:pt x="112" y="47"/>
                    <a:pt x="112" y="38"/>
                    <a:pt x="112" y="28"/>
                  </a:cubicBezTo>
                  <a:cubicBezTo>
                    <a:pt x="111" y="19"/>
                    <a:pt x="109" y="9"/>
                    <a:pt x="102" y="4"/>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0" name="Freeform 60"/>
            <p:cNvSpPr>
              <a:spLocks/>
            </p:cNvSpPr>
            <p:nvPr/>
          </p:nvSpPr>
          <p:spPr bwMode="auto">
            <a:xfrm>
              <a:off x="1928813" y="6219825"/>
              <a:ext cx="763587" cy="415925"/>
            </a:xfrm>
            <a:custGeom>
              <a:avLst/>
              <a:gdLst>
                <a:gd name="T0" fmla="*/ 208 w 212"/>
                <a:gd name="T1" fmla="*/ 3 h 116"/>
                <a:gd name="T2" fmla="*/ 194 w 212"/>
                <a:gd name="T3" fmla="*/ 1 h 116"/>
                <a:gd name="T4" fmla="*/ 167 w 212"/>
                <a:gd name="T5" fmla="*/ 1 h 116"/>
                <a:gd name="T6" fmla="*/ 139 w 212"/>
                <a:gd name="T7" fmla="*/ 5 h 116"/>
                <a:gd name="T8" fmla="*/ 171 w 212"/>
                <a:gd name="T9" fmla="*/ 38 h 116"/>
                <a:gd name="T10" fmla="*/ 116 w 212"/>
                <a:gd name="T11" fmla="*/ 68 h 116"/>
                <a:gd name="T12" fmla="*/ 52 w 212"/>
                <a:gd name="T13" fmla="*/ 64 h 116"/>
                <a:gd name="T14" fmla="*/ 23 w 212"/>
                <a:gd name="T15" fmla="*/ 51 h 116"/>
                <a:gd name="T16" fmla="*/ 13 w 212"/>
                <a:gd name="T17" fmla="*/ 41 h 116"/>
                <a:gd name="T18" fmla="*/ 9 w 212"/>
                <a:gd name="T19" fmla="*/ 52 h 116"/>
                <a:gd name="T20" fmla="*/ 3 w 212"/>
                <a:gd name="T21" fmla="*/ 62 h 116"/>
                <a:gd name="T22" fmla="*/ 0 w 212"/>
                <a:gd name="T23" fmla="*/ 72 h 116"/>
                <a:gd name="T24" fmla="*/ 3 w 212"/>
                <a:gd name="T25" fmla="*/ 95 h 116"/>
                <a:gd name="T26" fmla="*/ 15 w 212"/>
                <a:gd name="T27" fmla="*/ 112 h 116"/>
                <a:gd name="T28" fmla="*/ 37 w 212"/>
                <a:gd name="T29" fmla="*/ 115 h 116"/>
                <a:gd name="T30" fmla="*/ 83 w 212"/>
                <a:gd name="T31" fmla="*/ 100 h 116"/>
                <a:gd name="T32" fmla="*/ 147 w 212"/>
                <a:gd name="T33" fmla="*/ 90 h 116"/>
                <a:gd name="T34" fmla="*/ 194 w 212"/>
                <a:gd name="T35" fmla="*/ 57 h 116"/>
                <a:gd name="T36" fmla="*/ 210 w 212"/>
                <a:gd name="T37" fmla="*/ 12 h 116"/>
                <a:gd name="T38" fmla="*/ 208 w 212"/>
                <a:gd name="T39" fmla="*/ 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2" h="116">
                  <a:moveTo>
                    <a:pt x="208" y="3"/>
                  </a:moveTo>
                  <a:cubicBezTo>
                    <a:pt x="204" y="1"/>
                    <a:pt x="199" y="2"/>
                    <a:pt x="194" y="1"/>
                  </a:cubicBezTo>
                  <a:cubicBezTo>
                    <a:pt x="185" y="1"/>
                    <a:pt x="176" y="0"/>
                    <a:pt x="167" y="1"/>
                  </a:cubicBezTo>
                  <a:cubicBezTo>
                    <a:pt x="158" y="2"/>
                    <a:pt x="148" y="4"/>
                    <a:pt x="139" y="5"/>
                  </a:cubicBezTo>
                  <a:cubicBezTo>
                    <a:pt x="152" y="13"/>
                    <a:pt x="163" y="25"/>
                    <a:pt x="171" y="38"/>
                  </a:cubicBezTo>
                  <a:cubicBezTo>
                    <a:pt x="157" y="54"/>
                    <a:pt x="137" y="64"/>
                    <a:pt x="116" y="68"/>
                  </a:cubicBezTo>
                  <a:cubicBezTo>
                    <a:pt x="94" y="72"/>
                    <a:pt x="72" y="70"/>
                    <a:pt x="52" y="64"/>
                  </a:cubicBezTo>
                  <a:cubicBezTo>
                    <a:pt x="41" y="61"/>
                    <a:pt x="31" y="57"/>
                    <a:pt x="23" y="51"/>
                  </a:cubicBezTo>
                  <a:cubicBezTo>
                    <a:pt x="19" y="48"/>
                    <a:pt x="16" y="45"/>
                    <a:pt x="13" y="41"/>
                  </a:cubicBezTo>
                  <a:cubicBezTo>
                    <a:pt x="12" y="45"/>
                    <a:pt x="11" y="48"/>
                    <a:pt x="9" y="52"/>
                  </a:cubicBezTo>
                  <a:cubicBezTo>
                    <a:pt x="7" y="55"/>
                    <a:pt x="5" y="58"/>
                    <a:pt x="3" y="62"/>
                  </a:cubicBezTo>
                  <a:cubicBezTo>
                    <a:pt x="2" y="65"/>
                    <a:pt x="1" y="68"/>
                    <a:pt x="0" y="72"/>
                  </a:cubicBezTo>
                  <a:cubicBezTo>
                    <a:pt x="0" y="80"/>
                    <a:pt x="1" y="88"/>
                    <a:pt x="3" y="95"/>
                  </a:cubicBezTo>
                  <a:cubicBezTo>
                    <a:pt x="6" y="102"/>
                    <a:pt x="9" y="108"/>
                    <a:pt x="15" y="112"/>
                  </a:cubicBezTo>
                  <a:cubicBezTo>
                    <a:pt x="21" y="116"/>
                    <a:pt x="29" y="116"/>
                    <a:pt x="37" y="115"/>
                  </a:cubicBezTo>
                  <a:cubicBezTo>
                    <a:pt x="53" y="112"/>
                    <a:pt x="67" y="104"/>
                    <a:pt x="83" y="100"/>
                  </a:cubicBezTo>
                  <a:cubicBezTo>
                    <a:pt x="104" y="94"/>
                    <a:pt x="127" y="96"/>
                    <a:pt x="147" y="90"/>
                  </a:cubicBezTo>
                  <a:cubicBezTo>
                    <a:pt x="166" y="85"/>
                    <a:pt x="183" y="73"/>
                    <a:pt x="194" y="57"/>
                  </a:cubicBezTo>
                  <a:cubicBezTo>
                    <a:pt x="203" y="44"/>
                    <a:pt x="209" y="28"/>
                    <a:pt x="210" y="12"/>
                  </a:cubicBezTo>
                  <a:cubicBezTo>
                    <a:pt x="211" y="8"/>
                    <a:pt x="212" y="4"/>
                    <a:pt x="208" y="3"/>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1" name="Freeform 61"/>
            <p:cNvSpPr>
              <a:spLocks/>
            </p:cNvSpPr>
            <p:nvPr/>
          </p:nvSpPr>
          <p:spPr bwMode="auto">
            <a:xfrm>
              <a:off x="1971675" y="4673600"/>
              <a:ext cx="615950" cy="1804988"/>
            </a:xfrm>
            <a:custGeom>
              <a:avLst/>
              <a:gdLst>
                <a:gd name="T0" fmla="*/ 11 w 171"/>
                <a:gd name="T1" fmla="*/ 482 h 503"/>
                <a:gd name="T2" fmla="*/ 40 w 171"/>
                <a:gd name="T3" fmla="*/ 495 h 503"/>
                <a:gd name="T4" fmla="*/ 104 w 171"/>
                <a:gd name="T5" fmla="*/ 499 h 503"/>
                <a:gd name="T6" fmla="*/ 159 w 171"/>
                <a:gd name="T7" fmla="*/ 469 h 503"/>
                <a:gd name="T8" fmla="*/ 127 w 171"/>
                <a:gd name="T9" fmla="*/ 436 h 503"/>
                <a:gd name="T10" fmla="*/ 124 w 171"/>
                <a:gd name="T11" fmla="*/ 437 h 503"/>
                <a:gd name="T12" fmla="*/ 107 w 171"/>
                <a:gd name="T13" fmla="*/ 438 h 503"/>
                <a:gd name="T14" fmla="*/ 92 w 171"/>
                <a:gd name="T15" fmla="*/ 436 h 503"/>
                <a:gd name="T16" fmla="*/ 75 w 171"/>
                <a:gd name="T17" fmla="*/ 421 h 503"/>
                <a:gd name="T18" fmla="*/ 73 w 171"/>
                <a:gd name="T19" fmla="*/ 394 h 503"/>
                <a:gd name="T20" fmla="*/ 171 w 171"/>
                <a:gd name="T21" fmla="*/ 1 h 503"/>
                <a:gd name="T22" fmla="*/ 45 w 171"/>
                <a:gd name="T23" fmla="*/ 0 h 503"/>
                <a:gd name="T24" fmla="*/ 43 w 171"/>
                <a:gd name="T25" fmla="*/ 94 h 503"/>
                <a:gd name="T26" fmla="*/ 10 w 171"/>
                <a:gd name="T27" fmla="*/ 183 h 503"/>
                <a:gd name="T28" fmla="*/ 2 w 171"/>
                <a:gd name="T29" fmla="*/ 226 h 503"/>
                <a:gd name="T30" fmla="*/ 1 w 171"/>
                <a:gd name="T31" fmla="*/ 267 h 503"/>
                <a:gd name="T32" fmla="*/ 9 w 171"/>
                <a:gd name="T33" fmla="*/ 358 h 503"/>
                <a:gd name="T34" fmla="*/ 1 w 171"/>
                <a:gd name="T35" fmla="*/ 472 h 503"/>
                <a:gd name="T36" fmla="*/ 11 w 171"/>
                <a:gd name="T37" fmla="*/ 482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1" h="503">
                  <a:moveTo>
                    <a:pt x="11" y="482"/>
                  </a:moveTo>
                  <a:cubicBezTo>
                    <a:pt x="19" y="488"/>
                    <a:pt x="29" y="492"/>
                    <a:pt x="40" y="495"/>
                  </a:cubicBezTo>
                  <a:cubicBezTo>
                    <a:pt x="60" y="501"/>
                    <a:pt x="82" y="503"/>
                    <a:pt x="104" y="499"/>
                  </a:cubicBezTo>
                  <a:cubicBezTo>
                    <a:pt x="125" y="495"/>
                    <a:pt x="145" y="485"/>
                    <a:pt x="159" y="469"/>
                  </a:cubicBezTo>
                  <a:cubicBezTo>
                    <a:pt x="151" y="456"/>
                    <a:pt x="140" y="444"/>
                    <a:pt x="127" y="436"/>
                  </a:cubicBezTo>
                  <a:cubicBezTo>
                    <a:pt x="126" y="436"/>
                    <a:pt x="125" y="437"/>
                    <a:pt x="124" y="437"/>
                  </a:cubicBezTo>
                  <a:cubicBezTo>
                    <a:pt x="118" y="437"/>
                    <a:pt x="113" y="438"/>
                    <a:pt x="107" y="438"/>
                  </a:cubicBezTo>
                  <a:cubicBezTo>
                    <a:pt x="102" y="438"/>
                    <a:pt x="97" y="436"/>
                    <a:pt x="92" y="436"/>
                  </a:cubicBezTo>
                  <a:cubicBezTo>
                    <a:pt x="84" y="436"/>
                    <a:pt x="77" y="429"/>
                    <a:pt x="75" y="421"/>
                  </a:cubicBezTo>
                  <a:cubicBezTo>
                    <a:pt x="71" y="412"/>
                    <a:pt x="72" y="403"/>
                    <a:pt x="73" y="394"/>
                  </a:cubicBezTo>
                  <a:cubicBezTo>
                    <a:pt x="87" y="259"/>
                    <a:pt x="122" y="127"/>
                    <a:pt x="171" y="1"/>
                  </a:cubicBezTo>
                  <a:cubicBezTo>
                    <a:pt x="45" y="0"/>
                    <a:pt x="45" y="0"/>
                    <a:pt x="45" y="0"/>
                  </a:cubicBezTo>
                  <a:cubicBezTo>
                    <a:pt x="56" y="30"/>
                    <a:pt x="52" y="63"/>
                    <a:pt x="43" y="94"/>
                  </a:cubicBezTo>
                  <a:cubicBezTo>
                    <a:pt x="33" y="124"/>
                    <a:pt x="19" y="153"/>
                    <a:pt x="10" y="183"/>
                  </a:cubicBezTo>
                  <a:cubicBezTo>
                    <a:pt x="6" y="197"/>
                    <a:pt x="4" y="212"/>
                    <a:pt x="2" y="226"/>
                  </a:cubicBezTo>
                  <a:cubicBezTo>
                    <a:pt x="0" y="240"/>
                    <a:pt x="0" y="253"/>
                    <a:pt x="1" y="267"/>
                  </a:cubicBezTo>
                  <a:cubicBezTo>
                    <a:pt x="3" y="298"/>
                    <a:pt x="7" y="328"/>
                    <a:pt x="9" y="358"/>
                  </a:cubicBezTo>
                  <a:cubicBezTo>
                    <a:pt x="11" y="396"/>
                    <a:pt x="11" y="435"/>
                    <a:pt x="1" y="472"/>
                  </a:cubicBezTo>
                  <a:cubicBezTo>
                    <a:pt x="4" y="476"/>
                    <a:pt x="7" y="479"/>
                    <a:pt x="11" y="48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2" name="Freeform 62"/>
            <p:cNvSpPr>
              <a:spLocks/>
            </p:cNvSpPr>
            <p:nvPr/>
          </p:nvSpPr>
          <p:spPr bwMode="auto">
            <a:xfrm>
              <a:off x="1384301" y="1695450"/>
              <a:ext cx="1614487" cy="3097213"/>
            </a:xfrm>
            <a:custGeom>
              <a:avLst/>
              <a:gdLst>
                <a:gd name="T0" fmla="*/ 446 w 448"/>
                <a:gd name="T1" fmla="*/ 789 h 863"/>
                <a:gd name="T2" fmla="*/ 443 w 448"/>
                <a:gd name="T3" fmla="*/ 792 h 863"/>
                <a:gd name="T4" fmla="*/ 416 w 448"/>
                <a:gd name="T5" fmla="*/ 798 h 863"/>
                <a:gd name="T6" fmla="*/ 390 w 448"/>
                <a:gd name="T7" fmla="*/ 808 h 863"/>
                <a:gd name="T8" fmla="*/ 378 w 448"/>
                <a:gd name="T9" fmla="*/ 822 h 863"/>
                <a:gd name="T10" fmla="*/ 352 w 448"/>
                <a:gd name="T11" fmla="*/ 836 h 863"/>
                <a:gd name="T12" fmla="*/ 334 w 448"/>
                <a:gd name="T13" fmla="*/ 837 h 863"/>
                <a:gd name="T14" fmla="*/ 325 w 448"/>
                <a:gd name="T15" fmla="*/ 836 h 863"/>
                <a:gd name="T16" fmla="*/ 319 w 448"/>
                <a:gd name="T17" fmla="*/ 834 h 863"/>
                <a:gd name="T18" fmla="*/ 290 w 448"/>
                <a:gd name="T19" fmla="*/ 840 h 863"/>
                <a:gd name="T20" fmla="*/ 261 w 448"/>
                <a:gd name="T21" fmla="*/ 859 h 863"/>
                <a:gd name="T22" fmla="*/ 230 w 448"/>
                <a:gd name="T23" fmla="*/ 852 h 863"/>
                <a:gd name="T24" fmla="*/ 225 w 448"/>
                <a:gd name="T25" fmla="*/ 842 h 863"/>
                <a:gd name="T26" fmla="*/ 204 w 448"/>
                <a:gd name="T27" fmla="*/ 841 h 863"/>
                <a:gd name="T28" fmla="*/ 187 w 448"/>
                <a:gd name="T29" fmla="*/ 855 h 863"/>
                <a:gd name="T30" fmla="*/ 166 w 448"/>
                <a:gd name="T31" fmla="*/ 857 h 863"/>
                <a:gd name="T32" fmla="*/ 152 w 448"/>
                <a:gd name="T33" fmla="*/ 841 h 863"/>
                <a:gd name="T34" fmla="*/ 138 w 448"/>
                <a:gd name="T35" fmla="*/ 845 h 863"/>
                <a:gd name="T36" fmla="*/ 122 w 448"/>
                <a:gd name="T37" fmla="*/ 831 h 863"/>
                <a:gd name="T38" fmla="*/ 114 w 448"/>
                <a:gd name="T39" fmla="*/ 833 h 863"/>
                <a:gd name="T40" fmla="*/ 88 w 448"/>
                <a:gd name="T41" fmla="*/ 837 h 863"/>
                <a:gd name="T42" fmla="*/ 59 w 448"/>
                <a:gd name="T43" fmla="*/ 833 h 863"/>
                <a:gd name="T44" fmla="*/ 46 w 448"/>
                <a:gd name="T45" fmla="*/ 810 h 863"/>
                <a:gd name="T46" fmla="*/ 40 w 448"/>
                <a:gd name="T47" fmla="*/ 793 h 863"/>
                <a:gd name="T48" fmla="*/ 38 w 448"/>
                <a:gd name="T49" fmla="*/ 778 h 863"/>
                <a:gd name="T50" fmla="*/ 21 w 448"/>
                <a:gd name="T51" fmla="*/ 786 h 863"/>
                <a:gd name="T52" fmla="*/ 4 w 448"/>
                <a:gd name="T53" fmla="*/ 780 h 863"/>
                <a:gd name="T54" fmla="*/ 3 w 448"/>
                <a:gd name="T55" fmla="*/ 760 h 863"/>
                <a:gd name="T56" fmla="*/ 53 w 448"/>
                <a:gd name="T57" fmla="*/ 478 h 863"/>
                <a:gd name="T58" fmla="*/ 79 w 448"/>
                <a:gd name="T59" fmla="*/ 429 h 863"/>
                <a:gd name="T60" fmla="*/ 91 w 448"/>
                <a:gd name="T61" fmla="*/ 377 h 863"/>
                <a:gd name="T62" fmla="*/ 80 w 448"/>
                <a:gd name="T63" fmla="*/ 343 h 863"/>
                <a:gd name="T64" fmla="*/ 77 w 448"/>
                <a:gd name="T65" fmla="*/ 312 h 863"/>
                <a:gd name="T66" fmla="*/ 74 w 448"/>
                <a:gd name="T67" fmla="*/ 301 h 863"/>
                <a:gd name="T68" fmla="*/ 62 w 448"/>
                <a:gd name="T69" fmla="*/ 281 h 863"/>
                <a:gd name="T70" fmla="*/ 52 w 448"/>
                <a:gd name="T71" fmla="*/ 262 h 863"/>
                <a:gd name="T72" fmla="*/ 32 w 448"/>
                <a:gd name="T73" fmla="*/ 217 h 863"/>
                <a:gd name="T74" fmla="*/ 12 w 448"/>
                <a:gd name="T75" fmla="*/ 123 h 863"/>
                <a:gd name="T76" fmla="*/ 14 w 448"/>
                <a:gd name="T77" fmla="*/ 68 h 863"/>
                <a:gd name="T78" fmla="*/ 44 w 448"/>
                <a:gd name="T79" fmla="*/ 23 h 863"/>
                <a:gd name="T80" fmla="*/ 94 w 448"/>
                <a:gd name="T81" fmla="*/ 2 h 863"/>
                <a:gd name="T82" fmla="*/ 97 w 448"/>
                <a:gd name="T83" fmla="*/ 0 h 863"/>
                <a:gd name="T84" fmla="*/ 97 w 448"/>
                <a:gd name="T85" fmla="*/ 30 h 863"/>
                <a:gd name="T86" fmla="*/ 172 w 448"/>
                <a:gd name="T87" fmla="*/ 24 h 863"/>
                <a:gd name="T88" fmla="*/ 230 w 448"/>
                <a:gd name="T89" fmla="*/ 15 h 863"/>
                <a:gd name="T90" fmla="*/ 299 w 448"/>
                <a:gd name="T91" fmla="*/ 89 h 863"/>
                <a:gd name="T92" fmla="*/ 300 w 448"/>
                <a:gd name="T93" fmla="*/ 89 h 863"/>
                <a:gd name="T94" fmla="*/ 313 w 448"/>
                <a:gd name="T95" fmla="*/ 126 h 863"/>
                <a:gd name="T96" fmla="*/ 318 w 448"/>
                <a:gd name="T97" fmla="*/ 133 h 863"/>
                <a:gd name="T98" fmla="*/ 343 w 448"/>
                <a:gd name="T99" fmla="*/ 167 h 863"/>
                <a:gd name="T100" fmla="*/ 345 w 448"/>
                <a:gd name="T101" fmla="*/ 217 h 863"/>
                <a:gd name="T102" fmla="*/ 345 w 448"/>
                <a:gd name="T103" fmla="*/ 221 h 863"/>
                <a:gd name="T104" fmla="*/ 344 w 448"/>
                <a:gd name="T105" fmla="*/ 327 h 863"/>
                <a:gd name="T106" fmla="*/ 344 w 448"/>
                <a:gd name="T107" fmla="*/ 336 h 863"/>
                <a:gd name="T108" fmla="*/ 360 w 448"/>
                <a:gd name="T109" fmla="*/ 429 h 863"/>
                <a:gd name="T110" fmla="*/ 366 w 448"/>
                <a:gd name="T111" fmla="*/ 447 h 863"/>
                <a:gd name="T112" fmla="*/ 383 w 448"/>
                <a:gd name="T113" fmla="*/ 494 h 863"/>
                <a:gd name="T114" fmla="*/ 409 w 448"/>
                <a:gd name="T115" fmla="*/ 593 h 863"/>
                <a:gd name="T116" fmla="*/ 429 w 448"/>
                <a:gd name="T117" fmla="*/ 696 h 863"/>
                <a:gd name="T118" fmla="*/ 437 w 448"/>
                <a:gd name="T119" fmla="*/ 749 h 863"/>
                <a:gd name="T120" fmla="*/ 441 w 448"/>
                <a:gd name="T121" fmla="*/ 771 h 863"/>
                <a:gd name="T122" fmla="*/ 446 w 448"/>
                <a:gd name="T123" fmla="*/ 789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8" h="863">
                  <a:moveTo>
                    <a:pt x="446" y="789"/>
                  </a:moveTo>
                  <a:cubicBezTo>
                    <a:pt x="446" y="790"/>
                    <a:pt x="444" y="791"/>
                    <a:pt x="443" y="792"/>
                  </a:cubicBezTo>
                  <a:cubicBezTo>
                    <a:pt x="435" y="796"/>
                    <a:pt x="425" y="797"/>
                    <a:pt x="416" y="798"/>
                  </a:cubicBezTo>
                  <a:cubicBezTo>
                    <a:pt x="407" y="799"/>
                    <a:pt x="397" y="801"/>
                    <a:pt x="390" y="808"/>
                  </a:cubicBezTo>
                  <a:cubicBezTo>
                    <a:pt x="385" y="812"/>
                    <a:pt x="382" y="818"/>
                    <a:pt x="378" y="822"/>
                  </a:cubicBezTo>
                  <a:cubicBezTo>
                    <a:pt x="372" y="830"/>
                    <a:pt x="362" y="834"/>
                    <a:pt x="352" y="836"/>
                  </a:cubicBezTo>
                  <a:cubicBezTo>
                    <a:pt x="346" y="838"/>
                    <a:pt x="340" y="838"/>
                    <a:pt x="334" y="837"/>
                  </a:cubicBezTo>
                  <a:cubicBezTo>
                    <a:pt x="331" y="837"/>
                    <a:pt x="328" y="837"/>
                    <a:pt x="325" y="836"/>
                  </a:cubicBezTo>
                  <a:cubicBezTo>
                    <a:pt x="323" y="836"/>
                    <a:pt x="321" y="835"/>
                    <a:pt x="319" y="834"/>
                  </a:cubicBezTo>
                  <a:cubicBezTo>
                    <a:pt x="309" y="831"/>
                    <a:pt x="298" y="835"/>
                    <a:pt x="290" y="840"/>
                  </a:cubicBezTo>
                  <a:cubicBezTo>
                    <a:pt x="280" y="846"/>
                    <a:pt x="272" y="854"/>
                    <a:pt x="261" y="859"/>
                  </a:cubicBezTo>
                  <a:cubicBezTo>
                    <a:pt x="250" y="863"/>
                    <a:pt x="236" y="862"/>
                    <a:pt x="230" y="852"/>
                  </a:cubicBezTo>
                  <a:cubicBezTo>
                    <a:pt x="228" y="849"/>
                    <a:pt x="227" y="844"/>
                    <a:pt x="225" y="842"/>
                  </a:cubicBezTo>
                  <a:cubicBezTo>
                    <a:pt x="220" y="836"/>
                    <a:pt x="211" y="837"/>
                    <a:pt x="204" y="841"/>
                  </a:cubicBezTo>
                  <a:cubicBezTo>
                    <a:pt x="198" y="845"/>
                    <a:pt x="193" y="851"/>
                    <a:pt x="187" y="855"/>
                  </a:cubicBezTo>
                  <a:cubicBezTo>
                    <a:pt x="181" y="859"/>
                    <a:pt x="172" y="861"/>
                    <a:pt x="166" y="857"/>
                  </a:cubicBezTo>
                  <a:cubicBezTo>
                    <a:pt x="161" y="852"/>
                    <a:pt x="159" y="842"/>
                    <a:pt x="152" y="841"/>
                  </a:cubicBezTo>
                  <a:cubicBezTo>
                    <a:pt x="147" y="841"/>
                    <a:pt x="143" y="845"/>
                    <a:pt x="138" y="845"/>
                  </a:cubicBezTo>
                  <a:cubicBezTo>
                    <a:pt x="131" y="844"/>
                    <a:pt x="129" y="833"/>
                    <a:pt x="122" y="831"/>
                  </a:cubicBezTo>
                  <a:cubicBezTo>
                    <a:pt x="119" y="831"/>
                    <a:pt x="117" y="832"/>
                    <a:pt x="114" y="833"/>
                  </a:cubicBezTo>
                  <a:cubicBezTo>
                    <a:pt x="106" y="836"/>
                    <a:pt x="97" y="837"/>
                    <a:pt x="88" y="837"/>
                  </a:cubicBezTo>
                  <a:cubicBezTo>
                    <a:pt x="78" y="837"/>
                    <a:pt x="68" y="837"/>
                    <a:pt x="59" y="833"/>
                  </a:cubicBezTo>
                  <a:cubicBezTo>
                    <a:pt x="50" y="829"/>
                    <a:pt x="42" y="819"/>
                    <a:pt x="46" y="810"/>
                  </a:cubicBezTo>
                  <a:cubicBezTo>
                    <a:pt x="49" y="804"/>
                    <a:pt x="46" y="796"/>
                    <a:pt x="40" y="793"/>
                  </a:cubicBezTo>
                  <a:cubicBezTo>
                    <a:pt x="39" y="788"/>
                    <a:pt x="39" y="783"/>
                    <a:pt x="38" y="778"/>
                  </a:cubicBezTo>
                  <a:cubicBezTo>
                    <a:pt x="33" y="781"/>
                    <a:pt x="27" y="785"/>
                    <a:pt x="21" y="786"/>
                  </a:cubicBezTo>
                  <a:cubicBezTo>
                    <a:pt x="15" y="787"/>
                    <a:pt x="8" y="785"/>
                    <a:pt x="4" y="780"/>
                  </a:cubicBezTo>
                  <a:cubicBezTo>
                    <a:pt x="0" y="774"/>
                    <a:pt x="1" y="767"/>
                    <a:pt x="3" y="760"/>
                  </a:cubicBezTo>
                  <a:cubicBezTo>
                    <a:pt x="23" y="666"/>
                    <a:pt x="26" y="570"/>
                    <a:pt x="53" y="478"/>
                  </a:cubicBezTo>
                  <a:cubicBezTo>
                    <a:pt x="58" y="460"/>
                    <a:pt x="69" y="445"/>
                    <a:pt x="79" y="429"/>
                  </a:cubicBezTo>
                  <a:cubicBezTo>
                    <a:pt x="88" y="413"/>
                    <a:pt x="95" y="395"/>
                    <a:pt x="91" y="377"/>
                  </a:cubicBezTo>
                  <a:cubicBezTo>
                    <a:pt x="89" y="365"/>
                    <a:pt x="82" y="355"/>
                    <a:pt x="80" y="343"/>
                  </a:cubicBezTo>
                  <a:cubicBezTo>
                    <a:pt x="78" y="333"/>
                    <a:pt x="79" y="322"/>
                    <a:pt x="77" y="312"/>
                  </a:cubicBezTo>
                  <a:cubicBezTo>
                    <a:pt x="77" y="308"/>
                    <a:pt x="75" y="305"/>
                    <a:pt x="74" y="301"/>
                  </a:cubicBezTo>
                  <a:cubicBezTo>
                    <a:pt x="71" y="294"/>
                    <a:pt x="66" y="288"/>
                    <a:pt x="62" y="281"/>
                  </a:cubicBezTo>
                  <a:cubicBezTo>
                    <a:pt x="58" y="275"/>
                    <a:pt x="55" y="268"/>
                    <a:pt x="52" y="262"/>
                  </a:cubicBezTo>
                  <a:cubicBezTo>
                    <a:pt x="44" y="247"/>
                    <a:pt x="38" y="232"/>
                    <a:pt x="32" y="217"/>
                  </a:cubicBezTo>
                  <a:cubicBezTo>
                    <a:pt x="21" y="187"/>
                    <a:pt x="14" y="155"/>
                    <a:pt x="12" y="123"/>
                  </a:cubicBezTo>
                  <a:cubicBezTo>
                    <a:pt x="10" y="104"/>
                    <a:pt x="10" y="86"/>
                    <a:pt x="14" y="68"/>
                  </a:cubicBezTo>
                  <a:cubicBezTo>
                    <a:pt x="19" y="50"/>
                    <a:pt x="29" y="34"/>
                    <a:pt x="44" y="23"/>
                  </a:cubicBezTo>
                  <a:cubicBezTo>
                    <a:pt x="59" y="13"/>
                    <a:pt x="77" y="10"/>
                    <a:pt x="94" y="2"/>
                  </a:cubicBezTo>
                  <a:cubicBezTo>
                    <a:pt x="95" y="2"/>
                    <a:pt x="96" y="1"/>
                    <a:pt x="97" y="0"/>
                  </a:cubicBezTo>
                  <a:cubicBezTo>
                    <a:pt x="91" y="12"/>
                    <a:pt x="90" y="24"/>
                    <a:pt x="97" y="30"/>
                  </a:cubicBezTo>
                  <a:cubicBezTo>
                    <a:pt x="106" y="36"/>
                    <a:pt x="135" y="45"/>
                    <a:pt x="172" y="24"/>
                  </a:cubicBezTo>
                  <a:cubicBezTo>
                    <a:pt x="196" y="12"/>
                    <a:pt x="210" y="7"/>
                    <a:pt x="230" y="15"/>
                  </a:cubicBezTo>
                  <a:cubicBezTo>
                    <a:pt x="247" y="44"/>
                    <a:pt x="284" y="58"/>
                    <a:pt x="299" y="89"/>
                  </a:cubicBezTo>
                  <a:cubicBezTo>
                    <a:pt x="299" y="89"/>
                    <a:pt x="299" y="89"/>
                    <a:pt x="300" y="89"/>
                  </a:cubicBezTo>
                  <a:cubicBezTo>
                    <a:pt x="305" y="101"/>
                    <a:pt x="307" y="115"/>
                    <a:pt x="313" y="126"/>
                  </a:cubicBezTo>
                  <a:cubicBezTo>
                    <a:pt x="315" y="129"/>
                    <a:pt x="317" y="131"/>
                    <a:pt x="318" y="133"/>
                  </a:cubicBezTo>
                  <a:cubicBezTo>
                    <a:pt x="327" y="145"/>
                    <a:pt x="338" y="154"/>
                    <a:pt x="343" y="167"/>
                  </a:cubicBezTo>
                  <a:cubicBezTo>
                    <a:pt x="350" y="182"/>
                    <a:pt x="347" y="200"/>
                    <a:pt x="345" y="217"/>
                  </a:cubicBezTo>
                  <a:cubicBezTo>
                    <a:pt x="345" y="218"/>
                    <a:pt x="345" y="219"/>
                    <a:pt x="345" y="221"/>
                  </a:cubicBezTo>
                  <a:cubicBezTo>
                    <a:pt x="341" y="256"/>
                    <a:pt x="340" y="292"/>
                    <a:pt x="344" y="327"/>
                  </a:cubicBezTo>
                  <a:cubicBezTo>
                    <a:pt x="344" y="330"/>
                    <a:pt x="344" y="333"/>
                    <a:pt x="344" y="336"/>
                  </a:cubicBezTo>
                  <a:cubicBezTo>
                    <a:pt x="347" y="367"/>
                    <a:pt x="351" y="399"/>
                    <a:pt x="360" y="429"/>
                  </a:cubicBezTo>
                  <a:cubicBezTo>
                    <a:pt x="361" y="435"/>
                    <a:pt x="363" y="441"/>
                    <a:pt x="366" y="447"/>
                  </a:cubicBezTo>
                  <a:cubicBezTo>
                    <a:pt x="371" y="463"/>
                    <a:pt x="378" y="478"/>
                    <a:pt x="383" y="494"/>
                  </a:cubicBezTo>
                  <a:cubicBezTo>
                    <a:pt x="392" y="527"/>
                    <a:pt x="401" y="560"/>
                    <a:pt x="409" y="593"/>
                  </a:cubicBezTo>
                  <a:cubicBezTo>
                    <a:pt x="417" y="627"/>
                    <a:pt x="423" y="662"/>
                    <a:pt x="429" y="696"/>
                  </a:cubicBezTo>
                  <a:cubicBezTo>
                    <a:pt x="432" y="714"/>
                    <a:pt x="435" y="731"/>
                    <a:pt x="437" y="749"/>
                  </a:cubicBezTo>
                  <a:cubicBezTo>
                    <a:pt x="438" y="756"/>
                    <a:pt x="438" y="764"/>
                    <a:pt x="441" y="771"/>
                  </a:cubicBezTo>
                  <a:cubicBezTo>
                    <a:pt x="443" y="775"/>
                    <a:pt x="448" y="783"/>
                    <a:pt x="446" y="789"/>
                  </a:cubicBezTo>
                  <a:close/>
                </a:path>
              </a:pathLst>
            </a:custGeom>
            <a:solidFill>
              <a:srgbClr val="84E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3" name="Freeform 63"/>
            <p:cNvSpPr>
              <a:spLocks/>
            </p:cNvSpPr>
            <p:nvPr/>
          </p:nvSpPr>
          <p:spPr bwMode="auto">
            <a:xfrm>
              <a:off x="1831975" y="654050"/>
              <a:ext cx="788987" cy="825500"/>
            </a:xfrm>
            <a:custGeom>
              <a:avLst/>
              <a:gdLst>
                <a:gd name="T0" fmla="*/ 171 w 219"/>
                <a:gd name="T1" fmla="*/ 41 h 230"/>
                <a:gd name="T2" fmla="*/ 134 w 219"/>
                <a:gd name="T3" fmla="*/ 12 h 230"/>
                <a:gd name="T4" fmla="*/ 89 w 219"/>
                <a:gd name="T5" fmla="*/ 2 h 230"/>
                <a:gd name="T6" fmla="*/ 37 w 219"/>
                <a:gd name="T7" fmla="*/ 36 h 230"/>
                <a:gd name="T8" fmla="*/ 12 w 219"/>
                <a:gd name="T9" fmla="*/ 94 h 230"/>
                <a:gd name="T10" fmla="*/ 4 w 219"/>
                <a:gd name="T11" fmla="*/ 170 h 230"/>
                <a:gd name="T12" fmla="*/ 16 w 219"/>
                <a:gd name="T13" fmla="*/ 209 h 230"/>
                <a:gd name="T14" fmla="*/ 24 w 219"/>
                <a:gd name="T15" fmla="*/ 220 h 230"/>
                <a:gd name="T16" fmla="*/ 34 w 219"/>
                <a:gd name="T17" fmla="*/ 214 h 230"/>
                <a:gd name="T18" fmla="*/ 65 w 219"/>
                <a:gd name="T19" fmla="*/ 229 h 230"/>
                <a:gd name="T20" fmla="*/ 98 w 219"/>
                <a:gd name="T21" fmla="*/ 213 h 230"/>
                <a:gd name="T22" fmla="*/ 121 w 219"/>
                <a:gd name="T23" fmla="*/ 196 h 230"/>
                <a:gd name="T24" fmla="*/ 143 w 219"/>
                <a:gd name="T25" fmla="*/ 191 h 230"/>
                <a:gd name="T26" fmla="*/ 189 w 219"/>
                <a:gd name="T27" fmla="*/ 173 h 230"/>
                <a:gd name="T28" fmla="*/ 216 w 219"/>
                <a:gd name="T29" fmla="*/ 133 h 230"/>
                <a:gd name="T30" fmla="*/ 205 w 219"/>
                <a:gd name="T31" fmla="*/ 82 h 230"/>
                <a:gd name="T32" fmla="*/ 171 w 219"/>
                <a:gd name="T33" fmla="*/ 4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230">
                  <a:moveTo>
                    <a:pt x="171" y="41"/>
                  </a:moveTo>
                  <a:cubicBezTo>
                    <a:pt x="160" y="30"/>
                    <a:pt x="148" y="20"/>
                    <a:pt x="134" y="12"/>
                  </a:cubicBezTo>
                  <a:cubicBezTo>
                    <a:pt x="121" y="5"/>
                    <a:pt x="105" y="0"/>
                    <a:pt x="89" y="2"/>
                  </a:cubicBezTo>
                  <a:cubicBezTo>
                    <a:pt x="68" y="4"/>
                    <a:pt x="50" y="18"/>
                    <a:pt x="37" y="36"/>
                  </a:cubicBezTo>
                  <a:cubicBezTo>
                    <a:pt x="25" y="53"/>
                    <a:pt x="18" y="74"/>
                    <a:pt x="12" y="94"/>
                  </a:cubicBezTo>
                  <a:cubicBezTo>
                    <a:pt x="5" y="119"/>
                    <a:pt x="0" y="145"/>
                    <a:pt x="4" y="170"/>
                  </a:cubicBezTo>
                  <a:cubicBezTo>
                    <a:pt x="6" y="184"/>
                    <a:pt x="11" y="196"/>
                    <a:pt x="16" y="209"/>
                  </a:cubicBezTo>
                  <a:cubicBezTo>
                    <a:pt x="17" y="213"/>
                    <a:pt x="20" y="218"/>
                    <a:pt x="24" y="220"/>
                  </a:cubicBezTo>
                  <a:cubicBezTo>
                    <a:pt x="28" y="222"/>
                    <a:pt x="35" y="219"/>
                    <a:pt x="34" y="214"/>
                  </a:cubicBezTo>
                  <a:cubicBezTo>
                    <a:pt x="39" y="225"/>
                    <a:pt x="53" y="230"/>
                    <a:pt x="65" y="229"/>
                  </a:cubicBezTo>
                  <a:cubicBezTo>
                    <a:pt x="78" y="228"/>
                    <a:pt x="89" y="221"/>
                    <a:pt x="98" y="213"/>
                  </a:cubicBezTo>
                  <a:cubicBezTo>
                    <a:pt x="105" y="207"/>
                    <a:pt x="112" y="199"/>
                    <a:pt x="121" y="196"/>
                  </a:cubicBezTo>
                  <a:cubicBezTo>
                    <a:pt x="128" y="193"/>
                    <a:pt x="136" y="192"/>
                    <a:pt x="143" y="191"/>
                  </a:cubicBezTo>
                  <a:cubicBezTo>
                    <a:pt x="160" y="188"/>
                    <a:pt x="176" y="183"/>
                    <a:pt x="189" y="173"/>
                  </a:cubicBezTo>
                  <a:cubicBezTo>
                    <a:pt x="202" y="163"/>
                    <a:pt x="213" y="149"/>
                    <a:pt x="216" y="133"/>
                  </a:cubicBezTo>
                  <a:cubicBezTo>
                    <a:pt x="219" y="115"/>
                    <a:pt x="214" y="97"/>
                    <a:pt x="205" y="82"/>
                  </a:cubicBezTo>
                  <a:cubicBezTo>
                    <a:pt x="197" y="66"/>
                    <a:pt x="184" y="53"/>
                    <a:pt x="171" y="4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4" name="Freeform 64"/>
            <p:cNvSpPr>
              <a:spLocks/>
            </p:cNvSpPr>
            <p:nvPr/>
          </p:nvSpPr>
          <p:spPr bwMode="auto">
            <a:xfrm>
              <a:off x="1562100" y="1192213"/>
              <a:ext cx="392112" cy="538163"/>
            </a:xfrm>
            <a:custGeom>
              <a:avLst/>
              <a:gdLst>
                <a:gd name="T0" fmla="*/ 16 w 109"/>
                <a:gd name="T1" fmla="*/ 135 h 150"/>
                <a:gd name="T2" fmla="*/ 24 w 109"/>
                <a:gd name="T3" fmla="*/ 150 h 150"/>
                <a:gd name="T4" fmla="*/ 45 w 109"/>
                <a:gd name="T5" fmla="*/ 142 h 150"/>
                <a:gd name="T6" fmla="*/ 48 w 109"/>
                <a:gd name="T7" fmla="*/ 140 h 150"/>
                <a:gd name="T8" fmla="*/ 85 w 109"/>
                <a:gd name="T9" fmla="*/ 106 h 150"/>
                <a:gd name="T10" fmla="*/ 80 w 109"/>
                <a:gd name="T11" fmla="*/ 102 h 150"/>
                <a:gd name="T12" fmla="*/ 70 w 109"/>
                <a:gd name="T13" fmla="*/ 92 h 150"/>
                <a:gd name="T14" fmla="*/ 74 w 109"/>
                <a:gd name="T15" fmla="*/ 73 h 150"/>
                <a:gd name="T16" fmla="*/ 90 w 109"/>
                <a:gd name="T17" fmla="*/ 48 h 150"/>
                <a:gd name="T18" fmla="*/ 102 w 109"/>
                <a:gd name="T19" fmla="*/ 34 h 150"/>
                <a:gd name="T20" fmla="*/ 109 w 109"/>
                <a:gd name="T21" fmla="*/ 16 h 150"/>
                <a:gd name="T22" fmla="*/ 98 w 109"/>
                <a:gd name="T23" fmla="*/ 1 h 150"/>
                <a:gd name="T24" fmla="*/ 82 w 109"/>
                <a:gd name="T25" fmla="*/ 4 h 150"/>
                <a:gd name="T26" fmla="*/ 6 w 109"/>
                <a:gd name="T27" fmla="*/ 91 h 150"/>
                <a:gd name="T28" fmla="*/ 4 w 109"/>
                <a:gd name="T29" fmla="*/ 119 h 150"/>
                <a:gd name="T30" fmla="*/ 16 w 109"/>
                <a:gd name="T31" fmla="*/ 13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50">
                  <a:moveTo>
                    <a:pt x="16" y="135"/>
                  </a:moveTo>
                  <a:cubicBezTo>
                    <a:pt x="20" y="139"/>
                    <a:pt x="24" y="144"/>
                    <a:pt x="24" y="150"/>
                  </a:cubicBezTo>
                  <a:cubicBezTo>
                    <a:pt x="31" y="148"/>
                    <a:pt x="38" y="145"/>
                    <a:pt x="45" y="142"/>
                  </a:cubicBezTo>
                  <a:cubicBezTo>
                    <a:pt x="46" y="142"/>
                    <a:pt x="47" y="141"/>
                    <a:pt x="48" y="140"/>
                  </a:cubicBezTo>
                  <a:cubicBezTo>
                    <a:pt x="63" y="132"/>
                    <a:pt x="76" y="120"/>
                    <a:pt x="85" y="106"/>
                  </a:cubicBezTo>
                  <a:cubicBezTo>
                    <a:pt x="83" y="105"/>
                    <a:pt x="82" y="103"/>
                    <a:pt x="80" y="102"/>
                  </a:cubicBezTo>
                  <a:cubicBezTo>
                    <a:pt x="76" y="99"/>
                    <a:pt x="72" y="96"/>
                    <a:pt x="70" y="92"/>
                  </a:cubicBezTo>
                  <a:cubicBezTo>
                    <a:pt x="67" y="86"/>
                    <a:pt x="71" y="79"/>
                    <a:pt x="74" y="73"/>
                  </a:cubicBezTo>
                  <a:cubicBezTo>
                    <a:pt x="79" y="64"/>
                    <a:pt x="84" y="56"/>
                    <a:pt x="90" y="48"/>
                  </a:cubicBezTo>
                  <a:cubicBezTo>
                    <a:pt x="94" y="43"/>
                    <a:pt x="99" y="39"/>
                    <a:pt x="102" y="34"/>
                  </a:cubicBezTo>
                  <a:cubicBezTo>
                    <a:pt x="106" y="28"/>
                    <a:pt x="109" y="22"/>
                    <a:pt x="109" y="16"/>
                  </a:cubicBezTo>
                  <a:cubicBezTo>
                    <a:pt x="108" y="9"/>
                    <a:pt x="104" y="3"/>
                    <a:pt x="98" y="1"/>
                  </a:cubicBezTo>
                  <a:cubicBezTo>
                    <a:pt x="93" y="0"/>
                    <a:pt x="87" y="2"/>
                    <a:pt x="82" y="4"/>
                  </a:cubicBezTo>
                  <a:cubicBezTo>
                    <a:pt x="47" y="22"/>
                    <a:pt x="20" y="54"/>
                    <a:pt x="6" y="91"/>
                  </a:cubicBezTo>
                  <a:cubicBezTo>
                    <a:pt x="3" y="100"/>
                    <a:pt x="0" y="110"/>
                    <a:pt x="4" y="119"/>
                  </a:cubicBezTo>
                  <a:cubicBezTo>
                    <a:pt x="6" y="125"/>
                    <a:pt x="12" y="130"/>
                    <a:pt x="16" y="13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5" name="Freeform 65"/>
            <p:cNvSpPr>
              <a:spLocks/>
            </p:cNvSpPr>
            <p:nvPr/>
          </p:nvSpPr>
          <p:spPr bwMode="auto">
            <a:xfrm>
              <a:off x="1866900" y="1149350"/>
              <a:ext cx="144462" cy="161925"/>
            </a:xfrm>
            <a:custGeom>
              <a:avLst/>
              <a:gdLst>
                <a:gd name="T0" fmla="*/ 37 w 40"/>
                <a:gd name="T1" fmla="*/ 13 h 45"/>
                <a:gd name="T2" fmla="*/ 25 w 40"/>
                <a:gd name="T3" fmla="*/ 2 h 45"/>
                <a:gd name="T4" fmla="*/ 12 w 40"/>
                <a:gd name="T5" fmla="*/ 1 h 45"/>
                <a:gd name="T6" fmla="*/ 1 w 40"/>
                <a:gd name="T7" fmla="*/ 10 h 45"/>
                <a:gd name="T8" fmla="*/ 0 w 40"/>
                <a:gd name="T9" fmla="*/ 15 h 45"/>
                <a:gd name="T10" fmla="*/ 13 w 40"/>
                <a:gd name="T11" fmla="*/ 13 h 45"/>
                <a:gd name="T12" fmla="*/ 24 w 40"/>
                <a:gd name="T13" fmla="*/ 28 h 45"/>
                <a:gd name="T14" fmla="*/ 18 w 40"/>
                <a:gd name="T15" fmla="*/ 45 h 45"/>
                <a:gd name="T16" fmla="*/ 23 w 40"/>
                <a:gd name="T17" fmla="*/ 45 h 45"/>
                <a:gd name="T18" fmla="*/ 32 w 40"/>
                <a:gd name="T19" fmla="*/ 43 h 45"/>
                <a:gd name="T20" fmla="*/ 38 w 40"/>
                <a:gd name="T21" fmla="*/ 32 h 45"/>
                <a:gd name="T22" fmla="*/ 37 w 40"/>
                <a:gd name="T23" fmla="*/ 1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5">
                  <a:moveTo>
                    <a:pt x="37" y="13"/>
                  </a:moveTo>
                  <a:cubicBezTo>
                    <a:pt x="35" y="8"/>
                    <a:pt x="30" y="4"/>
                    <a:pt x="25" y="2"/>
                  </a:cubicBezTo>
                  <a:cubicBezTo>
                    <a:pt x="21" y="1"/>
                    <a:pt x="16" y="0"/>
                    <a:pt x="12" y="1"/>
                  </a:cubicBezTo>
                  <a:cubicBezTo>
                    <a:pt x="7" y="3"/>
                    <a:pt x="3" y="6"/>
                    <a:pt x="1" y="10"/>
                  </a:cubicBezTo>
                  <a:cubicBezTo>
                    <a:pt x="0" y="12"/>
                    <a:pt x="0" y="13"/>
                    <a:pt x="0" y="15"/>
                  </a:cubicBezTo>
                  <a:cubicBezTo>
                    <a:pt x="4" y="13"/>
                    <a:pt x="9" y="12"/>
                    <a:pt x="13" y="13"/>
                  </a:cubicBezTo>
                  <a:cubicBezTo>
                    <a:pt x="19" y="15"/>
                    <a:pt x="23" y="21"/>
                    <a:pt x="24" y="28"/>
                  </a:cubicBezTo>
                  <a:cubicBezTo>
                    <a:pt x="24" y="34"/>
                    <a:pt x="21" y="40"/>
                    <a:pt x="18" y="45"/>
                  </a:cubicBezTo>
                  <a:cubicBezTo>
                    <a:pt x="20" y="45"/>
                    <a:pt x="21" y="45"/>
                    <a:pt x="23" y="45"/>
                  </a:cubicBezTo>
                  <a:cubicBezTo>
                    <a:pt x="26" y="45"/>
                    <a:pt x="29" y="45"/>
                    <a:pt x="32" y="43"/>
                  </a:cubicBezTo>
                  <a:cubicBezTo>
                    <a:pt x="35" y="41"/>
                    <a:pt x="37" y="37"/>
                    <a:pt x="38" y="32"/>
                  </a:cubicBezTo>
                  <a:cubicBezTo>
                    <a:pt x="40" y="26"/>
                    <a:pt x="40" y="19"/>
                    <a:pt x="37" y="13"/>
                  </a:cubicBezTo>
                  <a:close/>
                </a:path>
              </a:pathLst>
            </a:custGeom>
            <a:solidFill>
              <a:srgbClr val="84EB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6" name="Freeform 66"/>
            <p:cNvSpPr>
              <a:spLocks/>
            </p:cNvSpPr>
            <p:nvPr/>
          </p:nvSpPr>
          <p:spPr bwMode="auto">
            <a:xfrm>
              <a:off x="1684338" y="3022600"/>
              <a:ext cx="993775" cy="390525"/>
            </a:xfrm>
            <a:custGeom>
              <a:avLst/>
              <a:gdLst>
                <a:gd name="T0" fmla="*/ 276 w 276"/>
                <a:gd name="T1" fmla="*/ 55 h 109"/>
                <a:gd name="T2" fmla="*/ 266 w 276"/>
                <a:gd name="T3" fmla="*/ 7 h 109"/>
                <a:gd name="T4" fmla="*/ 6 w 276"/>
                <a:gd name="T5" fmla="*/ 0 h 109"/>
                <a:gd name="T6" fmla="*/ 8 w 276"/>
                <a:gd name="T7" fmla="*/ 7 h 109"/>
                <a:gd name="T8" fmla="*/ 0 w 276"/>
                <a:gd name="T9" fmla="*/ 51 h 109"/>
                <a:gd name="T10" fmla="*/ 276 w 276"/>
                <a:gd name="T11" fmla="*/ 55 h 109"/>
              </a:gdLst>
              <a:ahLst/>
              <a:cxnLst>
                <a:cxn ang="0">
                  <a:pos x="T0" y="T1"/>
                </a:cxn>
                <a:cxn ang="0">
                  <a:pos x="T2" y="T3"/>
                </a:cxn>
                <a:cxn ang="0">
                  <a:pos x="T4" y="T5"/>
                </a:cxn>
                <a:cxn ang="0">
                  <a:pos x="T6" y="T7"/>
                </a:cxn>
                <a:cxn ang="0">
                  <a:pos x="T8" y="T9"/>
                </a:cxn>
                <a:cxn ang="0">
                  <a:pos x="T10" y="T11"/>
                </a:cxn>
              </a:cxnLst>
              <a:rect l="0" t="0" r="r" b="b"/>
              <a:pathLst>
                <a:path w="276" h="109">
                  <a:moveTo>
                    <a:pt x="276" y="55"/>
                  </a:moveTo>
                  <a:cubicBezTo>
                    <a:pt x="271" y="39"/>
                    <a:pt x="269" y="23"/>
                    <a:pt x="266" y="7"/>
                  </a:cubicBezTo>
                  <a:cubicBezTo>
                    <a:pt x="130" y="55"/>
                    <a:pt x="75" y="41"/>
                    <a:pt x="6" y="0"/>
                  </a:cubicBezTo>
                  <a:cubicBezTo>
                    <a:pt x="7" y="2"/>
                    <a:pt x="8" y="4"/>
                    <a:pt x="8" y="7"/>
                  </a:cubicBezTo>
                  <a:cubicBezTo>
                    <a:pt x="12" y="22"/>
                    <a:pt x="7" y="37"/>
                    <a:pt x="0" y="51"/>
                  </a:cubicBezTo>
                  <a:cubicBezTo>
                    <a:pt x="71" y="94"/>
                    <a:pt x="127" y="109"/>
                    <a:pt x="276" y="5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7" name="Freeform 67"/>
            <p:cNvSpPr>
              <a:spLocks noEditPoints="1"/>
            </p:cNvSpPr>
            <p:nvPr/>
          </p:nvSpPr>
          <p:spPr bwMode="auto">
            <a:xfrm>
              <a:off x="2116138" y="2014538"/>
              <a:ext cx="1041400" cy="1309688"/>
            </a:xfrm>
            <a:custGeom>
              <a:avLst/>
              <a:gdLst>
                <a:gd name="T0" fmla="*/ 287 w 289"/>
                <a:gd name="T1" fmla="*/ 273 h 365"/>
                <a:gd name="T2" fmla="*/ 287 w 289"/>
                <a:gd name="T3" fmla="*/ 250 h 365"/>
                <a:gd name="T4" fmla="*/ 281 w 289"/>
                <a:gd name="T5" fmla="*/ 235 h 365"/>
                <a:gd name="T6" fmla="*/ 269 w 289"/>
                <a:gd name="T7" fmla="*/ 231 h 365"/>
                <a:gd name="T8" fmla="*/ 273 w 289"/>
                <a:gd name="T9" fmla="*/ 218 h 365"/>
                <a:gd name="T10" fmla="*/ 268 w 289"/>
                <a:gd name="T11" fmla="*/ 212 h 365"/>
                <a:gd name="T12" fmla="*/ 263 w 289"/>
                <a:gd name="T13" fmla="*/ 216 h 365"/>
                <a:gd name="T14" fmla="*/ 254 w 289"/>
                <a:gd name="T15" fmla="*/ 227 h 365"/>
                <a:gd name="T16" fmla="*/ 246 w 289"/>
                <a:gd name="T17" fmla="*/ 224 h 365"/>
                <a:gd name="T18" fmla="*/ 240 w 289"/>
                <a:gd name="T19" fmla="*/ 222 h 365"/>
                <a:gd name="T20" fmla="*/ 234 w 289"/>
                <a:gd name="T21" fmla="*/ 226 h 365"/>
                <a:gd name="T22" fmla="*/ 236 w 289"/>
                <a:gd name="T23" fmla="*/ 233 h 365"/>
                <a:gd name="T24" fmla="*/ 244 w 289"/>
                <a:gd name="T25" fmla="*/ 235 h 365"/>
                <a:gd name="T26" fmla="*/ 245 w 289"/>
                <a:gd name="T27" fmla="*/ 235 h 365"/>
                <a:gd name="T28" fmla="*/ 227 w 289"/>
                <a:gd name="T29" fmla="*/ 252 h 365"/>
                <a:gd name="T30" fmla="*/ 217 w 289"/>
                <a:gd name="T31" fmla="*/ 292 h 365"/>
                <a:gd name="T32" fmla="*/ 217 w 289"/>
                <a:gd name="T33" fmla="*/ 293 h 365"/>
                <a:gd name="T34" fmla="*/ 202 w 289"/>
                <a:gd name="T35" fmla="*/ 292 h 365"/>
                <a:gd name="T36" fmla="*/ 168 w 289"/>
                <a:gd name="T37" fmla="*/ 287 h 365"/>
                <a:gd name="T38" fmla="*/ 156 w 289"/>
                <a:gd name="T39" fmla="*/ 282 h 365"/>
                <a:gd name="T40" fmla="*/ 151 w 289"/>
                <a:gd name="T41" fmla="*/ 273 h 365"/>
                <a:gd name="T42" fmla="*/ 141 w 289"/>
                <a:gd name="T43" fmla="*/ 247 h 365"/>
                <a:gd name="T44" fmla="*/ 140 w 289"/>
                <a:gd name="T45" fmla="*/ 243 h 365"/>
                <a:gd name="T46" fmla="*/ 115 w 289"/>
                <a:gd name="T47" fmla="*/ 44 h 365"/>
                <a:gd name="T48" fmla="*/ 110 w 289"/>
                <a:gd name="T49" fmla="*/ 37 h 365"/>
                <a:gd name="T50" fmla="*/ 97 w 289"/>
                <a:gd name="T51" fmla="*/ 0 h 365"/>
                <a:gd name="T52" fmla="*/ 7 w 289"/>
                <a:gd name="T53" fmla="*/ 123 h 365"/>
                <a:gd name="T54" fmla="*/ 18 w 289"/>
                <a:gd name="T55" fmla="*/ 139 h 365"/>
                <a:gd name="T56" fmla="*/ 36 w 289"/>
                <a:gd name="T57" fmla="*/ 175 h 365"/>
                <a:gd name="T58" fmla="*/ 48 w 289"/>
                <a:gd name="T59" fmla="*/ 207 h 365"/>
                <a:gd name="T60" fmla="*/ 78 w 289"/>
                <a:gd name="T61" fmla="*/ 283 h 365"/>
                <a:gd name="T62" fmla="*/ 82 w 289"/>
                <a:gd name="T63" fmla="*/ 300 h 365"/>
                <a:gd name="T64" fmla="*/ 86 w 289"/>
                <a:gd name="T65" fmla="*/ 317 h 365"/>
                <a:gd name="T66" fmla="*/ 102 w 289"/>
                <a:gd name="T67" fmla="*/ 347 h 365"/>
                <a:gd name="T68" fmla="*/ 122 w 289"/>
                <a:gd name="T69" fmla="*/ 363 h 365"/>
                <a:gd name="T70" fmla="*/ 147 w 289"/>
                <a:gd name="T71" fmla="*/ 361 h 365"/>
                <a:gd name="T72" fmla="*/ 163 w 289"/>
                <a:gd name="T73" fmla="*/ 358 h 365"/>
                <a:gd name="T74" fmla="*/ 198 w 289"/>
                <a:gd name="T75" fmla="*/ 350 h 365"/>
                <a:gd name="T76" fmla="*/ 243 w 289"/>
                <a:gd name="T77" fmla="*/ 333 h 365"/>
                <a:gd name="T78" fmla="*/ 278 w 289"/>
                <a:gd name="T79" fmla="*/ 306 h 365"/>
                <a:gd name="T80" fmla="*/ 285 w 289"/>
                <a:gd name="T81" fmla="*/ 292 h 365"/>
                <a:gd name="T82" fmla="*/ 287 w 289"/>
                <a:gd name="T83" fmla="*/ 273 h 365"/>
                <a:gd name="T84" fmla="*/ 267 w 289"/>
                <a:gd name="T85" fmla="*/ 254 h 365"/>
                <a:gd name="T86" fmla="*/ 261 w 289"/>
                <a:gd name="T87" fmla="*/ 256 h 365"/>
                <a:gd name="T88" fmla="*/ 253 w 289"/>
                <a:gd name="T89" fmla="*/ 255 h 365"/>
                <a:gd name="T90" fmla="*/ 252 w 289"/>
                <a:gd name="T91" fmla="*/ 250 h 365"/>
                <a:gd name="T92" fmla="*/ 255 w 289"/>
                <a:gd name="T93" fmla="*/ 246 h 365"/>
                <a:gd name="T94" fmla="*/ 259 w 289"/>
                <a:gd name="T95" fmla="*/ 241 h 365"/>
                <a:gd name="T96" fmla="*/ 260 w 289"/>
                <a:gd name="T97" fmla="*/ 241 h 365"/>
                <a:gd name="T98" fmla="*/ 266 w 289"/>
                <a:gd name="T99" fmla="*/ 243 h 365"/>
                <a:gd name="T100" fmla="*/ 269 w 289"/>
                <a:gd name="T101" fmla="*/ 249 h 365"/>
                <a:gd name="T102" fmla="*/ 267 w 289"/>
                <a:gd name="T103" fmla="*/ 25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9" h="365">
                  <a:moveTo>
                    <a:pt x="287" y="273"/>
                  </a:moveTo>
                  <a:cubicBezTo>
                    <a:pt x="285" y="262"/>
                    <a:pt x="287" y="256"/>
                    <a:pt x="287" y="250"/>
                  </a:cubicBezTo>
                  <a:cubicBezTo>
                    <a:pt x="286" y="245"/>
                    <a:pt x="285" y="239"/>
                    <a:pt x="281" y="235"/>
                  </a:cubicBezTo>
                  <a:cubicBezTo>
                    <a:pt x="277" y="232"/>
                    <a:pt x="273" y="231"/>
                    <a:pt x="269" y="231"/>
                  </a:cubicBezTo>
                  <a:cubicBezTo>
                    <a:pt x="271" y="227"/>
                    <a:pt x="273" y="222"/>
                    <a:pt x="273" y="218"/>
                  </a:cubicBezTo>
                  <a:cubicBezTo>
                    <a:pt x="272" y="215"/>
                    <a:pt x="270" y="212"/>
                    <a:pt x="268" y="212"/>
                  </a:cubicBezTo>
                  <a:cubicBezTo>
                    <a:pt x="265" y="212"/>
                    <a:pt x="264" y="214"/>
                    <a:pt x="263" y="216"/>
                  </a:cubicBezTo>
                  <a:cubicBezTo>
                    <a:pt x="260" y="220"/>
                    <a:pt x="257" y="224"/>
                    <a:pt x="254" y="227"/>
                  </a:cubicBezTo>
                  <a:cubicBezTo>
                    <a:pt x="251" y="226"/>
                    <a:pt x="249" y="225"/>
                    <a:pt x="246" y="224"/>
                  </a:cubicBezTo>
                  <a:cubicBezTo>
                    <a:pt x="244" y="224"/>
                    <a:pt x="242" y="223"/>
                    <a:pt x="240" y="222"/>
                  </a:cubicBezTo>
                  <a:cubicBezTo>
                    <a:pt x="237" y="222"/>
                    <a:pt x="235" y="223"/>
                    <a:pt x="234" y="226"/>
                  </a:cubicBezTo>
                  <a:cubicBezTo>
                    <a:pt x="232" y="228"/>
                    <a:pt x="234" y="231"/>
                    <a:pt x="236" y="233"/>
                  </a:cubicBezTo>
                  <a:cubicBezTo>
                    <a:pt x="239" y="234"/>
                    <a:pt x="241" y="234"/>
                    <a:pt x="244" y="235"/>
                  </a:cubicBezTo>
                  <a:cubicBezTo>
                    <a:pt x="245" y="235"/>
                    <a:pt x="245" y="235"/>
                    <a:pt x="245" y="235"/>
                  </a:cubicBezTo>
                  <a:cubicBezTo>
                    <a:pt x="238" y="240"/>
                    <a:pt x="232" y="246"/>
                    <a:pt x="227" y="252"/>
                  </a:cubicBezTo>
                  <a:cubicBezTo>
                    <a:pt x="218" y="263"/>
                    <a:pt x="214" y="278"/>
                    <a:pt x="217" y="292"/>
                  </a:cubicBezTo>
                  <a:cubicBezTo>
                    <a:pt x="217" y="293"/>
                    <a:pt x="217" y="293"/>
                    <a:pt x="217" y="293"/>
                  </a:cubicBezTo>
                  <a:cubicBezTo>
                    <a:pt x="212" y="293"/>
                    <a:pt x="207" y="293"/>
                    <a:pt x="202" y="292"/>
                  </a:cubicBezTo>
                  <a:cubicBezTo>
                    <a:pt x="191" y="292"/>
                    <a:pt x="179" y="290"/>
                    <a:pt x="168" y="287"/>
                  </a:cubicBezTo>
                  <a:cubicBezTo>
                    <a:pt x="164" y="286"/>
                    <a:pt x="159" y="285"/>
                    <a:pt x="156" y="282"/>
                  </a:cubicBezTo>
                  <a:cubicBezTo>
                    <a:pt x="154" y="279"/>
                    <a:pt x="152" y="276"/>
                    <a:pt x="151" y="273"/>
                  </a:cubicBezTo>
                  <a:cubicBezTo>
                    <a:pt x="147" y="264"/>
                    <a:pt x="144" y="256"/>
                    <a:pt x="141" y="247"/>
                  </a:cubicBezTo>
                  <a:cubicBezTo>
                    <a:pt x="141" y="246"/>
                    <a:pt x="141" y="244"/>
                    <a:pt x="140" y="243"/>
                  </a:cubicBezTo>
                  <a:cubicBezTo>
                    <a:pt x="120" y="179"/>
                    <a:pt x="117" y="111"/>
                    <a:pt x="115" y="44"/>
                  </a:cubicBezTo>
                  <a:cubicBezTo>
                    <a:pt x="114" y="42"/>
                    <a:pt x="112" y="40"/>
                    <a:pt x="110" y="37"/>
                  </a:cubicBezTo>
                  <a:cubicBezTo>
                    <a:pt x="104" y="26"/>
                    <a:pt x="102" y="12"/>
                    <a:pt x="97" y="0"/>
                  </a:cubicBezTo>
                  <a:cubicBezTo>
                    <a:pt x="64" y="12"/>
                    <a:pt x="0" y="58"/>
                    <a:pt x="7" y="123"/>
                  </a:cubicBezTo>
                  <a:cubicBezTo>
                    <a:pt x="11" y="128"/>
                    <a:pt x="15" y="133"/>
                    <a:pt x="18" y="139"/>
                  </a:cubicBezTo>
                  <a:cubicBezTo>
                    <a:pt x="26" y="150"/>
                    <a:pt x="31" y="163"/>
                    <a:pt x="36" y="175"/>
                  </a:cubicBezTo>
                  <a:cubicBezTo>
                    <a:pt x="40" y="186"/>
                    <a:pt x="44" y="196"/>
                    <a:pt x="48" y="207"/>
                  </a:cubicBezTo>
                  <a:cubicBezTo>
                    <a:pt x="58" y="232"/>
                    <a:pt x="68" y="258"/>
                    <a:pt x="78" y="283"/>
                  </a:cubicBezTo>
                  <a:cubicBezTo>
                    <a:pt x="80" y="289"/>
                    <a:pt x="81" y="294"/>
                    <a:pt x="82" y="300"/>
                  </a:cubicBezTo>
                  <a:cubicBezTo>
                    <a:pt x="83" y="305"/>
                    <a:pt x="85" y="311"/>
                    <a:pt x="86" y="317"/>
                  </a:cubicBezTo>
                  <a:cubicBezTo>
                    <a:pt x="90" y="328"/>
                    <a:pt x="95" y="338"/>
                    <a:pt x="102" y="347"/>
                  </a:cubicBezTo>
                  <a:cubicBezTo>
                    <a:pt x="108" y="354"/>
                    <a:pt x="114" y="361"/>
                    <a:pt x="122" y="363"/>
                  </a:cubicBezTo>
                  <a:cubicBezTo>
                    <a:pt x="131" y="365"/>
                    <a:pt x="139" y="363"/>
                    <a:pt x="147" y="361"/>
                  </a:cubicBezTo>
                  <a:cubicBezTo>
                    <a:pt x="152" y="360"/>
                    <a:pt x="157" y="359"/>
                    <a:pt x="163" y="358"/>
                  </a:cubicBezTo>
                  <a:cubicBezTo>
                    <a:pt x="174" y="355"/>
                    <a:pt x="186" y="352"/>
                    <a:pt x="198" y="350"/>
                  </a:cubicBezTo>
                  <a:cubicBezTo>
                    <a:pt x="214" y="346"/>
                    <a:pt x="229" y="342"/>
                    <a:pt x="243" y="333"/>
                  </a:cubicBezTo>
                  <a:cubicBezTo>
                    <a:pt x="256" y="328"/>
                    <a:pt x="271" y="316"/>
                    <a:pt x="278" y="306"/>
                  </a:cubicBezTo>
                  <a:cubicBezTo>
                    <a:pt x="284" y="296"/>
                    <a:pt x="283" y="296"/>
                    <a:pt x="285" y="292"/>
                  </a:cubicBezTo>
                  <a:cubicBezTo>
                    <a:pt x="287" y="288"/>
                    <a:pt x="289" y="284"/>
                    <a:pt x="287" y="273"/>
                  </a:cubicBezTo>
                  <a:close/>
                  <a:moveTo>
                    <a:pt x="267" y="254"/>
                  </a:moveTo>
                  <a:cubicBezTo>
                    <a:pt x="265" y="255"/>
                    <a:pt x="263" y="256"/>
                    <a:pt x="261" y="256"/>
                  </a:cubicBezTo>
                  <a:cubicBezTo>
                    <a:pt x="258" y="257"/>
                    <a:pt x="255" y="257"/>
                    <a:pt x="253" y="255"/>
                  </a:cubicBezTo>
                  <a:cubicBezTo>
                    <a:pt x="252" y="254"/>
                    <a:pt x="252" y="252"/>
                    <a:pt x="252" y="250"/>
                  </a:cubicBezTo>
                  <a:cubicBezTo>
                    <a:pt x="253" y="249"/>
                    <a:pt x="254" y="248"/>
                    <a:pt x="255" y="246"/>
                  </a:cubicBezTo>
                  <a:cubicBezTo>
                    <a:pt x="256" y="245"/>
                    <a:pt x="258" y="243"/>
                    <a:pt x="259" y="241"/>
                  </a:cubicBezTo>
                  <a:cubicBezTo>
                    <a:pt x="260" y="241"/>
                    <a:pt x="260" y="241"/>
                    <a:pt x="260" y="241"/>
                  </a:cubicBezTo>
                  <a:cubicBezTo>
                    <a:pt x="262" y="242"/>
                    <a:pt x="264" y="242"/>
                    <a:pt x="266" y="243"/>
                  </a:cubicBezTo>
                  <a:cubicBezTo>
                    <a:pt x="268" y="245"/>
                    <a:pt x="270" y="247"/>
                    <a:pt x="269" y="249"/>
                  </a:cubicBezTo>
                  <a:cubicBezTo>
                    <a:pt x="269" y="251"/>
                    <a:pt x="268" y="253"/>
                    <a:pt x="267" y="25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8" name="Freeform 68"/>
            <p:cNvSpPr>
              <a:spLocks/>
            </p:cNvSpPr>
            <p:nvPr/>
          </p:nvSpPr>
          <p:spPr bwMode="auto">
            <a:xfrm>
              <a:off x="1443038" y="2319338"/>
              <a:ext cx="269875" cy="728663"/>
            </a:xfrm>
            <a:custGeom>
              <a:avLst/>
              <a:gdLst>
                <a:gd name="T0" fmla="*/ 4 w 75"/>
                <a:gd name="T1" fmla="*/ 134 h 203"/>
                <a:gd name="T2" fmla="*/ 26 w 75"/>
                <a:gd name="T3" fmla="*/ 190 h 203"/>
                <a:gd name="T4" fmla="*/ 56 w 75"/>
                <a:gd name="T5" fmla="*/ 202 h 203"/>
                <a:gd name="T6" fmla="*/ 75 w 75"/>
                <a:gd name="T7" fmla="*/ 203 h 203"/>
                <a:gd name="T8" fmla="*/ 75 w 75"/>
                <a:gd name="T9" fmla="*/ 203 h 203"/>
                <a:gd name="T10" fmla="*/ 64 w 75"/>
                <a:gd name="T11" fmla="*/ 169 h 203"/>
                <a:gd name="T12" fmla="*/ 61 w 75"/>
                <a:gd name="T13" fmla="*/ 138 h 203"/>
                <a:gd name="T14" fmla="*/ 58 w 75"/>
                <a:gd name="T15" fmla="*/ 127 h 203"/>
                <a:gd name="T16" fmla="*/ 46 w 75"/>
                <a:gd name="T17" fmla="*/ 107 h 203"/>
                <a:gd name="T18" fmla="*/ 36 w 75"/>
                <a:gd name="T19" fmla="*/ 88 h 203"/>
                <a:gd name="T20" fmla="*/ 16 w 75"/>
                <a:gd name="T21" fmla="*/ 43 h 203"/>
                <a:gd name="T22" fmla="*/ 4 w 75"/>
                <a:gd name="T23" fmla="*/ 0 h 203"/>
                <a:gd name="T24" fmla="*/ 4 w 75"/>
                <a:gd name="T25" fmla="*/ 13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203">
                  <a:moveTo>
                    <a:pt x="4" y="134"/>
                  </a:moveTo>
                  <a:cubicBezTo>
                    <a:pt x="6" y="154"/>
                    <a:pt x="10" y="177"/>
                    <a:pt x="26" y="190"/>
                  </a:cubicBezTo>
                  <a:cubicBezTo>
                    <a:pt x="35" y="197"/>
                    <a:pt x="45" y="201"/>
                    <a:pt x="56" y="202"/>
                  </a:cubicBezTo>
                  <a:cubicBezTo>
                    <a:pt x="63" y="203"/>
                    <a:pt x="69" y="203"/>
                    <a:pt x="75" y="203"/>
                  </a:cubicBezTo>
                  <a:cubicBezTo>
                    <a:pt x="75" y="203"/>
                    <a:pt x="75" y="203"/>
                    <a:pt x="75" y="203"/>
                  </a:cubicBezTo>
                  <a:cubicBezTo>
                    <a:pt x="73" y="191"/>
                    <a:pt x="66" y="181"/>
                    <a:pt x="64" y="169"/>
                  </a:cubicBezTo>
                  <a:cubicBezTo>
                    <a:pt x="62" y="159"/>
                    <a:pt x="63" y="148"/>
                    <a:pt x="61" y="138"/>
                  </a:cubicBezTo>
                  <a:cubicBezTo>
                    <a:pt x="61" y="134"/>
                    <a:pt x="59" y="131"/>
                    <a:pt x="58" y="127"/>
                  </a:cubicBezTo>
                  <a:cubicBezTo>
                    <a:pt x="55" y="120"/>
                    <a:pt x="50" y="114"/>
                    <a:pt x="46" y="107"/>
                  </a:cubicBezTo>
                  <a:cubicBezTo>
                    <a:pt x="42" y="101"/>
                    <a:pt x="39" y="94"/>
                    <a:pt x="36" y="88"/>
                  </a:cubicBezTo>
                  <a:cubicBezTo>
                    <a:pt x="28" y="73"/>
                    <a:pt x="22" y="58"/>
                    <a:pt x="16" y="43"/>
                  </a:cubicBezTo>
                  <a:cubicBezTo>
                    <a:pt x="11" y="29"/>
                    <a:pt x="7" y="15"/>
                    <a:pt x="4" y="0"/>
                  </a:cubicBezTo>
                  <a:cubicBezTo>
                    <a:pt x="1" y="45"/>
                    <a:pt x="0" y="90"/>
                    <a:pt x="4" y="134"/>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9" name="Freeform 69"/>
            <p:cNvSpPr>
              <a:spLocks/>
            </p:cNvSpPr>
            <p:nvPr/>
          </p:nvSpPr>
          <p:spPr bwMode="auto">
            <a:xfrm>
              <a:off x="1647825" y="1695450"/>
              <a:ext cx="590550" cy="211138"/>
            </a:xfrm>
            <a:custGeom>
              <a:avLst/>
              <a:gdLst>
                <a:gd name="T0" fmla="*/ 5 w 164"/>
                <a:gd name="T1" fmla="*/ 35 h 59"/>
                <a:gd name="T2" fmla="*/ 35 w 164"/>
                <a:gd name="T3" fmla="*/ 56 h 59"/>
                <a:gd name="T4" fmla="*/ 72 w 164"/>
                <a:gd name="T5" fmla="*/ 54 h 59"/>
                <a:gd name="T6" fmla="*/ 107 w 164"/>
                <a:gd name="T7" fmla="*/ 41 h 59"/>
                <a:gd name="T8" fmla="*/ 164 w 164"/>
                <a:gd name="T9" fmla="*/ 25 h 59"/>
                <a:gd name="T10" fmla="*/ 157 w 164"/>
                <a:gd name="T11" fmla="*/ 15 h 59"/>
                <a:gd name="T12" fmla="*/ 99 w 164"/>
                <a:gd name="T13" fmla="*/ 24 h 59"/>
                <a:gd name="T14" fmla="*/ 24 w 164"/>
                <a:gd name="T15" fmla="*/ 30 h 59"/>
                <a:gd name="T16" fmla="*/ 24 w 164"/>
                <a:gd name="T17" fmla="*/ 0 h 59"/>
                <a:gd name="T18" fmla="*/ 21 w 164"/>
                <a:gd name="T19" fmla="*/ 2 h 59"/>
                <a:gd name="T20" fmla="*/ 2 w 164"/>
                <a:gd name="T21" fmla="*/ 9 h 59"/>
                <a:gd name="T22" fmla="*/ 5 w 164"/>
                <a:gd name="T23" fmla="*/ 3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59">
                  <a:moveTo>
                    <a:pt x="5" y="35"/>
                  </a:moveTo>
                  <a:cubicBezTo>
                    <a:pt x="12" y="46"/>
                    <a:pt x="23" y="53"/>
                    <a:pt x="35" y="56"/>
                  </a:cubicBezTo>
                  <a:cubicBezTo>
                    <a:pt x="47" y="59"/>
                    <a:pt x="60" y="57"/>
                    <a:pt x="72" y="54"/>
                  </a:cubicBezTo>
                  <a:cubicBezTo>
                    <a:pt x="84" y="51"/>
                    <a:pt x="96" y="46"/>
                    <a:pt x="107" y="41"/>
                  </a:cubicBezTo>
                  <a:cubicBezTo>
                    <a:pt x="125" y="34"/>
                    <a:pt x="144" y="27"/>
                    <a:pt x="164" y="25"/>
                  </a:cubicBezTo>
                  <a:cubicBezTo>
                    <a:pt x="161" y="22"/>
                    <a:pt x="159" y="19"/>
                    <a:pt x="157" y="15"/>
                  </a:cubicBezTo>
                  <a:cubicBezTo>
                    <a:pt x="137" y="7"/>
                    <a:pt x="123" y="12"/>
                    <a:pt x="99" y="24"/>
                  </a:cubicBezTo>
                  <a:cubicBezTo>
                    <a:pt x="62" y="45"/>
                    <a:pt x="33" y="36"/>
                    <a:pt x="24" y="30"/>
                  </a:cubicBezTo>
                  <a:cubicBezTo>
                    <a:pt x="17" y="24"/>
                    <a:pt x="18" y="12"/>
                    <a:pt x="24" y="0"/>
                  </a:cubicBezTo>
                  <a:cubicBezTo>
                    <a:pt x="23" y="1"/>
                    <a:pt x="22" y="2"/>
                    <a:pt x="21" y="2"/>
                  </a:cubicBezTo>
                  <a:cubicBezTo>
                    <a:pt x="15" y="5"/>
                    <a:pt x="9" y="7"/>
                    <a:pt x="2" y="9"/>
                  </a:cubicBezTo>
                  <a:cubicBezTo>
                    <a:pt x="0" y="18"/>
                    <a:pt x="1" y="28"/>
                    <a:pt x="5" y="35"/>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0" name="Freeform 70"/>
            <p:cNvSpPr>
              <a:spLocks/>
            </p:cNvSpPr>
            <p:nvPr/>
          </p:nvSpPr>
          <p:spPr bwMode="auto">
            <a:xfrm>
              <a:off x="2098675" y="1971675"/>
              <a:ext cx="366712" cy="484188"/>
            </a:xfrm>
            <a:custGeom>
              <a:avLst/>
              <a:gdLst>
                <a:gd name="T0" fmla="*/ 102 w 102"/>
                <a:gd name="T1" fmla="*/ 12 h 135"/>
                <a:gd name="T2" fmla="*/ 101 w 102"/>
                <a:gd name="T3" fmla="*/ 12 h 135"/>
                <a:gd name="T4" fmla="*/ 94 w 102"/>
                <a:gd name="T5" fmla="*/ 0 h 135"/>
                <a:gd name="T6" fmla="*/ 29 w 102"/>
                <a:gd name="T7" fmla="*/ 49 h 135"/>
                <a:gd name="T8" fmla="*/ 12 w 102"/>
                <a:gd name="T9" fmla="*/ 135 h 135"/>
                <a:gd name="T10" fmla="*/ 102 w 102"/>
                <a:gd name="T11" fmla="*/ 12 h 135"/>
              </a:gdLst>
              <a:ahLst/>
              <a:cxnLst>
                <a:cxn ang="0">
                  <a:pos x="T0" y="T1"/>
                </a:cxn>
                <a:cxn ang="0">
                  <a:pos x="T2" y="T3"/>
                </a:cxn>
                <a:cxn ang="0">
                  <a:pos x="T4" y="T5"/>
                </a:cxn>
                <a:cxn ang="0">
                  <a:pos x="T6" y="T7"/>
                </a:cxn>
                <a:cxn ang="0">
                  <a:pos x="T8" y="T9"/>
                </a:cxn>
                <a:cxn ang="0">
                  <a:pos x="T10" y="T11"/>
                </a:cxn>
              </a:cxnLst>
              <a:rect l="0" t="0" r="r" b="b"/>
              <a:pathLst>
                <a:path w="102" h="135">
                  <a:moveTo>
                    <a:pt x="102" y="12"/>
                  </a:moveTo>
                  <a:cubicBezTo>
                    <a:pt x="101" y="12"/>
                    <a:pt x="101" y="12"/>
                    <a:pt x="101" y="12"/>
                  </a:cubicBezTo>
                  <a:cubicBezTo>
                    <a:pt x="99" y="8"/>
                    <a:pt x="97" y="4"/>
                    <a:pt x="94" y="0"/>
                  </a:cubicBezTo>
                  <a:cubicBezTo>
                    <a:pt x="79" y="8"/>
                    <a:pt x="50" y="26"/>
                    <a:pt x="29" y="49"/>
                  </a:cubicBezTo>
                  <a:cubicBezTo>
                    <a:pt x="0" y="83"/>
                    <a:pt x="1" y="115"/>
                    <a:pt x="12" y="135"/>
                  </a:cubicBezTo>
                  <a:cubicBezTo>
                    <a:pt x="5" y="70"/>
                    <a:pt x="69" y="24"/>
                    <a:pt x="102" y="12"/>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63" name="Group 262"/>
          <p:cNvGrpSpPr/>
          <p:nvPr/>
        </p:nvGrpSpPr>
        <p:grpSpPr>
          <a:xfrm>
            <a:off x="6022351" y="3293201"/>
            <a:ext cx="856534" cy="521154"/>
            <a:chOff x="792163" y="620713"/>
            <a:chExt cx="9361487" cy="5695951"/>
          </a:xfrm>
        </p:grpSpPr>
        <p:sp>
          <p:nvSpPr>
            <p:cNvPr id="264" name="Freeform 306"/>
            <p:cNvSpPr>
              <a:spLocks/>
            </p:cNvSpPr>
            <p:nvPr/>
          </p:nvSpPr>
          <p:spPr bwMode="auto">
            <a:xfrm>
              <a:off x="792163" y="620713"/>
              <a:ext cx="1344612" cy="1376363"/>
            </a:xfrm>
            <a:custGeom>
              <a:avLst/>
              <a:gdLst>
                <a:gd name="T0" fmla="*/ 0 w 847"/>
                <a:gd name="T1" fmla="*/ 0 h 867"/>
                <a:gd name="T2" fmla="*/ 847 w 847"/>
                <a:gd name="T3" fmla="*/ 867 h 867"/>
                <a:gd name="T4" fmla="*/ 724 w 847"/>
                <a:gd name="T5" fmla="*/ 695 h 867"/>
                <a:gd name="T6" fmla="*/ 0 w 847"/>
                <a:gd name="T7" fmla="*/ 0 h 867"/>
              </a:gdLst>
              <a:ahLst/>
              <a:cxnLst>
                <a:cxn ang="0">
                  <a:pos x="T0" y="T1"/>
                </a:cxn>
                <a:cxn ang="0">
                  <a:pos x="T2" y="T3"/>
                </a:cxn>
                <a:cxn ang="0">
                  <a:pos x="T4" y="T5"/>
                </a:cxn>
                <a:cxn ang="0">
                  <a:pos x="T6" y="T7"/>
                </a:cxn>
              </a:cxnLst>
              <a:rect l="0" t="0" r="r" b="b"/>
              <a:pathLst>
                <a:path w="847" h="867">
                  <a:moveTo>
                    <a:pt x="0" y="0"/>
                  </a:moveTo>
                  <a:lnTo>
                    <a:pt x="847" y="867"/>
                  </a:lnTo>
                  <a:lnTo>
                    <a:pt x="724" y="695"/>
                  </a:lnTo>
                  <a:lnTo>
                    <a:pt x="0" y="0"/>
                  </a:lnTo>
                  <a:close/>
                </a:path>
              </a:pathLst>
            </a:custGeom>
            <a:solidFill>
              <a:srgbClr val="D9C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5" name="Freeform 307"/>
            <p:cNvSpPr>
              <a:spLocks/>
            </p:cNvSpPr>
            <p:nvPr/>
          </p:nvSpPr>
          <p:spPr bwMode="auto">
            <a:xfrm>
              <a:off x="792163" y="620713"/>
              <a:ext cx="1344612" cy="1103313"/>
            </a:xfrm>
            <a:custGeom>
              <a:avLst/>
              <a:gdLst>
                <a:gd name="T0" fmla="*/ 724 w 847"/>
                <a:gd name="T1" fmla="*/ 695 h 695"/>
                <a:gd name="T2" fmla="*/ 0 w 847"/>
                <a:gd name="T3" fmla="*/ 0 h 695"/>
                <a:gd name="T4" fmla="*/ 847 w 847"/>
                <a:gd name="T5" fmla="*/ 381 h 695"/>
                <a:gd name="T6" fmla="*/ 724 w 847"/>
                <a:gd name="T7" fmla="*/ 695 h 695"/>
              </a:gdLst>
              <a:ahLst/>
              <a:cxnLst>
                <a:cxn ang="0">
                  <a:pos x="T0" y="T1"/>
                </a:cxn>
                <a:cxn ang="0">
                  <a:pos x="T2" y="T3"/>
                </a:cxn>
                <a:cxn ang="0">
                  <a:pos x="T4" y="T5"/>
                </a:cxn>
                <a:cxn ang="0">
                  <a:pos x="T6" y="T7"/>
                </a:cxn>
              </a:cxnLst>
              <a:rect l="0" t="0" r="r" b="b"/>
              <a:pathLst>
                <a:path w="847" h="695">
                  <a:moveTo>
                    <a:pt x="724" y="695"/>
                  </a:moveTo>
                  <a:lnTo>
                    <a:pt x="0" y="0"/>
                  </a:lnTo>
                  <a:lnTo>
                    <a:pt x="847" y="381"/>
                  </a:lnTo>
                  <a:lnTo>
                    <a:pt x="724" y="695"/>
                  </a:lnTo>
                  <a:close/>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6" name="Freeform 308"/>
            <p:cNvSpPr>
              <a:spLocks/>
            </p:cNvSpPr>
            <p:nvPr/>
          </p:nvSpPr>
          <p:spPr bwMode="auto">
            <a:xfrm>
              <a:off x="792163" y="620713"/>
              <a:ext cx="1733550" cy="604838"/>
            </a:xfrm>
            <a:custGeom>
              <a:avLst/>
              <a:gdLst>
                <a:gd name="T0" fmla="*/ 0 w 1092"/>
                <a:gd name="T1" fmla="*/ 0 h 381"/>
                <a:gd name="T2" fmla="*/ 847 w 1092"/>
                <a:gd name="T3" fmla="*/ 381 h 381"/>
                <a:gd name="T4" fmla="*/ 1092 w 1092"/>
                <a:gd name="T5" fmla="*/ 238 h 381"/>
                <a:gd name="T6" fmla="*/ 0 w 1092"/>
                <a:gd name="T7" fmla="*/ 0 h 381"/>
              </a:gdLst>
              <a:ahLst/>
              <a:cxnLst>
                <a:cxn ang="0">
                  <a:pos x="T0" y="T1"/>
                </a:cxn>
                <a:cxn ang="0">
                  <a:pos x="T2" y="T3"/>
                </a:cxn>
                <a:cxn ang="0">
                  <a:pos x="T4" y="T5"/>
                </a:cxn>
                <a:cxn ang="0">
                  <a:pos x="T6" y="T7"/>
                </a:cxn>
              </a:cxnLst>
              <a:rect l="0" t="0" r="r" b="b"/>
              <a:pathLst>
                <a:path w="1092" h="381">
                  <a:moveTo>
                    <a:pt x="0" y="0"/>
                  </a:moveTo>
                  <a:lnTo>
                    <a:pt x="847" y="381"/>
                  </a:lnTo>
                  <a:lnTo>
                    <a:pt x="1092" y="238"/>
                  </a:lnTo>
                  <a:lnTo>
                    <a:pt x="0" y="0"/>
                  </a:lnTo>
                  <a:close/>
                </a:path>
              </a:pathLst>
            </a:custGeom>
            <a:solidFill>
              <a:srgbClr val="F1E9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7" name="Freeform 309"/>
            <p:cNvSpPr>
              <a:spLocks/>
            </p:cNvSpPr>
            <p:nvPr/>
          </p:nvSpPr>
          <p:spPr bwMode="auto">
            <a:xfrm>
              <a:off x="9604375" y="5580063"/>
              <a:ext cx="328612" cy="479425"/>
            </a:xfrm>
            <a:custGeom>
              <a:avLst/>
              <a:gdLst>
                <a:gd name="T0" fmla="*/ 42 w 84"/>
                <a:gd name="T1" fmla="*/ 13 h 123"/>
                <a:gd name="T2" fmla="*/ 84 w 84"/>
                <a:gd name="T3" fmla="*/ 37 h 123"/>
                <a:gd name="T4" fmla="*/ 42 w 84"/>
                <a:gd name="T5" fmla="*/ 109 h 123"/>
                <a:gd name="T6" fmla="*/ 0 w 84"/>
                <a:gd name="T7" fmla="*/ 86 h 123"/>
                <a:gd name="T8" fmla="*/ 42 w 84"/>
                <a:gd name="T9" fmla="*/ 13 h 123"/>
              </a:gdLst>
              <a:ahLst/>
              <a:cxnLst>
                <a:cxn ang="0">
                  <a:pos x="T0" y="T1"/>
                </a:cxn>
                <a:cxn ang="0">
                  <a:pos x="T2" y="T3"/>
                </a:cxn>
                <a:cxn ang="0">
                  <a:pos x="T4" y="T5"/>
                </a:cxn>
                <a:cxn ang="0">
                  <a:pos x="T6" y="T7"/>
                </a:cxn>
                <a:cxn ang="0">
                  <a:pos x="T8" y="T9"/>
                </a:cxn>
              </a:cxnLst>
              <a:rect l="0" t="0" r="r" b="b"/>
              <a:pathLst>
                <a:path w="84" h="123">
                  <a:moveTo>
                    <a:pt x="42" y="13"/>
                  </a:moveTo>
                  <a:cubicBezTo>
                    <a:pt x="65" y="0"/>
                    <a:pt x="83" y="10"/>
                    <a:pt x="84" y="37"/>
                  </a:cubicBezTo>
                  <a:cubicBezTo>
                    <a:pt x="84" y="64"/>
                    <a:pt x="65" y="96"/>
                    <a:pt x="42" y="109"/>
                  </a:cubicBezTo>
                  <a:cubicBezTo>
                    <a:pt x="19" y="123"/>
                    <a:pt x="0" y="112"/>
                    <a:pt x="0" y="86"/>
                  </a:cubicBezTo>
                  <a:cubicBezTo>
                    <a:pt x="0" y="59"/>
                    <a:pt x="18" y="26"/>
                    <a:pt x="42" y="13"/>
                  </a:cubicBezTo>
                  <a:close/>
                </a:path>
              </a:pathLst>
            </a:custGeom>
            <a:solidFill>
              <a:srgbClr val="FF3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8" name="Freeform 310"/>
            <p:cNvSpPr>
              <a:spLocks/>
            </p:cNvSpPr>
            <p:nvPr/>
          </p:nvSpPr>
          <p:spPr bwMode="auto">
            <a:xfrm>
              <a:off x="1941513" y="1724026"/>
              <a:ext cx="7632700" cy="4592638"/>
            </a:xfrm>
            <a:custGeom>
              <a:avLst/>
              <a:gdLst>
                <a:gd name="T0" fmla="*/ 4808 w 4808"/>
                <a:gd name="T1" fmla="*/ 2893 h 2893"/>
                <a:gd name="T2" fmla="*/ 123 w 4808"/>
                <a:gd name="T3" fmla="*/ 172 h 2893"/>
                <a:gd name="T4" fmla="*/ 0 w 4808"/>
                <a:gd name="T5" fmla="*/ 0 h 2893"/>
                <a:gd name="T6" fmla="*/ 4685 w 4808"/>
                <a:gd name="T7" fmla="*/ 2721 h 2893"/>
                <a:gd name="T8" fmla="*/ 4808 w 4808"/>
                <a:gd name="T9" fmla="*/ 2893 h 2893"/>
              </a:gdLst>
              <a:ahLst/>
              <a:cxnLst>
                <a:cxn ang="0">
                  <a:pos x="T0" y="T1"/>
                </a:cxn>
                <a:cxn ang="0">
                  <a:pos x="T2" y="T3"/>
                </a:cxn>
                <a:cxn ang="0">
                  <a:pos x="T4" y="T5"/>
                </a:cxn>
                <a:cxn ang="0">
                  <a:pos x="T6" y="T7"/>
                </a:cxn>
                <a:cxn ang="0">
                  <a:pos x="T8" y="T9"/>
                </a:cxn>
              </a:cxnLst>
              <a:rect l="0" t="0" r="r" b="b"/>
              <a:pathLst>
                <a:path w="4808" h="2893">
                  <a:moveTo>
                    <a:pt x="4808" y="2893"/>
                  </a:moveTo>
                  <a:lnTo>
                    <a:pt x="123" y="172"/>
                  </a:lnTo>
                  <a:lnTo>
                    <a:pt x="0" y="0"/>
                  </a:lnTo>
                  <a:lnTo>
                    <a:pt x="4685" y="2721"/>
                  </a:lnTo>
                  <a:lnTo>
                    <a:pt x="4808" y="2893"/>
                  </a:lnTo>
                  <a:close/>
                </a:path>
              </a:pathLst>
            </a:custGeom>
            <a:solidFill>
              <a:srgbClr val="B027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9" name="Freeform 311"/>
            <p:cNvSpPr>
              <a:spLocks/>
            </p:cNvSpPr>
            <p:nvPr/>
          </p:nvSpPr>
          <p:spPr bwMode="auto">
            <a:xfrm>
              <a:off x="1941513" y="1225551"/>
              <a:ext cx="7632700" cy="4818063"/>
            </a:xfrm>
            <a:custGeom>
              <a:avLst/>
              <a:gdLst>
                <a:gd name="T0" fmla="*/ 4685 w 4808"/>
                <a:gd name="T1" fmla="*/ 3035 h 3035"/>
                <a:gd name="T2" fmla="*/ 0 w 4808"/>
                <a:gd name="T3" fmla="*/ 314 h 3035"/>
                <a:gd name="T4" fmla="*/ 123 w 4808"/>
                <a:gd name="T5" fmla="*/ 0 h 3035"/>
                <a:gd name="T6" fmla="*/ 4808 w 4808"/>
                <a:gd name="T7" fmla="*/ 2721 h 3035"/>
                <a:gd name="T8" fmla="*/ 4685 w 4808"/>
                <a:gd name="T9" fmla="*/ 3035 h 3035"/>
              </a:gdLst>
              <a:ahLst/>
              <a:cxnLst>
                <a:cxn ang="0">
                  <a:pos x="T0" y="T1"/>
                </a:cxn>
                <a:cxn ang="0">
                  <a:pos x="T2" y="T3"/>
                </a:cxn>
                <a:cxn ang="0">
                  <a:pos x="T4" y="T5"/>
                </a:cxn>
                <a:cxn ang="0">
                  <a:pos x="T6" y="T7"/>
                </a:cxn>
                <a:cxn ang="0">
                  <a:pos x="T8" y="T9"/>
                </a:cxn>
              </a:cxnLst>
              <a:rect l="0" t="0" r="r" b="b"/>
              <a:pathLst>
                <a:path w="4808" h="3035">
                  <a:moveTo>
                    <a:pt x="4685" y="3035"/>
                  </a:moveTo>
                  <a:lnTo>
                    <a:pt x="0" y="314"/>
                  </a:lnTo>
                  <a:lnTo>
                    <a:pt x="123" y="0"/>
                  </a:lnTo>
                  <a:lnTo>
                    <a:pt x="4808" y="2721"/>
                  </a:lnTo>
                  <a:lnTo>
                    <a:pt x="4685" y="3035"/>
                  </a:lnTo>
                  <a:close/>
                </a:path>
              </a:pathLst>
            </a:custGeom>
            <a:solidFill>
              <a:srgbClr val="D930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0" name="Freeform 312"/>
            <p:cNvSpPr>
              <a:spLocks noEditPoints="1"/>
            </p:cNvSpPr>
            <p:nvPr/>
          </p:nvSpPr>
          <p:spPr bwMode="auto">
            <a:xfrm>
              <a:off x="9378950" y="5318126"/>
              <a:ext cx="774700" cy="998538"/>
            </a:xfrm>
            <a:custGeom>
              <a:avLst/>
              <a:gdLst>
                <a:gd name="T0" fmla="*/ 149 w 199"/>
                <a:gd name="T1" fmla="*/ 0 h 256"/>
                <a:gd name="T2" fmla="*/ 199 w 199"/>
                <a:gd name="T3" fmla="*/ 71 h 256"/>
                <a:gd name="T4" fmla="*/ 150 w 199"/>
                <a:gd name="T5" fmla="*/ 199 h 256"/>
                <a:gd name="T6" fmla="*/ 50 w 199"/>
                <a:gd name="T7" fmla="*/ 256 h 256"/>
                <a:gd name="T8" fmla="*/ 0 w 199"/>
                <a:gd name="T9" fmla="*/ 186 h 256"/>
                <a:gd name="T10" fmla="*/ 50 w 199"/>
                <a:gd name="T11" fmla="*/ 58 h 256"/>
                <a:gd name="T12" fmla="*/ 149 w 199"/>
                <a:gd name="T13" fmla="*/ 0 h 256"/>
                <a:gd name="T14" fmla="*/ 100 w 199"/>
                <a:gd name="T15" fmla="*/ 176 h 256"/>
                <a:gd name="T16" fmla="*/ 142 w 199"/>
                <a:gd name="T17" fmla="*/ 104 h 256"/>
                <a:gd name="T18" fmla="*/ 100 w 199"/>
                <a:gd name="T19" fmla="*/ 80 h 256"/>
                <a:gd name="T20" fmla="*/ 58 w 199"/>
                <a:gd name="T21" fmla="*/ 153 h 256"/>
                <a:gd name="T22" fmla="*/ 100 w 199"/>
                <a:gd name="T23" fmla="*/ 17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 h="256">
                  <a:moveTo>
                    <a:pt x="149" y="0"/>
                  </a:moveTo>
                  <a:cubicBezTo>
                    <a:pt x="199" y="71"/>
                    <a:pt x="199" y="71"/>
                    <a:pt x="199" y="71"/>
                  </a:cubicBezTo>
                  <a:cubicBezTo>
                    <a:pt x="150" y="199"/>
                    <a:pt x="150" y="199"/>
                    <a:pt x="150" y="199"/>
                  </a:cubicBezTo>
                  <a:cubicBezTo>
                    <a:pt x="50" y="256"/>
                    <a:pt x="50" y="256"/>
                    <a:pt x="50" y="256"/>
                  </a:cubicBezTo>
                  <a:cubicBezTo>
                    <a:pt x="0" y="186"/>
                    <a:pt x="0" y="186"/>
                    <a:pt x="0" y="186"/>
                  </a:cubicBezTo>
                  <a:cubicBezTo>
                    <a:pt x="50" y="58"/>
                    <a:pt x="50" y="58"/>
                    <a:pt x="50" y="58"/>
                  </a:cubicBezTo>
                  <a:lnTo>
                    <a:pt x="149" y="0"/>
                  </a:lnTo>
                  <a:close/>
                  <a:moveTo>
                    <a:pt x="100" y="176"/>
                  </a:moveTo>
                  <a:cubicBezTo>
                    <a:pt x="123" y="163"/>
                    <a:pt x="142" y="131"/>
                    <a:pt x="142" y="104"/>
                  </a:cubicBezTo>
                  <a:cubicBezTo>
                    <a:pt x="141" y="77"/>
                    <a:pt x="123" y="67"/>
                    <a:pt x="100" y="80"/>
                  </a:cubicBezTo>
                  <a:cubicBezTo>
                    <a:pt x="76" y="93"/>
                    <a:pt x="58" y="126"/>
                    <a:pt x="58" y="153"/>
                  </a:cubicBezTo>
                  <a:cubicBezTo>
                    <a:pt x="58" y="179"/>
                    <a:pt x="77" y="190"/>
                    <a:pt x="100" y="176"/>
                  </a:cubicBezTo>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1" name="Freeform 313"/>
            <p:cNvSpPr>
              <a:spLocks/>
            </p:cNvSpPr>
            <p:nvPr/>
          </p:nvSpPr>
          <p:spPr bwMode="auto">
            <a:xfrm>
              <a:off x="2136775" y="998538"/>
              <a:ext cx="7823200" cy="4546600"/>
            </a:xfrm>
            <a:custGeom>
              <a:avLst/>
              <a:gdLst>
                <a:gd name="T0" fmla="*/ 4685 w 4928"/>
                <a:gd name="T1" fmla="*/ 2864 h 2864"/>
                <a:gd name="T2" fmla="*/ 0 w 4928"/>
                <a:gd name="T3" fmla="*/ 143 h 2864"/>
                <a:gd name="T4" fmla="*/ 245 w 4928"/>
                <a:gd name="T5" fmla="*/ 0 h 2864"/>
                <a:gd name="T6" fmla="*/ 4928 w 4928"/>
                <a:gd name="T7" fmla="*/ 2721 h 2864"/>
                <a:gd name="T8" fmla="*/ 4685 w 4928"/>
                <a:gd name="T9" fmla="*/ 2864 h 2864"/>
              </a:gdLst>
              <a:ahLst/>
              <a:cxnLst>
                <a:cxn ang="0">
                  <a:pos x="T0" y="T1"/>
                </a:cxn>
                <a:cxn ang="0">
                  <a:pos x="T2" y="T3"/>
                </a:cxn>
                <a:cxn ang="0">
                  <a:pos x="T4" y="T5"/>
                </a:cxn>
                <a:cxn ang="0">
                  <a:pos x="T6" y="T7"/>
                </a:cxn>
                <a:cxn ang="0">
                  <a:pos x="T8" y="T9"/>
                </a:cxn>
              </a:cxnLst>
              <a:rect l="0" t="0" r="r" b="b"/>
              <a:pathLst>
                <a:path w="4928" h="2864">
                  <a:moveTo>
                    <a:pt x="4685" y="2864"/>
                  </a:moveTo>
                  <a:lnTo>
                    <a:pt x="0" y="143"/>
                  </a:lnTo>
                  <a:lnTo>
                    <a:pt x="245" y="0"/>
                  </a:lnTo>
                  <a:lnTo>
                    <a:pt x="4928" y="2721"/>
                  </a:lnTo>
                  <a:lnTo>
                    <a:pt x="4685" y="2864"/>
                  </a:lnTo>
                  <a:close/>
                </a:path>
              </a:pathLst>
            </a:custGeom>
            <a:solidFill>
              <a:srgbClr val="FF3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2" name="Freeform 314"/>
            <p:cNvSpPr>
              <a:spLocks/>
            </p:cNvSpPr>
            <p:nvPr/>
          </p:nvSpPr>
          <p:spPr bwMode="auto">
            <a:xfrm>
              <a:off x="792163" y="620713"/>
              <a:ext cx="763587" cy="538163"/>
            </a:xfrm>
            <a:custGeom>
              <a:avLst/>
              <a:gdLst>
                <a:gd name="T0" fmla="*/ 173 w 196"/>
                <a:gd name="T1" fmla="*/ 48 h 138"/>
                <a:gd name="T2" fmla="*/ 196 w 196"/>
                <a:gd name="T3" fmla="*/ 43 h 138"/>
                <a:gd name="T4" fmla="*/ 0 w 196"/>
                <a:gd name="T5" fmla="*/ 0 h 138"/>
                <a:gd name="T6" fmla="*/ 135 w 196"/>
                <a:gd name="T7" fmla="*/ 138 h 138"/>
                <a:gd name="T8" fmla="*/ 131 w 196"/>
                <a:gd name="T9" fmla="*/ 121 h 138"/>
                <a:gd name="T10" fmla="*/ 173 w 196"/>
                <a:gd name="T11" fmla="*/ 48 h 138"/>
              </a:gdLst>
              <a:ahLst/>
              <a:cxnLst>
                <a:cxn ang="0">
                  <a:pos x="T0" y="T1"/>
                </a:cxn>
                <a:cxn ang="0">
                  <a:pos x="T2" y="T3"/>
                </a:cxn>
                <a:cxn ang="0">
                  <a:pos x="T4" y="T5"/>
                </a:cxn>
                <a:cxn ang="0">
                  <a:pos x="T6" y="T7"/>
                </a:cxn>
                <a:cxn ang="0">
                  <a:pos x="T8" y="T9"/>
                </a:cxn>
                <a:cxn ang="0">
                  <a:pos x="T10" y="T11"/>
                </a:cxn>
              </a:cxnLst>
              <a:rect l="0" t="0" r="r" b="b"/>
              <a:pathLst>
                <a:path w="196" h="138">
                  <a:moveTo>
                    <a:pt x="173" y="48"/>
                  </a:moveTo>
                  <a:cubicBezTo>
                    <a:pt x="182" y="43"/>
                    <a:pt x="190" y="41"/>
                    <a:pt x="196" y="43"/>
                  </a:cubicBezTo>
                  <a:cubicBezTo>
                    <a:pt x="0" y="0"/>
                    <a:pt x="0" y="0"/>
                    <a:pt x="0" y="0"/>
                  </a:cubicBezTo>
                  <a:cubicBezTo>
                    <a:pt x="135" y="138"/>
                    <a:pt x="135" y="138"/>
                    <a:pt x="135" y="138"/>
                  </a:cubicBezTo>
                  <a:cubicBezTo>
                    <a:pt x="132" y="133"/>
                    <a:pt x="131" y="127"/>
                    <a:pt x="131" y="121"/>
                  </a:cubicBezTo>
                  <a:cubicBezTo>
                    <a:pt x="131" y="94"/>
                    <a:pt x="150" y="61"/>
                    <a:pt x="173" y="48"/>
                  </a:cubicBezTo>
                  <a:close/>
                </a:path>
              </a:pathLst>
            </a:custGeom>
            <a:solidFill>
              <a:srgbClr val="FF3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74" name="Group 273" hidden="1"/>
          <p:cNvGrpSpPr/>
          <p:nvPr/>
        </p:nvGrpSpPr>
        <p:grpSpPr>
          <a:xfrm>
            <a:off x="6155954" y="1646200"/>
            <a:ext cx="460532" cy="477494"/>
            <a:chOff x="2619375" y="935038"/>
            <a:chExt cx="5214938" cy="5407026"/>
          </a:xfrm>
        </p:grpSpPr>
        <p:sp>
          <p:nvSpPr>
            <p:cNvPr id="275" name="Freeform 318"/>
            <p:cNvSpPr>
              <a:spLocks/>
            </p:cNvSpPr>
            <p:nvPr/>
          </p:nvSpPr>
          <p:spPr bwMode="auto">
            <a:xfrm>
              <a:off x="2619375" y="1460501"/>
              <a:ext cx="5065713" cy="4881563"/>
            </a:xfrm>
            <a:custGeom>
              <a:avLst/>
              <a:gdLst>
                <a:gd name="T0" fmla="*/ 3191 w 3191"/>
                <a:gd name="T1" fmla="*/ 1217 h 3075"/>
                <a:gd name="T2" fmla="*/ 2131 w 3191"/>
                <a:gd name="T3" fmla="*/ 3075 h 3075"/>
                <a:gd name="T4" fmla="*/ 0 w 3191"/>
                <a:gd name="T5" fmla="*/ 1860 h 3075"/>
                <a:gd name="T6" fmla="*/ 1062 w 3191"/>
                <a:gd name="T7" fmla="*/ 0 h 3075"/>
                <a:gd name="T8" fmla="*/ 3191 w 3191"/>
                <a:gd name="T9" fmla="*/ 1217 h 3075"/>
              </a:gdLst>
              <a:ahLst/>
              <a:cxnLst>
                <a:cxn ang="0">
                  <a:pos x="T0" y="T1"/>
                </a:cxn>
                <a:cxn ang="0">
                  <a:pos x="T2" y="T3"/>
                </a:cxn>
                <a:cxn ang="0">
                  <a:pos x="T4" y="T5"/>
                </a:cxn>
                <a:cxn ang="0">
                  <a:pos x="T6" y="T7"/>
                </a:cxn>
                <a:cxn ang="0">
                  <a:pos x="T8" y="T9"/>
                </a:cxn>
              </a:cxnLst>
              <a:rect l="0" t="0" r="r" b="b"/>
              <a:pathLst>
                <a:path w="3191" h="3075">
                  <a:moveTo>
                    <a:pt x="3191" y="1217"/>
                  </a:moveTo>
                  <a:lnTo>
                    <a:pt x="2131" y="3075"/>
                  </a:lnTo>
                  <a:lnTo>
                    <a:pt x="0" y="1860"/>
                  </a:lnTo>
                  <a:lnTo>
                    <a:pt x="1062" y="0"/>
                  </a:lnTo>
                  <a:lnTo>
                    <a:pt x="3191" y="1217"/>
                  </a:lnTo>
                  <a:close/>
                </a:path>
              </a:pathLst>
            </a:custGeom>
            <a:solidFill>
              <a:srgbClr val="FCEE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6" name="Freeform 319"/>
            <p:cNvSpPr>
              <a:spLocks/>
            </p:cNvSpPr>
            <p:nvPr/>
          </p:nvSpPr>
          <p:spPr bwMode="auto">
            <a:xfrm>
              <a:off x="4305300" y="935038"/>
              <a:ext cx="3529013" cy="2457450"/>
            </a:xfrm>
            <a:custGeom>
              <a:avLst/>
              <a:gdLst>
                <a:gd name="T0" fmla="*/ 2223 w 2223"/>
                <a:gd name="T1" fmla="*/ 1215 h 1548"/>
                <a:gd name="T2" fmla="*/ 2129 w 2223"/>
                <a:gd name="T3" fmla="*/ 1548 h 1548"/>
                <a:gd name="T4" fmla="*/ 0 w 2223"/>
                <a:gd name="T5" fmla="*/ 331 h 1548"/>
                <a:gd name="T6" fmla="*/ 94 w 2223"/>
                <a:gd name="T7" fmla="*/ 0 h 1548"/>
                <a:gd name="T8" fmla="*/ 2223 w 2223"/>
                <a:gd name="T9" fmla="*/ 1215 h 1548"/>
              </a:gdLst>
              <a:ahLst/>
              <a:cxnLst>
                <a:cxn ang="0">
                  <a:pos x="T0" y="T1"/>
                </a:cxn>
                <a:cxn ang="0">
                  <a:pos x="T2" y="T3"/>
                </a:cxn>
                <a:cxn ang="0">
                  <a:pos x="T4" y="T5"/>
                </a:cxn>
                <a:cxn ang="0">
                  <a:pos x="T6" y="T7"/>
                </a:cxn>
                <a:cxn ang="0">
                  <a:pos x="T8" y="T9"/>
                </a:cxn>
              </a:cxnLst>
              <a:rect l="0" t="0" r="r" b="b"/>
              <a:pathLst>
                <a:path w="2223" h="1548">
                  <a:moveTo>
                    <a:pt x="2223" y="1215"/>
                  </a:moveTo>
                  <a:lnTo>
                    <a:pt x="2129" y="1548"/>
                  </a:lnTo>
                  <a:lnTo>
                    <a:pt x="0" y="331"/>
                  </a:lnTo>
                  <a:lnTo>
                    <a:pt x="94" y="0"/>
                  </a:lnTo>
                  <a:lnTo>
                    <a:pt x="2223" y="1215"/>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7" name="Freeform 320"/>
            <p:cNvSpPr>
              <a:spLocks noEditPoints="1"/>
            </p:cNvSpPr>
            <p:nvPr/>
          </p:nvSpPr>
          <p:spPr bwMode="auto">
            <a:xfrm>
              <a:off x="3484563" y="2024063"/>
              <a:ext cx="3603625" cy="3095625"/>
            </a:xfrm>
            <a:custGeom>
              <a:avLst/>
              <a:gdLst>
                <a:gd name="T0" fmla="*/ 804 w 2270"/>
                <a:gd name="T1" fmla="*/ 235 h 1950"/>
                <a:gd name="T2" fmla="*/ 498 w 2270"/>
                <a:gd name="T3" fmla="*/ 61 h 1950"/>
                <a:gd name="T4" fmla="*/ 533 w 2270"/>
                <a:gd name="T5" fmla="*/ 0 h 1950"/>
                <a:gd name="T6" fmla="*/ 839 w 2270"/>
                <a:gd name="T7" fmla="*/ 176 h 1950"/>
                <a:gd name="T8" fmla="*/ 804 w 2270"/>
                <a:gd name="T9" fmla="*/ 235 h 1950"/>
                <a:gd name="T10" fmla="*/ 1376 w 2270"/>
                <a:gd name="T11" fmla="*/ 482 h 1950"/>
                <a:gd name="T12" fmla="*/ 1035 w 2270"/>
                <a:gd name="T13" fmla="*/ 288 h 1950"/>
                <a:gd name="T14" fmla="*/ 1000 w 2270"/>
                <a:gd name="T15" fmla="*/ 347 h 1950"/>
                <a:gd name="T16" fmla="*/ 1341 w 2270"/>
                <a:gd name="T17" fmla="*/ 541 h 1950"/>
                <a:gd name="T18" fmla="*/ 1376 w 2270"/>
                <a:gd name="T19" fmla="*/ 482 h 1950"/>
                <a:gd name="T20" fmla="*/ 2270 w 2270"/>
                <a:gd name="T21" fmla="*/ 992 h 1950"/>
                <a:gd name="T22" fmla="*/ 1544 w 2270"/>
                <a:gd name="T23" fmla="*/ 576 h 1950"/>
                <a:gd name="T24" fmla="*/ 1509 w 2270"/>
                <a:gd name="T25" fmla="*/ 637 h 1950"/>
                <a:gd name="T26" fmla="*/ 2236 w 2270"/>
                <a:gd name="T27" fmla="*/ 1052 h 1950"/>
                <a:gd name="T28" fmla="*/ 2270 w 2270"/>
                <a:gd name="T29" fmla="*/ 992 h 1950"/>
                <a:gd name="T30" fmla="*/ 870 w 2270"/>
                <a:gd name="T31" fmla="*/ 784 h 1950"/>
                <a:gd name="T32" fmla="*/ 284 w 2270"/>
                <a:gd name="T33" fmla="*/ 449 h 1950"/>
                <a:gd name="T34" fmla="*/ 249 w 2270"/>
                <a:gd name="T35" fmla="*/ 511 h 1950"/>
                <a:gd name="T36" fmla="*/ 837 w 2270"/>
                <a:gd name="T37" fmla="*/ 843 h 1950"/>
                <a:gd name="T38" fmla="*/ 870 w 2270"/>
                <a:gd name="T39" fmla="*/ 784 h 1950"/>
                <a:gd name="T40" fmla="*/ 2021 w 2270"/>
                <a:gd name="T41" fmla="*/ 1440 h 1950"/>
                <a:gd name="T42" fmla="*/ 982 w 2270"/>
                <a:gd name="T43" fmla="*/ 848 h 1950"/>
                <a:gd name="T44" fmla="*/ 947 w 2270"/>
                <a:gd name="T45" fmla="*/ 907 h 1950"/>
                <a:gd name="T46" fmla="*/ 1987 w 2270"/>
                <a:gd name="T47" fmla="*/ 1501 h 1950"/>
                <a:gd name="T48" fmla="*/ 2021 w 2270"/>
                <a:gd name="T49" fmla="*/ 1440 h 1950"/>
                <a:gd name="T50" fmla="*/ 225 w 2270"/>
                <a:gd name="T51" fmla="*/ 1007 h 1950"/>
                <a:gd name="T52" fmla="*/ 35 w 2270"/>
                <a:gd name="T53" fmla="*/ 899 h 1950"/>
                <a:gd name="T54" fmla="*/ 0 w 2270"/>
                <a:gd name="T55" fmla="*/ 958 h 1950"/>
                <a:gd name="T56" fmla="*/ 190 w 2270"/>
                <a:gd name="T57" fmla="*/ 1066 h 1950"/>
                <a:gd name="T58" fmla="*/ 225 w 2270"/>
                <a:gd name="T59" fmla="*/ 1007 h 1950"/>
                <a:gd name="T60" fmla="*/ 900 w 2270"/>
                <a:gd name="T61" fmla="*/ 1393 h 1950"/>
                <a:gd name="T62" fmla="*/ 345 w 2270"/>
                <a:gd name="T63" fmla="*/ 1074 h 1950"/>
                <a:gd name="T64" fmla="*/ 310 w 2270"/>
                <a:gd name="T65" fmla="*/ 1135 h 1950"/>
                <a:gd name="T66" fmla="*/ 866 w 2270"/>
                <a:gd name="T67" fmla="*/ 1452 h 1950"/>
                <a:gd name="T68" fmla="*/ 900 w 2270"/>
                <a:gd name="T69" fmla="*/ 1393 h 1950"/>
                <a:gd name="T70" fmla="*/ 1772 w 2270"/>
                <a:gd name="T71" fmla="*/ 1889 h 1950"/>
                <a:gd name="T72" fmla="*/ 1068 w 2270"/>
                <a:gd name="T73" fmla="*/ 1489 h 1950"/>
                <a:gd name="T74" fmla="*/ 1033 w 2270"/>
                <a:gd name="T75" fmla="*/ 1548 h 1950"/>
                <a:gd name="T76" fmla="*/ 1737 w 2270"/>
                <a:gd name="T77" fmla="*/ 1950 h 1950"/>
                <a:gd name="T78" fmla="*/ 1772 w 2270"/>
                <a:gd name="T79" fmla="*/ 1889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70" h="1950">
                  <a:moveTo>
                    <a:pt x="804" y="235"/>
                  </a:moveTo>
                  <a:lnTo>
                    <a:pt x="498" y="61"/>
                  </a:lnTo>
                  <a:lnTo>
                    <a:pt x="533" y="0"/>
                  </a:lnTo>
                  <a:lnTo>
                    <a:pt x="839" y="176"/>
                  </a:lnTo>
                  <a:lnTo>
                    <a:pt x="804" y="235"/>
                  </a:lnTo>
                  <a:close/>
                  <a:moveTo>
                    <a:pt x="1376" y="482"/>
                  </a:moveTo>
                  <a:lnTo>
                    <a:pt x="1035" y="288"/>
                  </a:lnTo>
                  <a:lnTo>
                    <a:pt x="1000" y="347"/>
                  </a:lnTo>
                  <a:lnTo>
                    <a:pt x="1341" y="541"/>
                  </a:lnTo>
                  <a:lnTo>
                    <a:pt x="1376" y="482"/>
                  </a:lnTo>
                  <a:close/>
                  <a:moveTo>
                    <a:pt x="2270" y="992"/>
                  </a:moveTo>
                  <a:lnTo>
                    <a:pt x="1544" y="576"/>
                  </a:lnTo>
                  <a:lnTo>
                    <a:pt x="1509" y="637"/>
                  </a:lnTo>
                  <a:lnTo>
                    <a:pt x="2236" y="1052"/>
                  </a:lnTo>
                  <a:lnTo>
                    <a:pt x="2270" y="992"/>
                  </a:lnTo>
                  <a:close/>
                  <a:moveTo>
                    <a:pt x="870" y="784"/>
                  </a:moveTo>
                  <a:lnTo>
                    <a:pt x="284" y="449"/>
                  </a:lnTo>
                  <a:lnTo>
                    <a:pt x="249" y="511"/>
                  </a:lnTo>
                  <a:lnTo>
                    <a:pt x="837" y="843"/>
                  </a:lnTo>
                  <a:lnTo>
                    <a:pt x="870" y="784"/>
                  </a:lnTo>
                  <a:close/>
                  <a:moveTo>
                    <a:pt x="2021" y="1440"/>
                  </a:moveTo>
                  <a:lnTo>
                    <a:pt x="982" y="848"/>
                  </a:lnTo>
                  <a:lnTo>
                    <a:pt x="947" y="907"/>
                  </a:lnTo>
                  <a:lnTo>
                    <a:pt x="1987" y="1501"/>
                  </a:lnTo>
                  <a:lnTo>
                    <a:pt x="2021" y="1440"/>
                  </a:lnTo>
                  <a:close/>
                  <a:moveTo>
                    <a:pt x="225" y="1007"/>
                  </a:moveTo>
                  <a:lnTo>
                    <a:pt x="35" y="899"/>
                  </a:lnTo>
                  <a:lnTo>
                    <a:pt x="0" y="958"/>
                  </a:lnTo>
                  <a:lnTo>
                    <a:pt x="190" y="1066"/>
                  </a:lnTo>
                  <a:lnTo>
                    <a:pt x="225" y="1007"/>
                  </a:lnTo>
                  <a:close/>
                  <a:moveTo>
                    <a:pt x="900" y="1393"/>
                  </a:moveTo>
                  <a:lnTo>
                    <a:pt x="345" y="1074"/>
                  </a:lnTo>
                  <a:lnTo>
                    <a:pt x="310" y="1135"/>
                  </a:lnTo>
                  <a:lnTo>
                    <a:pt x="866" y="1452"/>
                  </a:lnTo>
                  <a:lnTo>
                    <a:pt x="900" y="1393"/>
                  </a:lnTo>
                  <a:close/>
                  <a:moveTo>
                    <a:pt x="1772" y="1889"/>
                  </a:moveTo>
                  <a:lnTo>
                    <a:pt x="1068" y="1489"/>
                  </a:lnTo>
                  <a:lnTo>
                    <a:pt x="1033" y="1548"/>
                  </a:lnTo>
                  <a:lnTo>
                    <a:pt x="1737" y="1950"/>
                  </a:lnTo>
                  <a:lnTo>
                    <a:pt x="1772" y="1889"/>
                  </a:lnTo>
                  <a:close/>
                </a:path>
              </a:pathLst>
            </a:custGeom>
            <a:solidFill>
              <a:srgbClr val="274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307" name="Freeform 324"/>
          <p:cNvSpPr>
            <a:spLocks/>
          </p:cNvSpPr>
          <p:nvPr/>
        </p:nvSpPr>
        <p:spPr bwMode="auto">
          <a:xfrm>
            <a:off x="6748251" y="2015666"/>
            <a:ext cx="264006" cy="233700"/>
          </a:xfrm>
          <a:custGeom>
            <a:avLst/>
            <a:gdLst>
              <a:gd name="T0" fmla="*/ 337 w 357"/>
              <a:gd name="T1" fmla="*/ 4 h 316"/>
              <a:gd name="T2" fmla="*/ 351 w 357"/>
              <a:gd name="T3" fmla="*/ 23 h 316"/>
              <a:gd name="T4" fmla="*/ 339 w 357"/>
              <a:gd name="T5" fmla="*/ 66 h 316"/>
              <a:gd name="T6" fmla="*/ 204 w 357"/>
              <a:gd name="T7" fmla="*/ 154 h 316"/>
              <a:gd name="T8" fmla="*/ 112 w 357"/>
              <a:gd name="T9" fmla="*/ 296 h 316"/>
              <a:gd name="T10" fmla="*/ 86 w 357"/>
              <a:gd name="T11" fmla="*/ 313 h 316"/>
              <a:gd name="T12" fmla="*/ 81 w 357"/>
              <a:gd name="T13" fmla="*/ 310 h 316"/>
              <a:gd name="T14" fmla="*/ 64 w 357"/>
              <a:gd name="T15" fmla="*/ 283 h 316"/>
              <a:gd name="T16" fmla="*/ 6 w 357"/>
              <a:gd name="T17" fmla="*/ 51 h 316"/>
              <a:gd name="T18" fmla="*/ 17 w 357"/>
              <a:gd name="T19" fmla="*/ 8 h 316"/>
              <a:gd name="T20" fmla="*/ 37 w 357"/>
              <a:gd name="T21" fmla="*/ 8 h 316"/>
              <a:gd name="T22" fmla="*/ 51 w 357"/>
              <a:gd name="T23" fmla="*/ 26 h 316"/>
              <a:gd name="T24" fmla="*/ 98 w 357"/>
              <a:gd name="T25" fmla="*/ 191 h 316"/>
              <a:gd name="T26" fmla="*/ 173 w 357"/>
              <a:gd name="T27" fmla="*/ 98 h 316"/>
              <a:gd name="T28" fmla="*/ 318 w 357"/>
              <a:gd name="T29" fmla="*/ 4 h 316"/>
              <a:gd name="T30" fmla="*/ 337 w 357"/>
              <a:gd name="T31" fmla="*/ 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7" h="316">
                <a:moveTo>
                  <a:pt x="337" y="4"/>
                </a:moveTo>
                <a:cubicBezTo>
                  <a:pt x="343" y="8"/>
                  <a:pt x="348" y="15"/>
                  <a:pt x="351" y="23"/>
                </a:cubicBezTo>
                <a:cubicBezTo>
                  <a:pt x="357" y="41"/>
                  <a:pt x="352" y="60"/>
                  <a:pt x="339" y="66"/>
                </a:cubicBezTo>
                <a:cubicBezTo>
                  <a:pt x="291" y="90"/>
                  <a:pt x="244" y="117"/>
                  <a:pt x="204" y="154"/>
                </a:cubicBezTo>
                <a:cubicBezTo>
                  <a:pt x="164" y="191"/>
                  <a:pt x="131" y="239"/>
                  <a:pt x="112" y="296"/>
                </a:cubicBezTo>
                <a:cubicBezTo>
                  <a:pt x="108" y="309"/>
                  <a:pt x="97" y="316"/>
                  <a:pt x="86" y="313"/>
                </a:cubicBezTo>
                <a:cubicBezTo>
                  <a:pt x="84" y="312"/>
                  <a:pt x="83" y="311"/>
                  <a:pt x="81" y="310"/>
                </a:cubicBezTo>
                <a:cubicBezTo>
                  <a:pt x="72" y="306"/>
                  <a:pt x="66" y="295"/>
                  <a:pt x="64" y="283"/>
                </a:cubicBezTo>
                <a:cubicBezTo>
                  <a:pt x="53" y="204"/>
                  <a:pt x="34" y="125"/>
                  <a:pt x="6" y="51"/>
                </a:cubicBezTo>
                <a:cubicBezTo>
                  <a:pt x="0" y="34"/>
                  <a:pt x="5" y="14"/>
                  <a:pt x="17" y="8"/>
                </a:cubicBezTo>
                <a:cubicBezTo>
                  <a:pt x="23" y="4"/>
                  <a:pt x="30" y="5"/>
                  <a:pt x="37" y="8"/>
                </a:cubicBezTo>
                <a:cubicBezTo>
                  <a:pt x="42" y="12"/>
                  <a:pt x="48" y="18"/>
                  <a:pt x="51" y="26"/>
                </a:cubicBezTo>
                <a:cubicBezTo>
                  <a:pt x="70" y="80"/>
                  <a:pt x="86" y="135"/>
                  <a:pt x="98" y="191"/>
                </a:cubicBezTo>
                <a:cubicBezTo>
                  <a:pt x="120" y="155"/>
                  <a:pt x="145" y="124"/>
                  <a:pt x="173" y="98"/>
                </a:cubicBezTo>
                <a:cubicBezTo>
                  <a:pt x="218" y="57"/>
                  <a:pt x="268" y="29"/>
                  <a:pt x="318" y="4"/>
                </a:cubicBezTo>
                <a:cubicBezTo>
                  <a:pt x="324" y="0"/>
                  <a:pt x="331" y="1"/>
                  <a:pt x="337" y="4"/>
                </a:cubicBezTo>
                <a:close/>
              </a:path>
            </a:pathLst>
          </a:custGeom>
          <a:solidFill>
            <a:srgbClr val="FF3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8" name="Freeform 325"/>
          <p:cNvSpPr>
            <a:spLocks/>
          </p:cNvSpPr>
          <p:nvPr/>
        </p:nvSpPr>
        <p:spPr bwMode="auto">
          <a:xfrm>
            <a:off x="6312096" y="2379649"/>
            <a:ext cx="280877" cy="412100"/>
          </a:xfrm>
          <a:custGeom>
            <a:avLst/>
            <a:gdLst>
              <a:gd name="T0" fmla="*/ 243 w 380"/>
              <a:gd name="T1" fmla="*/ 27 h 557"/>
              <a:gd name="T2" fmla="*/ 299 w 380"/>
              <a:gd name="T3" fmla="*/ 77 h 557"/>
              <a:gd name="T4" fmla="*/ 300 w 380"/>
              <a:gd name="T5" fmla="*/ 108 h 557"/>
              <a:gd name="T6" fmla="*/ 283 w 380"/>
              <a:gd name="T7" fmla="*/ 112 h 557"/>
              <a:gd name="T8" fmla="*/ 277 w 380"/>
              <a:gd name="T9" fmla="*/ 107 h 557"/>
              <a:gd name="T10" fmla="*/ 232 w 380"/>
              <a:gd name="T11" fmla="*/ 67 h 557"/>
              <a:gd name="T12" fmla="*/ 140 w 380"/>
              <a:gd name="T13" fmla="*/ 56 h 557"/>
              <a:gd name="T14" fmla="*/ 50 w 380"/>
              <a:gd name="T15" fmla="*/ 169 h 557"/>
              <a:gd name="T16" fmla="*/ 46 w 380"/>
              <a:gd name="T17" fmla="*/ 185 h 557"/>
              <a:gd name="T18" fmla="*/ 75 w 380"/>
              <a:gd name="T19" fmla="*/ 377 h 557"/>
              <a:gd name="T20" fmla="*/ 174 w 380"/>
              <a:gd name="T21" fmla="*/ 485 h 557"/>
              <a:gd name="T22" fmla="*/ 201 w 380"/>
              <a:gd name="T23" fmla="*/ 498 h 557"/>
              <a:gd name="T24" fmla="*/ 278 w 380"/>
              <a:gd name="T25" fmla="*/ 502 h 557"/>
              <a:gd name="T26" fmla="*/ 337 w 380"/>
              <a:gd name="T27" fmla="*/ 424 h 557"/>
              <a:gd name="T28" fmla="*/ 342 w 380"/>
              <a:gd name="T29" fmla="*/ 392 h 557"/>
              <a:gd name="T30" fmla="*/ 305 w 380"/>
              <a:gd name="T31" fmla="*/ 242 h 557"/>
              <a:gd name="T32" fmla="*/ 207 w 380"/>
              <a:gd name="T33" fmla="*/ 146 h 557"/>
              <a:gd name="T34" fmla="*/ 201 w 380"/>
              <a:gd name="T35" fmla="*/ 143 h 557"/>
              <a:gd name="T36" fmla="*/ 169 w 380"/>
              <a:gd name="T37" fmla="*/ 132 h 557"/>
              <a:gd name="T38" fmla="*/ 157 w 380"/>
              <a:gd name="T39" fmla="*/ 137 h 557"/>
              <a:gd name="T40" fmla="*/ 151 w 380"/>
              <a:gd name="T41" fmla="*/ 146 h 557"/>
              <a:gd name="T42" fmla="*/ 130 w 380"/>
              <a:gd name="T43" fmla="*/ 156 h 557"/>
              <a:gd name="T44" fmla="*/ 120 w 380"/>
              <a:gd name="T45" fmla="*/ 127 h 557"/>
              <a:gd name="T46" fmla="*/ 138 w 380"/>
              <a:gd name="T47" fmla="*/ 98 h 557"/>
              <a:gd name="T48" fmla="*/ 164 w 380"/>
              <a:gd name="T49" fmla="*/ 89 h 557"/>
              <a:gd name="T50" fmla="*/ 211 w 380"/>
              <a:gd name="T51" fmla="*/ 103 h 557"/>
              <a:gd name="T52" fmla="*/ 218 w 380"/>
              <a:gd name="T53" fmla="*/ 106 h 557"/>
              <a:gd name="T54" fmla="*/ 330 w 380"/>
              <a:gd name="T55" fmla="*/ 217 h 557"/>
              <a:gd name="T56" fmla="*/ 375 w 380"/>
              <a:gd name="T57" fmla="*/ 401 h 557"/>
              <a:gd name="T58" fmla="*/ 368 w 380"/>
              <a:gd name="T59" fmla="*/ 442 h 557"/>
              <a:gd name="T60" fmla="*/ 291 w 380"/>
              <a:gd name="T61" fmla="*/ 544 h 557"/>
              <a:gd name="T62" fmla="*/ 194 w 380"/>
              <a:gd name="T63" fmla="*/ 540 h 557"/>
              <a:gd name="T64" fmla="*/ 164 w 380"/>
              <a:gd name="T65" fmla="*/ 525 h 557"/>
              <a:gd name="T66" fmla="*/ 48 w 380"/>
              <a:gd name="T67" fmla="*/ 399 h 557"/>
              <a:gd name="T68" fmla="*/ 14 w 380"/>
              <a:gd name="T69" fmla="*/ 171 h 557"/>
              <a:gd name="T70" fmla="*/ 19 w 380"/>
              <a:gd name="T71" fmla="*/ 151 h 557"/>
              <a:gd name="T72" fmla="*/ 129 w 380"/>
              <a:gd name="T73" fmla="*/ 13 h 557"/>
              <a:gd name="T74" fmla="*/ 243 w 380"/>
              <a:gd name="T75" fmla="*/ 2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0" h="557">
                <a:moveTo>
                  <a:pt x="243" y="27"/>
                </a:moveTo>
                <a:cubicBezTo>
                  <a:pt x="263" y="38"/>
                  <a:pt x="283" y="55"/>
                  <a:pt x="299" y="77"/>
                </a:cubicBezTo>
                <a:cubicBezTo>
                  <a:pt x="306" y="86"/>
                  <a:pt x="306" y="100"/>
                  <a:pt x="300" y="108"/>
                </a:cubicBezTo>
                <a:cubicBezTo>
                  <a:pt x="295" y="114"/>
                  <a:pt x="289" y="116"/>
                  <a:pt x="283" y="112"/>
                </a:cubicBezTo>
                <a:cubicBezTo>
                  <a:pt x="280" y="111"/>
                  <a:pt x="278" y="109"/>
                  <a:pt x="277" y="107"/>
                </a:cubicBezTo>
                <a:cubicBezTo>
                  <a:pt x="264" y="90"/>
                  <a:pt x="249" y="76"/>
                  <a:pt x="232" y="67"/>
                </a:cubicBezTo>
                <a:cubicBezTo>
                  <a:pt x="202" y="49"/>
                  <a:pt x="169" y="45"/>
                  <a:pt x="140" y="56"/>
                </a:cubicBezTo>
                <a:cubicBezTo>
                  <a:pt x="98" y="71"/>
                  <a:pt x="64" y="115"/>
                  <a:pt x="50" y="169"/>
                </a:cubicBezTo>
                <a:cubicBezTo>
                  <a:pt x="48" y="174"/>
                  <a:pt x="47" y="180"/>
                  <a:pt x="46" y="185"/>
                </a:cubicBezTo>
                <a:cubicBezTo>
                  <a:pt x="34" y="247"/>
                  <a:pt x="46" y="320"/>
                  <a:pt x="75" y="377"/>
                </a:cubicBezTo>
                <a:cubicBezTo>
                  <a:pt x="99" y="424"/>
                  <a:pt x="135" y="462"/>
                  <a:pt x="174" y="485"/>
                </a:cubicBezTo>
                <a:cubicBezTo>
                  <a:pt x="183" y="490"/>
                  <a:pt x="192" y="494"/>
                  <a:pt x="201" y="498"/>
                </a:cubicBezTo>
                <a:cubicBezTo>
                  <a:pt x="227" y="508"/>
                  <a:pt x="255" y="512"/>
                  <a:pt x="278" y="502"/>
                </a:cubicBezTo>
                <a:cubicBezTo>
                  <a:pt x="305" y="491"/>
                  <a:pt x="327" y="461"/>
                  <a:pt x="337" y="424"/>
                </a:cubicBezTo>
                <a:cubicBezTo>
                  <a:pt x="339" y="414"/>
                  <a:pt x="341" y="403"/>
                  <a:pt x="342" y="392"/>
                </a:cubicBezTo>
                <a:cubicBezTo>
                  <a:pt x="346" y="341"/>
                  <a:pt x="331" y="286"/>
                  <a:pt x="305" y="242"/>
                </a:cubicBezTo>
                <a:cubicBezTo>
                  <a:pt x="280" y="200"/>
                  <a:pt x="245" y="168"/>
                  <a:pt x="207" y="146"/>
                </a:cubicBezTo>
                <a:cubicBezTo>
                  <a:pt x="205" y="145"/>
                  <a:pt x="203" y="144"/>
                  <a:pt x="201" y="143"/>
                </a:cubicBezTo>
                <a:cubicBezTo>
                  <a:pt x="189" y="136"/>
                  <a:pt x="178" y="132"/>
                  <a:pt x="169" y="132"/>
                </a:cubicBezTo>
                <a:cubicBezTo>
                  <a:pt x="165" y="133"/>
                  <a:pt x="160" y="134"/>
                  <a:pt x="157" y="137"/>
                </a:cubicBezTo>
                <a:cubicBezTo>
                  <a:pt x="154" y="139"/>
                  <a:pt x="152" y="143"/>
                  <a:pt x="151" y="146"/>
                </a:cubicBezTo>
                <a:cubicBezTo>
                  <a:pt x="148" y="157"/>
                  <a:pt x="138" y="161"/>
                  <a:pt x="130" y="156"/>
                </a:cubicBezTo>
                <a:cubicBezTo>
                  <a:pt x="121" y="151"/>
                  <a:pt x="117" y="137"/>
                  <a:pt x="120" y="127"/>
                </a:cubicBezTo>
                <a:cubicBezTo>
                  <a:pt x="124" y="114"/>
                  <a:pt x="131" y="104"/>
                  <a:pt x="138" y="98"/>
                </a:cubicBezTo>
                <a:cubicBezTo>
                  <a:pt x="146" y="92"/>
                  <a:pt x="155" y="89"/>
                  <a:pt x="164" y="89"/>
                </a:cubicBezTo>
                <a:cubicBezTo>
                  <a:pt x="182" y="88"/>
                  <a:pt x="198" y="95"/>
                  <a:pt x="211" y="103"/>
                </a:cubicBezTo>
                <a:cubicBezTo>
                  <a:pt x="213" y="104"/>
                  <a:pt x="216" y="105"/>
                  <a:pt x="218" y="106"/>
                </a:cubicBezTo>
                <a:cubicBezTo>
                  <a:pt x="260" y="131"/>
                  <a:pt x="300" y="167"/>
                  <a:pt x="330" y="217"/>
                </a:cubicBezTo>
                <a:cubicBezTo>
                  <a:pt x="361" y="269"/>
                  <a:pt x="380" y="336"/>
                  <a:pt x="375" y="401"/>
                </a:cubicBezTo>
                <a:cubicBezTo>
                  <a:pt x="374" y="415"/>
                  <a:pt x="371" y="429"/>
                  <a:pt x="368" y="442"/>
                </a:cubicBezTo>
                <a:cubicBezTo>
                  <a:pt x="355" y="489"/>
                  <a:pt x="328" y="529"/>
                  <a:pt x="291" y="544"/>
                </a:cubicBezTo>
                <a:cubicBezTo>
                  <a:pt x="259" y="557"/>
                  <a:pt x="225" y="552"/>
                  <a:pt x="194" y="540"/>
                </a:cubicBezTo>
                <a:cubicBezTo>
                  <a:pt x="184" y="536"/>
                  <a:pt x="174" y="531"/>
                  <a:pt x="164" y="525"/>
                </a:cubicBezTo>
                <a:cubicBezTo>
                  <a:pt x="118" y="499"/>
                  <a:pt x="77" y="455"/>
                  <a:pt x="48" y="399"/>
                </a:cubicBezTo>
                <a:cubicBezTo>
                  <a:pt x="14" y="331"/>
                  <a:pt x="0" y="246"/>
                  <a:pt x="14" y="171"/>
                </a:cubicBezTo>
                <a:cubicBezTo>
                  <a:pt x="15" y="164"/>
                  <a:pt x="17" y="157"/>
                  <a:pt x="19" y="151"/>
                </a:cubicBezTo>
                <a:cubicBezTo>
                  <a:pt x="36" y="85"/>
                  <a:pt x="77" y="32"/>
                  <a:pt x="129" y="13"/>
                </a:cubicBezTo>
                <a:cubicBezTo>
                  <a:pt x="165" y="0"/>
                  <a:pt x="206" y="5"/>
                  <a:pt x="243" y="27"/>
                </a:cubicBezTo>
                <a:close/>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nvGrpSpPr>
          <p:cNvPr id="329" name="Group 328"/>
          <p:cNvGrpSpPr/>
          <p:nvPr/>
        </p:nvGrpSpPr>
        <p:grpSpPr>
          <a:xfrm>
            <a:off x="5669733" y="1680738"/>
            <a:ext cx="269318" cy="370546"/>
            <a:chOff x="7492815" y="2743147"/>
            <a:chExt cx="359090" cy="494061"/>
          </a:xfrm>
        </p:grpSpPr>
        <p:sp>
          <p:nvSpPr>
            <p:cNvPr id="310" name="Freeform 326"/>
            <p:cNvSpPr>
              <a:spLocks/>
            </p:cNvSpPr>
            <p:nvPr/>
          </p:nvSpPr>
          <p:spPr bwMode="auto">
            <a:xfrm>
              <a:off x="7556968" y="2743147"/>
              <a:ext cx="239532" cy="494061"/>
            </a:xfrm>
            <a:custGeom>
              <a:avLst/>
              <a:gdLst>
                <a:gd name="T0" fmla="*/ 36 w 243"/>
                <a:gd name="T1" fmla="*/ 4 h 501"/>
                <a:gd name="T2" fmla="*/ 52 w 243"/>
                <a:gd name="T3" fmla="*/ 27 h 501"/>
                <a:gd name="T4" fmla="*/ 104 w 243"/>
                <a:gd name="T5" fmla="*/ 166 h 501"/>
                <a:gd name="T6" fmla="*/ 172 w 243"/>
                <a:gd name="T7" fmla="*/ 307 h 501"/>
                <a:gd name="T8" fmla="*/ 236 w 243"/>
                <a:gd name="T9" fmla="*/ 452 h 501"/>
                <a:gd name="T10" fmla="*/ 228 w 243"/>
                <a:gd name="T11" fmla="*/ 497 h 501"/>
                <a:gd name="T12" fmla="*/ 206 w 243"/>
                <a:gd name="T13" fmla="*/ 497 h 501"/>
                <a:gd name="T14" fmla="*/ 193 w 243"/>
                <a:gd name="T15" fmla="*/ 482 h 501"/>
                <a:gd name="T16" fmla="*/ 129 w 243"/>
                <a:gd name="T17" fmla="*/ 338 h 501"/>
                <a:gd name="T18" fmla="*/ 62 w 243"/>
                <a:gd name="T19" fmla="*/ 197 h 501"/>
                <a:gd name="T20" fmla="*/ 4 w 243"/>
                <a:gd name="T21" fmla="*/ 42 h 501"/>
                <a:gd name="T22" fmla="*/ 20 w 243"/>
                <a:gd name="T23" fmla="*/ 2 h 501"/>
                <a:gd name="T24" fmla="*/ 36 w 243"/>
                <a:gd name="T25" fmla="*/ 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501">
                  <a:moveTo>
                    <a:pt x="36" y="4"/>
                  </a:moveTo>
                  <a:cubicBezTo>
                    <a:pt x="43" y="8"/>
                    <a:pt x="49" y="17"/>
                    <a:pt x="52" y="27"/>
                  </a:cubicBezTo>
                  <a:cubicBezTo>
                    <a:pt x="62" y="71"/>
                    <a:pt x="82" y="119"/>
                    <a:pt x="104" y="166"/>
                  </a:cubicBezTo>
                  <a:cubicBezTo>
                    <a:pt x="126" y="214"/>
                    <a:pt x="150" y="261"/>
                    <a:pt x="172" y="307"/>
                  </a:cubicBezTo>
                  <a:cubicBezTo>
                    <a:pt x="194" y="355"/>
                    <a:pt x="215" y="406"/>
                    <a:pt x="236" y="452"/>
                  </a:cubicBezTo>
                  <a:cubicBezTo>
                    <a:pt x="243" y="469"/>
                    <a:pt x="239" y="489"/>
                    <a:pt x="228" y="497"/>
                  </a:cubicBezTo>
                  <a:cubicBezTo>
                    <a:pt x="221" y="501"/>
                    <a:pt x="213" y="501"/>
                    <a:pt x="206" y="497"/>
                  </a:cubicBezTo>
                  <a:cubicBezTo>
                    <a:pt x="201" y="494"/>
                    <a:pt x="196" y="489"/>
                    <a:pt x="193" y="482"/>
                  </a:cubicBezTo>
                  <a:cubicBezTo>
                    <a:pt x="172" y="435"/>
                    <a:pt x="151" y="384"/>
                    <a:pt x="129" y="338"/>
                  </a:cubicBezTo>
                  <a:cubicBezTo>
                    <a:pt x="109" y="294"/>
                    <a:pt x="85" y="247"/>
                    <a:pt x="62" y="197"/>
                  </a:cubicBezTo>
                  <a:cubicBezTo>
                    <a:pt x="39" y="147"/>
                    <a:pt x="17" y="96"/>
                    <a:pt x="4" y="42"/>
                  </a:cubicBezTo>
                  <a:cubicBezTo>
                    <a:pt x="0" y="24"/>
                    <a:pt x="7" y="6"/>
                    <a:pt x="20" y="2"/>
                  </a:cubicBezTo>
                  <a:cubicBezTo>
                    <a:pt x="25" y="0"/>
                    <a:pt x="31" y="1"/>
                    <a:pt x="36" y="4"/>
                  </a:cubicBezTo>
                  <a:close/>
                </a:path>
              </a:pathLst>
            </a:custGeom>
            <a:solidFill>
              <a:srgbClr val="FF3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1" name="Freeform 327"/>
            <p:cNvSpPr>
              <a:spLocks/>
            </p:cNvSpPr>
            <p:nvPr/>
          </p:nvSpPr>
          <p:spPr bwMode="auto">
            <a:xfrm>
              <a:off x="7492815" y="2877285"/>
              <a:ext cx="359090" cy="220786"/>
            </a:xfrm>
            <a:custGeom>
              <a:avLst/>
              <a:gdLst>
                <a:gd name="T0" fmla="*/ 362 w 364"/>
                <a:gd name="T1" fmla="*/ 42 h 224"/>
                <a:gd name="T2" fmla="*/ 339 w 364"/>
                <a:gd name="T3" fmla="*/ 67 h 224"/>
                <a:gd name="T4" fmla="*/ 332 w 364"/>
                <a:gd name="T5" fmla="*/ 71 h 224"/>
                <a:gd name="T6" fmla="*/ 274 w 364"/>
                <a:gd name="T7" fmla="*/ 98 h 224"/>
                <a:gd name="T8" fmla="*/ 117 w 364"/>
                <a:gd name="T9" fmla="*/ 175 h 224"/>
                <a:gd name="T10" fmla="*/ 64 w 364"/>
                <a:gd name="T11" fmla="*/ 205 h 224"/>
                <a:gd name="T12" fmla="*/ 52 w 364"/>
                <a:gd name="T13" fmla="*/ 215 h 224"/>
                <a:gd name="T14" fmla="*/ 31 w 364"/>
                <a:gd name="T15" fmla="*/ 223 h 224"/>
                <a:gd name="T16" fmla="*/ 19 w 364"/>
                <a:gd name="T17" fmla="*/ 220 h 224"/>
                <a:gd name="T18" fmla="*/ 2 w 364"/>
                <a:gd name="T19" fmla="*/ 192 h 224"/>
                <a:gd name="T20" fmla="*/ 23 w 364"/>
                <a:gd name="T21" fmla="*/ 157 h 224"/>
                <a:gd name="T22" fmla="*/ 26 w 364"/>
                <a:gd name="T23" fmla="*/ 155 h 224"/>
                <a:gd name="T24" fmla="*/ 36 w 364"/>
                <a:gd name="T25" fmla="*/ 147 h 224"/>
                <a:gd name="T26" fmla="*/ 97 w 364"/>
                <a:gd name="T27" fmla="*/ 112 h 224"/>
                <a:gd name="T28" fmla="*/ 253 w 364"/>
                <a:gd name="T29" fmla="*/ 35 h 224"/>
                <a:gd name="T30" fmla="*/ 310 w 364"/>
                <a:gd name="T31" fmla="*/ 9 h 224"/>
                <a:gd name="T32" fmla="*/ 314 w 364"/>
                <a:gd name="T33" fmla="*/ 6 h 224"/>
                <a:gd name="T34" fmla="*/ 326 w 364"/>
                <a:gd name="T35" fmla="*/ 1 h 224"/>
                <a:gd name="T36" fmla="*/ 341 w 364"/>
                <a:gd name="T37" fmla="*/ 1 h 224"/>
                <a:gd name="T38" fmla="*/ 345 w 364"/>
                <a:gd name="T39" fmla="*/ 3 h 224"/>
                <a:gd name="T40" fmla="*/ 362 w 364"/>
                <a:gd name="T41" fmla="*/ 4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4" h="224">
                  <a:moveTo>
                    <a:pt x="362" y="42"/>
                  </a:moveTo>
                  <a:cubicBezTo>
                    <a:pt x="360" y="57"/>
                    <a:pt x="350" y="67"/>
                    <a:pt x="339" y="67"/>
                  </a:cubicBezTo>
                  <a:cubicBezTo>
                    <a:pt x="338" y="68"/>
                    <a:pt x="335" y="69"/>
                    <a:pt x="332" y="71"/>
                  </a:cubicBezTo>
                  <a:cubicBezTo>
                    <a:pt x="312" y="82"/>
                    <a:pt x="292" y="90"/>
                    <a:pt x="274" y="98"/>
                  </a:cubicBezTo>
                  <a:cubicBezTo>
                    <a:pt x="222" y="123"/>
                    <a:pt x="171" y="151"/>
                    <a:pt x="117" y="175"/>
                  </a:cubicBezTo>
                  <a:cubicBezTo>
                    <a:pt x="98" y="184"/>
                    <a:pt x="80" y="193"/>
                    <a:pt x="64" y="205"/>
                  </a:cubicBezTo>
                  <a:cubicBezTo>
                    <a:pt x="62" y="208"/>
                    <a:pt x="57" y="211"/>
                    <a:pt x="52" y="215"/>
                  </a:cubicBezTo>
                  <a:cubicBezTo>
                    <a:pt x="47" y="218"/>
                    <a:pt x="40" y="222"/>
                    <a:pt x="31" y="223"/>
                  </a:cubicBezTo>
                  <a:cubicBezTo>
                    <a:pt x="26" y="224"/>
                    <a:pt x="22" y="223"/>
                    <a:pt x="19" y="220"/>
                  </a:cubicBezTo>
                  <a:cubicBezTo>
                    <a:pt x="10" y="215"/>
                    <a:pt x="3" y="205"/>
                    <a:pt x="2" y="192"/>
                  </a:cubicBezTo>
                  <a:cubicBezTo>
                    <a:pt x="0" y="174"/>
                    <a:pt x="9" y="158"/>
                    <a:pt x="23" y="157"/>
                  </a:cubicBezTo>
                  <a:cubicBezTo>
                    <a:pt x="24" y="156"/>
                    <a:pt x="25" y="156"/>
                    <a:pt x="26" y="155"/>
                  </a:cubicBezTo>
                  <a:cubicBezTo>
                    <a:pt x="29" y="153"/>
                    <a:pt x="32" y="150"/>
                    <a:pt x="36" y="147"/>
                  </a:cubicBezTo>
                  <a:cubicBezTo>
                    <a:pt x="56" y="132"/>
                    <a:pt x="77" y="121"/>
                    <a:pt x="97" y="112"/>
                  </a:cubicBezTo>
                  <a:cubicBezTo>
                    <a:pt x="149" y="89"/>
                    <a:pt x="200" y="61"/>
                    <a:pt x="253" y="35"/>
                  </a:cubicBezTo>
                  <a:cubicBezTo>
                    <a:pt x="273" y="26"/>
                    <a:pt x="292" y="18"/>
                    <a:pt x="310" y="9"/>
                  </a:cubicBezTo>
                  <a:cubicBezTo>
                    <a:pt x="310" y="9"/>
                    <a:pt x="312" y="8"/>
                    <a:pt x="314" y="6"/>
                  </a:cubicBezTo>
                  <a:cubicBezTo>
                    <a:pt x="317" y="4"/>
                    <a:pt x="321" y="2"/>
                    <a:pt x="326" y="1"/>
                  </a:cubicBezTo>
                  <a:cubicBezTo>
                    <a:pt x="330" y="0"/>
                    <a:pt x="335" y="0"/>
                    <a:pt x="341" y="1"/>
                  </a:cubicBezTo>
                  <a:cubicBezTo>
                    <a:pt x="342" y="2"/>
                    <a:pt x="344" y="2"/>
                    <a:pt x="345" y="3"/>
                  </a:cubicBezTo>
                  <a:cubicBezTo>
                    <a:pt x="357" y="10"/>
                    <a:pt x="364" y="26"/>
                    <a:pt x="362" y="42"/>
                  </a:cubicBezTo>
                  <a:close/>
                </a:path>
              </a:pathLst>
            </a:custGeom>
            <a:solidFill>
              <a:srgbClr val="FF38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334" name="Text Placeholder 2"/>
          <p:cNvSpPr>
            <a:spLocks noGrp="1"/>
          </p:cNvSpPr>
          <p:nvPr>
            <p:ph type="body" sz="quarter" idx="10"/>
          </p:nvPr>
        </p:nvSpPr>
        <p:spPr>
          <a:xfrm>
            <a:off x="50293" y="3190410"/>
            <a:ext cx="7497054" cy="332456"/>
          </a:xfrm>
        </p:spPr>
        <p:txBody>
          <a:bodyPr/>
          <a:lstStyle/>
          <a:p>
            <a:r>
              <a:rPr lang="en-US" sz="525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PLANEJAMENTO</a:t>
            </a:r>
            <a:endParaRPr lang="ru-RU" sz="5250" b="1"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2050" name="Picture 2" descr="1.369.700+ Mistério fotos de stock, imagens e fotos royalty-free - iStock">
            <a:extLst>
              <a:ext uri="{FF2B5EF4-FFF2-40B4-BE49-F238E27FC236}">
                <a16:creationId xmlns:a16="http://schemas.microsoft.com/office/drawing/2014/main" id="{55835683-226A-9067-CA99-7CB7949D6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22" y="607832"/>
            <a:ext cx="2765596" cy="251681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180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7000">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14:bounceEnd="67000">
                                          <p:cBhvr additive="base">
                                            <p:cTn id="7" dur="1000" fill="hold"/>
                                            <p:tgtEl>
                                              <p:spTgt spid="278"/>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7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67000">
                                      <p:stCondLst>
                                        <p:cond delay="10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7000">
                                      <p:stCondLst>
                                        <p:cond delay="200"/>
                                      </p:stCondLst>
                                      <p:childTnLst>
                                        <p:set>
                                          <p:cBhvr>
                                            <p:cTn id="14" dur="1" fill="hold">
                                              <p:stCondLst>
                                                <p:cond delay="0"/>
                                              </p:stCondLst>
                                            </p:cTn>
                                            <p:tgtEl>
                                              <p:spTgt spid="170"/>
                                            </p:tgtEl>
                                            <p:attrNameLst>
                                              <p:attrName>style.visibility</p:attrName>
                                            </p:attrNameLst>
                                          </p:cBhvr>
                                          <p:to>
                                            <p:strVal val="visible"/>
                                          </p:to>
                                        </p:set>
                                        <p:anim calcmode="lin" valueType="num" p14:bounceEnd="67000">
                                          <p:cBhvr additive="base">
                                            <p:cTn id="15" dur="1000" fill="hold"/>
                                            <p:tgtEl>
                                              <p:spTgt spid="170"/>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170"/>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7000">
                                      <p:stCondLst>
                                        <p:cond delay="300"/>
                                      </p:stCondLst>
                                      <p:childTnLst>
                                        <p:set>
                                          <p:cBhvr>
                                            <p:cTn id="18" dur="1" fill="hold">
                                              <p:stCondLst>
                                                <p:cond delay="0"/>
                                              </p:stCondLst>
                                            </p:cTn>
                                            <p:tgtEl>
                                              <p:spTgt spid="189"/>
                                            </p:tgtEl>
                                            <p:attrNameLst>
                                              <p:attrName>style.visibility</p:attrName>
                                            </p:attrNameLst>
                                          </p:cBhvr>
                                          <p:to>
                                            <p:strVal val="visible"/>
                                          </p:to>
                                        </p:set>
                                        <p:anim calcmode="lin" valueType="num" p14:bounceEnd="67000">
                                          <p:cBhvr additive="base">
                                            <p:cTn id="19" dur="1000" fill="hold"/>
                                            <p:tgtEl>
                                              <p:spTgt spid="189"/>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189"/>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14:presetBounceEnd="67000">
                                      <p:stCondLst>
                                        <p:cond delay="400"/>
                                      </p:stCondLst>
                                      <p:childTnLst>
                                        <p:set>
                                          <p:cBhvr>
                                            <p:cTn id="22" dur="1" fill="hold">
                                              <p:stCondLst>
                                                <p:cond delay="0"/>
                                              </p:stCondLst>
                                            </p:cTn>
                                            <p:tgtEl>
                                              <p:spTgt spid="239"/>
                                            </p:tgtEl>
                                            <p:attrNameLst>
                                              <p:attrName>style.visibility</p:attrName>
                                            </p:attrNameLst>
                                          </p:cBhvr>
                                          <p:to>
                                            <p:strVal val="visible"/>
                                          </p:to>
                                        </p:set>
                                        <p:anim calcmode="lin" valueType="num" p14:bounceEnd="67000">
                                          <p:cBhvr additive="base">
                                            <p:cTn id="23" dur="1000" fill="hold"/>
                                            <p:tgtEl>
                                              <p:spTgt spid="239"/>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239"/>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14:presetBounceEnd="67000">
                                      <p:stCondLst>
                                        <p:cond delay="500"/>
                                      </p:stCondLst>
                                      <p:childTnLst>
                                        <p:set>
                                          <p:cBhvr>
                                            <p:cTn id="26" dur="1" fill="hold">
                                              <p:stCondLst>
                                                <p:cond delay="0"/>
                                              </p:stCondLst>
                                            </p:cTn>
                                            <p:tgtEl>
                                              <p:spTgt spid="261"/>
                                            </p:tgtEl>
                                            <p:attrNameLst>
                                              <p:attrName>style.visibility</p:attrName>
                                            </p:attrNameLst>
                                          </p:cBhvr>
                                          <p:to>
                                            <p:strVal val="visible"/>
                                          </p:to>
                                        </p:set>
                                        <p:anim calcmode="lin" valueType="num" p14:bounceEnd="67000">
                                          <p:cBhvr additive="base">
                                            <p:cTn id="27" dur="1000" fill="hold"/>
                                            <p:tgtEl>
                                              <p:spTgt spid="261"/>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261"/>
                                            </p:tgtEl>
                                            <p:attrNameLst>
                                              <p:attrName>ppt_y</p:attrName>
                                            </p:attrNameLst>
                                          </p:cBhvr>
                                          <p:tavLst>
                                            <p:tav tm="0">
                                              <p:val>
                                                <p:strVal val="0-#ppt_h/2"/>
                                              </p:val>
                                            </p:tav>
                                            <p:tav tm="100000">
                                              <p:val>
                                                <p:strVal val="#ppt_y"/>
                                              </p:val>
                                            </p:tav>
                                          </p:tavLst>
                                        </p:anim>
                                      </p:childTnLst>
                                    </p:cTn>
                                  </p:par>
                                  <p:par>
                                    <p:cTn id="29" presetID="2" presetClass="entr" presetSubtype="12" fill="hold" grpId="0" nodeType="withEffect" p14:presetBounceEnd="67000">
                                      <p:stCondLst>
                                        <p:cond delay="600"/>
                                      </p:stCondLst>
                                      <p:childTnLst>
                                        <p:set>
                                          <p:cBhvr>
                                            <p:cTn id="30" dur="1" fill="hold">
                                              <p:stCondLst>
                                                <p:cond delay="0"/>
                                              </p:stCondLst>
                                            </p:cTn>
                                            <p:tgtEl>
                                              <p:spTgt spid="153"/>
                                            </p:tgtEl>
                                            <p:attrNameLst>
                                              <p:attrName>style.visibility</p:attrName>
                                            </p:attrNameLst>
                                          </p:cBhvr>
                                          <p:to>
                                            <p:strVal val="visible"/>
                                          </p:to>
                                        </p:set>
                                        <p:anim calcmode="lin" valueType="num" p14:bounceEnd="67000">
                                          <p:cBhvr additive="base">
                                            <p:cTn id="31" dur="1000" fill="hold"/>
                                            <p:tgtEl>
                                              <p:spTgt spid="153"/>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153"/>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14:presetBounceEnd="67000">
                                      <p:stCondLst>
                                        <p:cond delay="700"/>
                                      </p:stCondLst>
                                      <p:childTnLst>
                                        <p:set>
                                          <p:cBhvr>
                                            <p:cTn id="34" dur="1" fill="hold">
                                              <p:stCondLst>
                                                <p:cond delay="0"/>
                                              </p:stCondLst>
                                            </p:cTn>
                                            <p:tgtEl>
                                              <p:spTgt spid="154"/>
                                            </p:tgtEl>
                                            <p:attrNameLst>
                                              <p:attrName>style.visibility</p:attrName>
                                            </p:attrNameLst>
                                          </p:cBhvr>
                                          <p:to>
                                            <p:strVal val="visible"/>
                                          </p:to>
                                        </p:set>
                                        <p:anim calcmode="lin" valueType="num" p14:bounceEnd="67000">
                                          <p:cBhvr additive="base">
                                            <p:cTn id="35" dur="1000" fill="hold"/>
                                            <p:tgtEl>
                                              <p:spTgt spid="154"/>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154"/>
                                            </p:tgtEl>
                                            <p:attrNameLst>
                                              <p:attrName>ppt_y</p:attrName>
                                            </p:attrNameLst>
                                          </p:cBhvr>
                                          <p:tavLst>
                                            <p:tav tm="0">
                                              <p:val>
                                                <p:strVal val="0-#ppt_h/2"/>
                                              </p:val>
                                            </p:tav>
                                            <p:tav tm="100000">
                                              <p:val>
                                                <p:strVal val="#ppt_y"/>
                                              </p:val>
                                            </p:tav>
                                          </p:tavLst>
                                        </p:anim>
                                      </p:childTnLst>
                                    </p:cTn>
                                  </p:par>
                                  <p:par>
                                    <p:cTn id="37" presetID="2" presetClass="entr" presetSubtype="6" fill="hold" nodeType="withEffect" p14:presetBounceEnd="67000">
                                      <p:stCondLst>
                                        <p:cond delay="800"/>
                                      </p:stCondLst>
                                      <p:childTnLst>
                                        <p:set>
                                          <p:cBhvr>
                                            <p:cTn id="38" dur="1" fill="hold">
                                              <p:stCondLst>
                                                <p:cond delay="0"/>
                                              </p:stCondLst>
                                            </p:cTn>
                                            <p:tgtEl>
                                              <p:spTgt spid="263"/>
                                            </p:tgtEl>
                                            <p:attrNameLst>
                                              <p:attrName>style.visibility</p:attrName>
                                            </p:attrNameLst>
                                          </p:cBhvr>
                                          <p:to>
                                            <p:strVal val="visible"/>
                                          </p:to>
                                        </p:set>
                                        <p:anim calcmode="lin" valueType="num" p14:bounceEnd="67000">
                                          <p:cBhvr additive="base">
                                            <p:cTn id="39" dur="1000" fill="hold"/>
                                            <p:tgtEl>
                                              <p:spTgt spid="263"/>
                                            </p:tgtEl>
                                            <p:attrNameLst>
                                              <p:attrName>ppt_x</p:attrName>
                                            </p:attrNameLst>
                                          </p:cBhvr>
                                          <p:tavLst>
                                            <p:tav tm="0">
                                              <p:val>
                                                <p:strVal val="1+#ppt_w/2"/>
                                              </p:val>
                                            </p:tav>
                                            <p:tav tm="100000">
                                              <p:val>
                                                <p:strVal val="#ppt_x"/>
                                              </p:val>
                                            </p:tav>
                                          </p:tavLst>
                                        </p:anim>
                                        <p:anim calcmode="lin" valueType="num" p14:bounceEnd="67000">
                                          <p:cBhvr additive="base">
                                            <p:cTn id="40" dur="1000" fill="hold"/>
                                            <p:tgtEl>
                                              <p:spTgt spid="263"/>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14:presetBounceEnd="67000">
                                      <p:stCondLst>
                                        <p:cond delay="900"/>
                                      </p:stCondLst>
                                      <p:childTnLst>
                                        <p:set>
                                          <p:cBhvr>
                                            <p:cTn id="42" dur="1" fill="hold">
                                              <p:stCondLst>
                                                <p:cond delay="0"/>
                                              </p:stCondLst>
                                            </p:cTn>
                                            <p:tgtEl>
                                              <p:spTgt spid="274"/>
                                            </p:tgtEl>
                                            <p:attrNameLst>
                                              <p:attrName>style.visibility</p:attrName>
                                            </p:attrNameLst>
                                          </p:cBhvr>
                                          <p:to>
                                            <p:strVal val="visible"/>
                                          </p:to>
                                        </p:set>
                                        <p:anim calcmode="lin" valueType="num" p14:bounceEnd="67000">
                                          <p:cBhvr additive="base">
                                            <p:cTn id="43" dur="1000" fill="hold"/>
                                            <p:tgtEl>
                                              <p:spTgt spid="274"/>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274"/>
                                            </p:tgtEl>
                                            <p:attrNameLst>
                                              <p:attrName>ppt_y</p:attrName>
                                            </p:attrNameLst>
                                          </p:cBhvr>
                                          <p:tavLst>
                                            <p:tav tm="0">
                                              <p:val>
                                                <p:strVal val="0-#ppt_h/2"/>
                                              </p:val>
                                            </p:tav>
                                            <p:tav tm="100000">
                                              <p:val>
                                                <p:strVal val="#ppt_y"/>
                                              </p:val>
                                            </p:tav>
                                          </p:tavLst>
                                        </p:anim>
                                      </p:childTnLst>
                                    </p:cTn>
                                  </p:par>
                                  <p:par>
                                    <p:cTn id="45" presetID="21" presetClass="entr" presetSubtype="1" fill="hold" grpId="0" nodeType="withEffect">
                                      <p:stCondLst>
                                        <p:cond delay="1000"/>
                                      </p:stCondLst>
                                      <p:childTnLst>
                                        <p:set>
                                          <p:cBhvr>
                                            <p:cTn id="46" dur="1" fill="hold">
                                              <p:stCondLst>
                                                <p:cond delay="0"/>
                                              </p:stCondLst>
                                            </p:cTn>
                                            <p:tgtEl>
                                              <p:spTgt spid="308"/>
                                            </p:tgtEl>
                                            <p:attrNameLst>
                                              <p:attrName>style.visibility</p:attrName>
                                            </p:attrNameLst>
                                          </p:cBhvr>
                                          <p:to>
                                            <p:strVal val="visible"/>
                                          </p:to>
                                        </p:set>
                                        <p:animEffect transition="in" filter="wheel(1)">
                                          <p:cBhvr>
                                            <p:cTn id="47" dur="1000"/>
                                            <p:tgtEl>
                                              <p:spTgt spid="308"/>
                                            </p:tgtEl>
                                          </p:cBhvr>
                                        </p:animEffect>
                                      </p:childTnLst>
                                    </p:cTn>
                                  </p:par>
                                  <p:par>
                                    <p:cTn id="48" presetID="22" presetClass="entr" presetSubtype="4" fill="hold" grpId="0" nodeType="withEffect">
                                      <p:stCondLst>
                                        <p:cond delay="1100"/>
                                      </p:stCondLst>
                                      <p:childTnLst>
                                        <p:set>
                                          <p:cBhvr>
                                            <p:cTn id="49" dur="1" fill="hold">
                                              <p:stCondLst>
                                                <p:cond delay="0"/>
                                              </p:stCondLst>
                                            </p:cTn>
                                            <p:tgtEl>
                                              <p:spTgt spid="307"/>
                                            </p:tgtEl>
                                            <p:attrNameLst>
                                              <p:attrName>style.visibility</p:attrName>
                                            </p:attrNameLst>
                                          </p:cBhvr>
                                          <p:to>
                                            <p:strVal val="visible"/>
                                          </p:to>
                                        </p:set>
                                        <p:animEffect transition="in" filter="wipe(down)">
                                          <p:cBhvr>
                                            <p:cTn id="50" dur="1000"/>
                                            <p:tgtEl>
                                              <p:spTgt spid="307"/>
                                            </p:tgtEl>
                                          </p:cBhvr>
                                        </p:animEffect>
                                      </p:childTnLst>
                                    </p:cTn>
                                  </p:par>
                                  <p:par>
                                    <p:cTn id="51" presetID="6" presetClass="entr" presetSubtype="32" fill="hold" nodeType="withEffect">
                                      <p:stCondLst>
                                        <p:cond delay="1200"/>
                                      </p:stCondLst>
                                      <p:childTnLst>
                                        <p:set>
                                          <p:cBhvr>
                                            <p:cTn id="52" dur="1" fill="hold">
                                              <p:stCondLst>
                                                <p:cond delay="0"/>
                                              </p:stCondLst>
                                            </p:cTn>
                                            <p:tgtEl>
                                              <p:spTgt spid="329"/>
                                            </p:tgtEl>
                                            <p:attrNameLst>
                                              <p:attrName>style.visibility</p:attrName>
                                            </p:attrNameLst>
                                          </p:cBhvr>
                                          <p:to>
                                            <p:strVal val="visible"/>
                                          </p:to>
                                        </p:set>
                                        <p:animEffect transition="in" filter="circle(out)">
                                          <p:cBhvr>
                                            <p:cTn id="53" dur="1000"/>
                                            <p:tgtEl>
                                              <p:spTgt spid="329"/>
                                            </p:tgtEl>
                                          </p:cBhvr>
                                        </p:animEffect>
                                      </p:childTnLst>
                                    </p:cTn>
                                  </p:par>
                                </p:childTnLst>
                              </p:cTn>
                            </p:par>
                            <p:par>
                              <p:cTn id="54" fill="hold">
                                <p:stCondLst>
                                  <p:cond delay="2200"/>
                                </p:stCondLst>
                                <p:childTnLst>
                                  <p:par>
                                    <p:cTn id="55" presetID="2" presetClass="entr" presetSubtype="8" fill="hold" grpId="0" nodeType="afterEffect">
                                      <p:stCondLst>
                                        <p:cond delay="0"/>
                                      </p:stCondLst>
                                      <p:childTnLst>
                                        <p:set>
                                          <p:cBhvr>
                                            <p:cTn id="56" dur="1" fill="hold">
                                              <p:stCondLst>
                                                <p:cond delay="0"/>
                                              </p:stCondLst>
                                            </p:cTn>
                                            <p:tgtEl>
                                              <p:spTgt spid="334">
                                                <p:txEl>
                                                  <p:pRg st="0" end="0"/>
                                                </p:txEl>
                                              </p:spTgt>
                                            </p:tgtEl>
                                            <p:attrNameLst>
                                              <p:attrName>style.visibility</p:attrName>
                                            </p:attrNameLst>
                                          </p:cBhvr>
                                          <p:to>
                                            <p:strVal val="visible"/>
                                          </p:to>
                                        </p:set>
                                        <p:anim calcmode="lin" valueType="num">
                                          <p:cBhvr additive="base">
                                            <p:cTn id="57" dur="500" fill="hold"/>
                                            <p:tgtEl>
                                              <p:spTgt spid="334">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wheel(1)">
                                          <p:cBhvr>
                                            <p:cTn id="6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307" grpId="0" animBg="1"/>
          <p:bldP spid="308" grpId="0" animBg="1"/>
          <p:bldP spid="334"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1000" fill="hold"/>
                                            <p:tgtEl>
                                              <p:spTgt spid="278"/>
                                            </p:tgtEl>
                                            <p:attrNameLst>
                                              <p:attrName>ppt_x</p:attrName>
                                            </p:attrNameLst>
                                          </p:cBhvr>
                                          <p:tavLst>
                                            <p:tav tm="0">
                                              <p:val>
                                                <p:strVal val="#ppt_x"/>
                                              </p:val>
                                            </p:tav>
                                            <p:tav tm="100000">
                                              <p:val>
                                                <p:strVal val="#ppt_x"/>
                                              </p:val>
                                            </p:tav>
                                          </p:tavLst>
                                        </p:anim>
                                        <p:anim calcmode="lin" valueType="num">
                                          <p:cBhvr additive="base">
                                            <p:cTn id="8" dur="1000" fill="hold"/>
                                            <p:tgtEl>
                                              <p:spTgt spid="278"/>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ppt_x"/>
                                              </p:val>
                                            </p:tav>
                                            <p:tav tm="100000">
                                              <p:val>
                                                <p:strVal val="#ppt_x"/>
                                              </p:val>
                                            </p:tav>
                                          </p:tavLst>
                                        </p:anim>
                                        <p:anim calcmode="lin" valueType="num">
                                          <p:cBhvr additive="base">
                                            <p:cTn id="12" dur="10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170"/>
                                            </p:tgtEl>
                                            <p:attrNameLst>
                                              <p:attrName>style.visibility</p:attrName>
                                            </p:attrNameLst>
                                          </p:cBhvr>
                                          <p:to>
                                            <p:strVal val="visible"/>
                                          </p:to>
                                        </p:set>
                                        <p:anim calcmode="lin" valueType="num">
                                          <p:cBhvr additive="base">
                                            <p:cTn id="15" dur="1000" fill="hold"/>
                                            <p:tgtEl>
                                              <p:spTgt spid="170"/>
                                            </p:tgtEl>
                                            <p:attrNameLst>
                                              <p:attrName>ppt_x</p:attrName>
                                            </p:attrNameLst>
                                          </p:cBhvr>
                                          <p:tavLst>
                                            <p:tav tm="0">
                                              <p:val>
                                                <p:strVal val="#ppt_x"/>
                                              </p:val>
                                            </p:tav>
                                            <p:tav tm="100000">
                                              <p:val>
                                                <p:strVal val="#ppt_x"/>
                                              </p:val>
                                            </p:tav>
                                          </p:tavLst>
                                        </p:anim>
                                        <p:anim calcmode="lin" valueType="num">
                                          <p:cBhvr additive="base">
                                            <p:cTn id="16" dur="1000" fill="hold"/>
                                            <p:tgtEl>
                                              <p:spTgt spid="170"/>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000" fill="hold"/>
                                            <p:tgtEl>
                                              <p:spTgt spid="189"/>
                                            </p:tgtEl>
                                            <p:attrNameLst>
                                              <p:attrName>ppt_x</p:attrName>
                                            </p:attrNameLst>
                                          </p:cBhvr>
                                          <p:tavLst>
                                            <p:tav tm="0">
                                              <p:val>
                                                <p:strVal val="#ppt_x"/>
                                              </p:val>
                                            </p:tav>
                                            <p:tav tm="100000">
                                              <p:val>
                                                <p:strVal val="#ppt_x"/>
                                              </p:val>
                                            </p:tav>
                                          </p:tavLst>
                                        </p:anim>
                                        <p:anim calcmode="lin" valueType="num">
                                          <p:cBhvr additive="base">
                                            <p:cTn id="20" dur="1000" fill="hold"/>
                                            <p:tgtEl>
                                              <p:spTgt spid="189"/>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400"/>
                                      </p:stCondLst>
                                      <p:childTnLst>
                                        <p:set>
                                          <p:cBhvr>
                                            <p:cTn id="22" dur="1" fill="hold">
                                              <p:stCondLst>
                                                <p:cond delay="0"/>
                                              </p:stCondLst>
                                            </p:cTn>
                                            <p:tgtEl>
                                              <p:spTgt spid="239"/>
                                            </p:tgtEl>
                                            <p:attrNameLst>
                                              <p:attrName>style.visibility</p:attrName>
                                            </p:attrNameLst>
                                          </p:cBhvr>
                                          <p:to>
                                            <p:strVal val="visible"/>
                                          </p:to>
                                        </p:set>
                                        <p:anim calcmode="lin" valueType="num">
                                          <p:cBhvr additive="base">
                                            <p:cTn id="23" dur="1000" fill="hold"/>
                                            <p:tgtEl>
                                              <p:spTgt spid="239"/>
                                            </p:tgtEl>
                                            <p:attrNameLst>
                                              <p:attrName>ppt_x</p:attrName>
                                            </p:attrNameLst>
                                          </p:cBhvr>
                                          <p:tavLst>
                                            <p:tav tm="0">
                                              <p:val>
                                                <p:strVal val="0-#ppt_w/2"/>
                                              </p:val>
                                            </p:tav>
                                            <p:tav tm="100000">
                                              <p:val>
                                                <p:strVal val="#ppt_x"/>
                                              </p:val>
                                            </p:tav>
                                          </p:tavLst>
                                        </p:anim>
                                        <p:anim calcmode="lin" valueType="num">
                                          <p:cBhvr additive="base">
                                            <p:cTn id="24" dur="1000" fill="hold"/>
                                            <p:tgtEl>
                                              <p:spTgt spid="239"/>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261"/>
                                            </p:tgtEl>
                                            <p:attrNameLst>
                                              <p:attrName>style.visibility</p:attrName>
                                            </p:attrNameLst>
                                          </p:cBhvr>
                                          <p:to>
                                            <p:strVal val="visible"/>
                                          </p:to>
                                        </p:set>
                                        <p:anim calcmode="lin" valueType="num">
                                          <p:cBhvr additive="base">
                                            <p:cTn id="27" dur="1000" fill="hold"/>
                                            <p:tgtEl>
                                              <p:spTgt spid="261"/>
                                            </p:tgtEl>
                                            <p:attrNameLst>
                                              <p:attrName>ppt_x</p:attrName>
                                            </p:attrNameLst>
                                          </p:cBhvr>
                                          <p:tavLst>
                                            <p:tav tm="0">
                                              <p:val>
                                                <p:strVal val="#ppt_x"/>
                                              </p:val>
                                            </p:tav>
                                            <p:tav tm="100000">
                                              <p:val>
                                                <p:strVal val="#ppt_x"/>
                                              </p:val>
                                            </p:tav>
                                          </p:tavLst>
                                        </p:anim>
                                        <p:anim calcmode="lin" valueType="num">
                                          <p:cBhvr additive="base">
                                            <p:cTn id="28" dur="1000" fill="hold"/>
                                            <p:tgtEl>
                                              <p:spTgt spid="261"/>
                                            </p:tgtEl>
                                            <p:attrNameLst>
                                              <p:attrName>ppt_y</p:attrName>
                                            </p:attrNameLst>
                                          </p:cBhvr>
                                          <p:tavLst>
                                            <p:tav tm="0">
                                              <p:val>
                                                <p:strVal val="0-#ppt_h/2"/>
                                              </p:val>
                                            </p:tav>
                                            <p:tav tm="100000">
                                              <p:val>
                                                <p:strVal val="#ppt_y"/>
                                              </p:val>
                                            </p:tav>
                                          </p:tavLst>
                                        </p:anim>
                                      </p:childTnLst>
                                    </p:cTn>
                                  </p:par>
                                  <p:par>
                                    <p:cTn id="29" presetID="2" presetClass="entr" presetSubtype="12" fill="hold" grpId="0" nodeType="withEffect">
                                      <p:stCondLst>
                                        <p:cond delay="600"/>
                                      </p:stCondLst>
                                      <p:childTnLst>
                                        <p:set>
                                          <p:cBhvr>
                                            <p:cTn id="30" dur="1" fill="hold">
                                              <p:stCondLst>
                                                <p:cond delay="0"/>
                                              </p:stCondLst>
                                            </p:cTn>
                                            <p:tgtEl>
                                              <p:spTgt spid="153"/>
                                            </p:tgtEl>
                                            <p:attrNameLst>
                                              <p:attrName>style.visibility</p:attrName>
                                            </p:attrNameLst>
                                          </p:cBhvr>
                                          <p:to>
                                            <p:strVal val="visible"/>
                                          </p:to>
                                        </p:set>
                                        <p:anim calcmode="lin" valueType="num">
                                          <p:cBhvr additive="base">
                                            <p:cTn id="31" dur="1000" fill="hold"/>
                                            <p:tgtEl>
                                              <p:spTgt spid="153"/>
                                            </p:tgtEl>
                                            <p:attrNameLst>
                                              <p:attrName>ppt_x</p:attrName>
                                            </p:attrNameLst>
                                          </p:cBhvr>
                                          <p:tavLst>
                                            <p:tav tm="0">
                                              <p:val>
                                                <p:strVal val="0-#ppt_w/2"/>
                                              </p:val>
                                            </p:tav>
                                            <p:tav tm="100000">
                                              <p:val>
                                                <p:strVal val="#ppt_x"/>
                                              </p:val>
                                            </p:tav>
                                          </p:tavLst>
                                        </p:anim>
                                        <p:anim calcmode="lin" valueType="num">
                                          <p:cBhvr additive="base">
                                            <p:cTn id="32" dur="1000" fill="hold"/>
                                            <p:tgtEl>
                                              <p:spTgt spid="153"/>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700"/>
                                      </p:stCondLst>
                                      <p:childTnLst>
                                        <p:set>
                                          <p:cBhvr>
                                            <p:cTn id="34" dur="1" fill="hold">
                                              <p:stCondLst>
                                                <p:cond delay="0"/>
                                              </p:stCondLst>
                                            </p:cTn>
                                            <p:tgtEl>
                                              <p:spTgt spid="154"/>
                                            </p:tgtEl>
                                            <p:attrNameLst>
                                              <p:attrName>style.visibility</p:attrName>
                                            </p:attrNameLst>
                                          </p:cBhvr>
                                          <p:to>
                                            <p:strVal val="visible"/>
                                          </p:to>
                                        </p:set>
                                        <p:anim calcmode="lin" valueType="num">
                                          <p:cBhvr additive="base">
                                            <p:cTn id="35" dur="1000" fill="hold"/>
                                            <p:tgtEl>
                                              <p:spTgt spid="154"/>
                                            </p:tgtEl>
                                            <p:attrNameLst>
                                              <p:attrName>ppt_x</p:attrName>
                                            </p:attrNameLst>
                                          </p:cBhvr>
                                          <p:tavLst>
                                            <p:tav tm="0">
                                              <p:val>
                                                <p:strVal val="#ppt_x"/>
                                              </p:val>
                                            </p:tav>
                                            <p:tav tm="100000">
                                              <p:val>
                                                <p:strVal val="#ppt_x"/>
                                              </p:val>
                                            </p:tav>
                                          </p:tavLst>
                                        </p:anim>
                                        <p:anim calcmode="lin" valueType="num">
                                          <p:cBhvr additive="base">
                                            <p:cTn id="36" dur="1000" fill="hold"/>
                                            <p:tgtEl>
                                              <p:spTgt spid="154"/>
                                            </p:tgtEl>
                                            <p:attrNameLst>
                                              <p:attrName>ppt_y</p:attrName>
                                            </p:attrNameLst>
                                          </p:cBhvr>
                                          <p:tavLst>
                                            <p:tav tm="0">
                                              <p:val>
                                                <p:strVal val="0-#ppt_h/2"/>
                                              </p:val>
                                            </p:tav>
                                            <p:tav tm="100000">
                                              <p:val>
                                                <p:strVal val="#ppt_y"/>
                                              </p:val>
                                            </p:tav>
                                          </p:tavLst>
                                        </p:anim>
                                      </p:childTnLst>
                                    </p:cTn>
                                  </p:par>
                                  <p:par>
                                    <p:cTn id="37" presetID="2" presetClass="entr" presetSubtype="6" fill="hold" nodeType="withEffect">
                                      <p:stCondLst>
                                        <p:cond delay="800"/>
                                      </p:stCondLst>
                                      <p:childTnLst>
                                        <p:set>
                                          <p:cBhvr>
                                            <p:cTn id="38" dur="1" fill="hold">
                                              <p:stCondLst>
                                                <p:cond delay="0"/>
                                              </p:stCondLst>
                                            </p:cTn>
                                            <p:tgtEl>
                                              <p:spTgt spid="263"/>
                                            </p:tgtEl>
                                            <p:attrNameLst>
                                              <p:attrName>style.visibility</p:attrName>
                                            </p:attrNameLst>
                                          </p:cBhvr>
                                          <p:to>
                                            <p:strVal val="visible"/>
                                          </p:to>
                                        </p:set>
                                        <p:anim calcmode="lin" valueType="num">
                                          <p:cBhvr additive="base">
                                            <p:cTn id="39" dur="1000" fill="hold"/>
                                            <p:tgtEl>
                                              <p:spTgt spid="263"/>
                                            </p:tgtEl>
                                            <p:attrNameLst>
                                              <p:attrName>ppt_x</p:attrName>
                                            </p:attrNameLst>
                                          </p:cBhvr>
                                          <p:tavLst>
                                            <p:tav tm="0">
                                              <p:val>
                                                <p:strVal val="1+#ppt_w/2"/>
                                              </p:val>
                                            </p:tav>
                                            <p:tav tm="100000">
                                              <p:val>
                                                <p:strVal val="#ppt_x"/>
                                              </p:val>
                                            </p:tav>
                                          </p:tavLst>
                                        </p:anim>
                                        <p:anim calcmode="lin" valueType="num">
                                          <p:cBhvr additive="base">
                                            <p:cTn id="40" dur="1000" fill="hold"/>
                                            <p:tgtEl>
                                              <p:spTgt spid="263"/>
                                            </p:tgtEl>
                                            <p:attrNameLst>
                                              <p:attrName>ppt_y</p:attrName>
                                            </p:attrNameLst>
                                          </p:cBhvr>
                                          <p:tavLst>
                                            <p:tav tm="0">
                                              <p:val>
                                                <p:strVal val="1+#ppt_h/2"/>
                                              </p:val>
                                            </p:tav>
                                            <p:tav tm="100000">
                                              <p:val>
                                                <p:strVal val="#ppt_y"/>
                                              </p:val>
                                            </p:tav>
                                          </p:tavLst>
                                        </p:anim>
                                      </p:childTnLst>
                                    </p:cTn>
                                  </p:par>
                                  <p:par>
                                    <p:cTn id="41" presetID="2" presetClass="entr" presetSubtype="1" fill="hold" nodeType="withEffect">
                                      <p:stCondLst>
                                        <p:cond delay="900"/>
                                      </p:stCondLst>
                                      <p:childTnLst>
                                        <p:set>
                                          <p:cBhvr>
                                            <p:cTn id="42" dur="1" fill="hold">
                                              <p:stCondLst>
                                                <p:cond delay="0"/>
                                              </p:stCondLst>
                                            </p:cTn>
                                            <p:tgtEl>
                                              <p:spTgt spid="274"/>
                                            </p:tgtEl>
                                            <p:attrNameLst>
                                              <p:attrName>style.visibility</p:attrName>
                                            </p:attrNameLst>
                                          </p:cBhvr>
                                          <p:to>
                                            <p:strVal val="visible"/>
                                          </p:to>
                                        </p:set>
                                        <p:anim calcmode="lin" valueType="num">
                                          <p:cBhvr additive="base">
                                            <p:cTn id="43" dur="1000" fill="hold"/>
                                            <p:tgtEl>
                                              <p:spTgt spid="274"/>
                                            </p:tgtEl>
                                            <p:attrNameLst>
                                              <p:attrName>ppt_x</p:attrName>
                                            </p:attrNameLst>
                                          </p:cBhvr>
                                          <p:tavLst>
                                            <p:tav tm="0">
                                              <p:val>
                                                <p:strVal val="#ppt_x"/>
                                              </p:val>
                                            </p:tav>
                                            <p:tav tm="100000">
                                              <p:val>
                                                <p:strVal val="#ppt_x"/>
                                              </p:val>
                                            </p:tav>
                                          </p:tavLst>
                                        </p:anim>
                                        <p:anim calcmode="lin" valueType="num">
                                          <p:cBhvr additive="base">
                                            <p:cTn id="44" dur="1000" fill="hold"/>
                                            <p:tgtEl>
                                              <p:spTgt spid="274"/>
                                            </p:tgtEl>
                                            <p:attrNameLst>
                                              <p:attrName>ppt_y</p:attrName>
                                            </p:attrNameLst>
                                          </p:cBhvr>
                                          <p:tavLst>
                                            <p:tav tm="0">
                                              <p:val>
                                                <p:strVal val="0-#ppt_h/2"/>
                                              </p:val>
                                            </p:tav>
                                            <p:tav tm="100000">
                                              <p:val>
                                                <p:strVal val="#ppt_y"/>
                                              </p:val>
                                            </p:tav>
                                          </p:tavLst>
                                        </p:anim>
                                      </p:childTnLst>
                                    </p:cTn>
                                  </p:par>
                                  <p:par>
                                    <p:cTn id="45" presetID="21" presetClass="entr" presetSubtype="1" fill="hold" grpId="0" nodeType="withEffect">
                                      <p:stCondLst>
                                        <p:cond delay="1000"/>
                                      </p:stCondLst>
                                      <p:childTnLst>
                                        <p:set>
                                          <p:cBhvr>
                                            <p:cTn id="46" dur="1" fill="hold">
                                              <p:stCondLst>
                                                <p:cond delay="0"/>
                                              </p:stCondLst>
                                            </p:cTn>
                                            <p:tgtEl>
                                              <p:spTgt spid="308"/>
                                            </p:tgtEl>
                                            <p:attrNameLst>
                                              <p:attrName>style.visibility</p:attrName>
                                            </p:attrNameLst>
                                          </p:cBhvr>
                                          <p:to>
                                            <p:strVal val="visible"/>
                                          </p:to>
                                        </p:set>
                                        <p:animEffect transition="in" filter="wheel(1)">
                                          <p:cBhvr>
                                            <p:cTn id="47" dur="1000"/>
                                            <p:tgtEl>
                                              <p:spTgt spid="308"/>
                                            </p:tgtEl>
                                          </p:cBhvr>
                                        </p:animEffect>
                                      </p:childTnLst>
                                    </p:cTn>
                                  </p:par>
                                  <p:par>
                                    <p:cTn id="48" presetID="22" presetClass="entr" presetSubtype="4" fill="hold" grpId="0" nodeType="withEffect">
                                      <p:stCondLst>
                                        <p:cond delay="1100"/>
                                      </p:stCondLst>
                                      <p:childTnLst>
                                        <p:set>
                                          <p:cBhvr>
                                            <p:cTn id="49" dur="1" fill="hold">
                                              <p:stCondLst>
                                                <p:cond delay="0"/>
                                              </p:stCondLst>
                                            </p:cTn>
                                            <p:tgtEl>
                                              <p:spTgt spid="307"/>
                                            </p:tgtEl>
                                            <p:attrNameLst>
                                              <p:attrName>style.visibility</p:attrName>
                                            </p:attrNameLst>
                                          </p:cBhvr>
                                          <p:to>
                                            <p:strVal val="visible"/>
                                          </p:to>
                                        </p:set>
                                        <p:animEffect transition="in" filter="wipe(down)">
                                          <p:cBhvr>
                                            <p:cTn id="50" dur="1000"/>
                                            <p:tgtEl>
                                              <p:spTgt spid="307"/>
                                            </p:tgtEl>
                                          </p:cBhvr>
                                        </p:animEffect>
                                      </p:childTnLst>
                                    </p:cTn>
                                  </p:par>
                                  <p:par>
                                    <p:cTn id="51" presetID="6" presetClass="entr" presetSubtype="32" fill="hold" nodeType="withEffect">
                                      <p:stCondLst>
                                        <p:cond delay="1200"/>
                                      </p:stCondLst>
                                      <p:childTnLst>
                                        <p:set>
                                          <p:cBhvr>
                                            <p:cTn id="52" dur="1" fill="hold">
                                              <p:stCondLst>
                                                <p:cond delay="0"/>
                                              </p:stCondLst>
                                            </p:cTn>
                                            <p:tgtEl>
                                              <p:spTgt spid="329"/>
                                            </p:tgtEl>
                                            <p:attrNameLst>
                                              <p:attrName>style.visibility</p:attrName>
                                            </p:attrNameLst>
                                          </p:cBhvr>
                                          <p:to>
                                            <p:strVal val="visible"/>
                                          </p:to>
                                        </p:set>
                                        <p:animEffect transition="in" filter="circle(out)">
                                          <p:cBhvr>
                                            <p:cTn id="53" dur="1000"/>
                                            <p:tgtEl>
                                              <p:spTgt spid="329"/>
                                            </p:tgtEl>
                                          </p:cBhvr>
                                        </p:animEffect>
                                      </p:childTnLst>
                                    </p:cTn>
                                  </p:par>
                                </p:childTnLst>
                              </p:cTn>
                            </p:par>
                            <p:par>
                              <p:cTn id="54" fill="hold">
                                <p:stCondLst>
                                  <p:cond delay="2200"/>
                                </p:stCondLst>
                                <p:childTnLst>
                                  <p:par>
                                    <p:cTn id="55" presetID="2" presetClass="entr" presetSubtype="8" fill="hold" grpId="0" nodeType="afterEffect">
                                      <p:stCondLst>
                                        <p:cond delay="0"/>
                                      </p:stCondLst>
                                      <p:childTnLst>
                                        <p:set>
                                          <p:cBhvr>
                                            <p:cTn id="56" dur="1" fill="hold">
                                              <p:stCondLst>
                                                <p:cond delay="0"/>
                                              </p:stCondLst>
                                            </p:cTn>
                                            <p:tgtEl>
                                              <p:spTgt spid="334">
                                                <p:txEl>
                                                  <p:pRg st="0" end="0"/>
                                                </p:txEl>
                                              </p:spTgt>
                                            </p:tgtEl>
                                            <p:attrNameLst>
                                              <p:attrName>style.visibility</p:attrName>
                                            </p:attrNameLst>
                                          </p:cBhvr>
                                          <p:to>
                                            <p:strVal val="visible"/>
                                          </p:to>
                                        </p:set>
                                        <p:anim calcmode="lin" valueType="num">
                                          <p:cBhvr additive="base">
                                            <p:cTn id="57" dur="500" fill="hold"/>
                                            <p:tgtEl>
                                              <p:spTgt spid="334">
                                                <p:txEl>
                                                  <p:pRg st="0" end="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nodeType="clickEffect">
                                      <p:stCondLst>
                                        <p:cond delay="0"/>
                                      </p:stCondLst>
                                      <p:childTnLst>
                                        <p:set>
                                          <p:cBhvr>
                                            <p:cTn id="62" dur="1" fill="hold">
                                              <p:stCondLst>
                                                <p:cond delay="0"/>
                                              </p:stCondLst>
                                            </p:cTn>
                                            <p:tgtEl>
                                              <p:spTgt spid="2050"/>
                                            </p:tgtEl>
                                            <p:attrNameLst>
                                              <p:attrName>style.visibility</p:attrName>
                                            </p:attrNameLst>
                                          </p:cBhvr>
                                          <p:to>
                                            <p:strVal val="visible"/>
                                          </p:to>
                                        </p:set>
                                        <p:animEffect transition="in" filter="wheel(1)">
                                          <p:cBhvr>
                                            <p:cTn id="63"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307" grpId="0" animBg="1"/>
          <p:bldP spid="308" grpId="0" animBg="1"/>
          <p:bldP spid="334" grpId="0" build="p"/>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2927133" y="2211990"/>
            <a:ext cx="1639490" cy="1640681"/>
          </a:xfrm>
          <a:custGeom>
            <a:avLst/>
            <a:gdLst>
              <a:gd name="T0" fmla="*/ 547 w 574"/>
              <a:gd name="T1" fmla="*/ 574 h 574"/>
              <a:gd name="T2" fmla="*/ 27 w 574"/>
              <a:gd name="T3" fmla="*/ 574 h 574"/>
              <a:gd name="T4" fmla="*/ 0 w 574"/>
              <a:gd name="T5" fmla="*/ 547 h 574"/>
              <a:gd name="T6" fmla="*/ 0 w 574"/>
              <a:gd name="T7" fmla="*/ 27 h 574"/>
              <a:gd name="T8" fmla="*/ 27 w 574"/>
              <a:gd name="T9" fmla="*/ 0 h 574"/>
              <a:gd name="T10" fmla="*/ 547 w 574"/>
              <a:gd name="T11" fmla="*/ 0 h 574"/>
              <a:gd name="T12" fmla="*/ 574 w 574"/>
              <a:gd name="T13" fmla="*/ 27 h 574"/>
              <a:gd name="T14" fmla="*/ 574 w 574"/>
              <a:gd name="T15" fmla="*/ 547 h 574"/>
              <a:gd name="T16" fmla="*/ 547 w 574"/>
              <a:gd name="T17"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574">
                <a:moveTo>
                  <a:pt x="547" y="574"/>
                </a:moveTo>
                <a:cubicBezTo>
                  <a:pt x="27" y="574"/>
                  <a:pt x="27" y="574"/>
                  <a:pt x="27" y="574"/>
                </a:cubicBezTo>
                <a:cubicBezTo>
                  <a:pt x="12" y="574"/>
                  <a:pt x="0" y="562"/>
                  <a:pt x="0" y="547"/>
                </a:cubicBezTo>
                <a:cubicBezTo>
                  <a:pt x="0" y="27"/>
                  <a:pt x="0" y="27"/>
                  <a:pt x="0" y="27"/>
                </a:cubicBezTo>
                <a:cubicBezTo>
                  <a:pt x="0" y="12"/>
                  <a:pt x="12" y="0"/>
                  <a:pt x="27" y="0"/>
                </a:cubicBezTo>
                <a:cubicBezTo>
                  <a:pt x="547" y="0"/>
                  <a:pt x="547" y="0"/>
                  <a:pt x="547" y="0"/>
                </a:cubicBezTo>
                <a:cubicBezTo>
                  <a:pt x="562" y="0"/>
                  <a:pt x="574" y="12"/>
                  <a:pt x="574" y="27"/>
                </a:cubicBezTo>
                <a:cubicBezTo>
                  <a:pt x="574" y="547"/>
                  <a:pt x="574" y="547"/>
                  <a:pt x="574" y="547"/>
                </a:cubicBezTo>
                <a:cubicBezTo>
                  <a:pt x="574" y="562"/>
                  <a:pt x="562" y="574"/>
                  <a:pt x="547" y="57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2300"/>
          </a:p>
        </p:txBody>
      </p:sp>
      <p:sp>
        <p:nvSpPr>
          <p:cNvPr id="7" name="Freeform 7"/>
          <p:cNvSpPr>
            <a:spLocks/>
          </p:cNvSpPr>
          <p:nvPr/>
        </p:nvSpPr>
        <p:spPr bwMode="auto">
          <a:xfrm>
            <a:off x="3633173" y="1208293"/>
            <a:ext cx="933450" cy="934640"/>
          </a:xfrm>
          <a:custGeom>
            <a:avLst/>
            <a:gdLst>
              <a:gd name="T0" fmla="*/ 300 w 327"/>
              <a:gd name="T1" fmla="*/ 327 h 327"/>
              <a:gd name="T2" fmla="*/ 28 w 327"/>
              <a:gd name="T3" fmla="*/ 327 h 327"/>
              <a:gd name="T4" fmla="*/ 0 w 327"/>
              <a:gd name="T5" fmla="*/ 299 h 327"/>
              <a:gd name="T6" fmla="*/ 0 w 327"/>
              <a:gd name="T7" fmla="*/ 28 h 327"/>
              <a:gd name="T8" fmla="*/ 28 w 327"/>
              <a:gd name="T9" fmla="*/ 0 h 327"/>
              <a:gd name="T10" fmla="*/ 300 w 327"/>
              <a:gd name="T11" fmla="*/ 0 h 327"/>
              <a:gd name="T12" fmla="*/ 327 w 327"/>
              <a:gd name="T13" fmla="*/ 28 h 327"/>
              <a:gd name="T14" fmla="*/ 327 w 327"/>
              <a:gd name="T15" fmla="*/ 299 h 327"/>
              <a:gd name="T16" fmla="*/ 300 w 327"/>
              <a:gd name="T17"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27">
                <a:moveTo>
                  <a:pt x="300" y="327"/>
                </a:moveTo>
                <a:cubicBezTo>
                  <a:pt x="28" y="327"/>
                  <a:pt x="28" y="327"/>
                  <a:pt x="28" y="327"/>
                </a:cubicBezTo>
                <a:cubicBezTo>
                  <a:pt x="13" y="327"/>
                  <a:pt x="0" y="315"/>
                  <a:pt x="0" y="299"/>
                </a:cubicBezTo>
                <a:cubicBezTo>
                  <a:pt x="0" y="28"/>
                  <a:pt x="0" y="28"/>
                  <a:pt x="0" y="28"/>
                </a:cubicBezTo>
                <a:cubicBezTo>
                  <a:pt x="0" y="13"/>
                  <a:pt x="13" y="0"/>
                  <a:pt x="28" y="0"/>
                </a:cubicBezTo>
                <a:cubicBezTo>
                  <a:pt x="300" y="0"/>
                  <a:pt x="300" y="0"/>
                  <a:pt x="300" y="0"/>
                </a:cubicBezTo>
                <a:cubicBezTo>
                  <a:pt x="315" y="0"/>
                  <a:pt x="327" y="13"/>
                  <a:pt x="327" y="28"/>
                </a:cubicBezTo>
                <a:cubicBezTo>
                  <a:pt x="327" y="299"/>
                  <a:pt x="327" y="299"/>
                  <a:pt x="327" y="299"/>
                </a:cubicBezTo>
                <a:cubicBezTo>
                  <a:pt x="327" y="315"/>
                  <a:pt x="315" y="327"/>
                  <a:pt x="300" y="32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2300"/>
          </a:p>
        </p:txBody>
      </p:sp>
      <p:sp>
        <p:nvSpPr>
          <p:cNvPr id="8" name="Freeform 8"/>
          <p:cNvSpPr>
            <a:spLocks/>
          </p:cNvSpPr>
          <p:nvPr/>
        </p:nvSpPr>
        <p:spPr bwMode="auto">
          <a:xfrm>
            <a:off x="4635679" y="748711"/>
            <a:ext cx="1393031" cy="1394222"/>
          </a:xfrm>
          <a:custGeom>
            <a:avLst/>
            <a:gdLst>
              <a:gd name="T0" fmla="*/ 461 w 488"/>
              <a:gd name="T1" fmla="*/ 488 h 488"/>
              <a:gd name="T2" fmla="*/ 28 w 488"/>
              <a:gd name="T3" fmla="*/ 488 h 488"/>
              <a:gd name="T4" fmla="*/ 0 w 488"/>
              <a:gd name="T5" fmla="*/ 460 h 488"/>
              <a:gd name="T6" fmla="*/ 0 w 488"/>
              <a:gd name="T7" fmla="*/ 27 h 488"/>
              <a:gd name="T8" fmla="*/ 28 w 488"/>
              <a:gd name="T9" fmla="*/ 0 h 488"/>
              <a:gd name="T10" fmla="*/ 461 w 488"/>
              <a:gd name="T11" fmla="*/ 0 h 488"/>
              <a:gd name="T12" fmla="*/ 488 w 488"/>
              <a:gd name="T13" fmla="*/ 27 h 488"/>
              <a:gd name="T14" fmla="*/ 488 w 488"/>
              <a:gd name="T15" fmla="*/ 460 h 488"/>
              <a:gd name="T16" fmla="*/ 461 w 488"/>
              <a:gd name="T17"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61" y="488"/>
                </a:moveTo>
                <a:cubicBezTo>
                  <a:pt x="28" y="488"/>
                  <a:pt x="28" y="488"/>
                  <a:pt x="28" y="488"/>
                </a:cubicBezTo>
                <a:cubicBezTo>
                  <a:pt x="12" y="488"/>
                  <a:pt x="0" y="476"/>
                  <a:pt x="0" y="460"/>
                </a:cubicBezTo>
                <a:cubicBezTo>
                  <a:pt x="0" y="27"/>
                  <a:pt x="0" y="27"/>
                  <a:pt x="0" y="27"/>
                </a:cubicBezTo>
                <a:cubicBezTo>
                  <a:pt x="0" y="12"/>
                  <a:pt x="12" y="0"/>
                  <a:pt x="28" y="0"/>
                </a:cubicBezTo>
                <a:cubicBezTo>
                  <a:pt x="461" y="0"/>
                  <a:pt x="461" y="0"/>
                  <a:pt x="461" y="0"/>
                </a:cubicBezTo>
                <a:cubicBezTo>
                  <a:pt x="476" y="0"/>
                  <a:pt x="488" y="12"/>
                  <a:pt x="488" y="27"/>
                </a:cubicBezTo>
                <a:cubicBezTo>
                  <a:pt x="488" y="460"/>
                  <a:pt x="488" y="460"/>
                  <a:pt x="488" y="460"/>
                </a:cubicBezTo>
                <a:cubicBezTo>
                  <a:pt x="488" y="476"/>
                  <a:pt x="476" y="488"/>
                  <a:pt x="461" y="48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2300"/>
          </a:p>
        </p:txBody>
      </p:sp>
      <p:sp>
        <p:nvSpPr>
          <p:cNvPr id="9" name="Freeform 9"/>
          <p:cNvSpPr>
            <a:spLocks/>
          </p:cNvSpPr>
          <p:nvPr/>
        </p:nvSpPr>
        <p:spPr bwMode="auto">
          <a:xfrm>
            <a:off x="4635679" y="2211990"/>
            <a:ext cx="1198959" cy="1200150"/>
          </a:xfrm>
          <a:custGeom>
            <a:avLst/>
            <a:gdLst>
              <a:gd name="T0" fmla="*/ 393 w 420"/>
              <a:gd name="T1" fmla="*/ 420 h 420"/>
              <a:gd name="T2" fmla="*/ 28 w 420"/>
              <a:gd name="T3" fmla="*/ 420 h 420"/>
              <a:gd name="T4" fmla="*/ 0 w 420"/>
              <a:gd name="T5" fmla="*/ 392 h 420"/>
              <a:gd name="T6" fmla="*/ 0 w 420"/>
              <a:gd name="T7" fmla="*/ 27 h 420"/>
              <a:gd name="T8" fmla="*/ 28 w 420"/>
              <a:gd name="T9" fmla="*/ 0 h 420"/>
              <a:gd name="T10" fmla="*/ 393 w 420"/>
              <a:gd name="T11" fmla="*/ 0 h 420"/>
              <a:gd name="T12" fmla="*/ 420 w 420"/>
              <a:gd name="T13" fmla="*/ 27 h 420"/>
              <a:gd name="T14" fmla="*/ 420 w 420"/>
              <a:gd name="T15" fmla="*/ 392 h 420"/>
              <a:gd name="T16" fmla="*/ 393 w 420"/>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420">
                <a:moveTo>
                  <a:pt x="393" y="420"/>
                </a:moveTo>
                <a:cubicBezTo>
                  <a:pt x="28" y="420"/>
                  <a:pt x="28" y="420"/>
                  <a:pt x="28" y="420"/>
                </a:cubicBezTo>
                <a:cubicBezTo>
                  <a:pt x="12" y="420"/>
                  <a:pt x="0" y="408"/>
                  <a:pt x="0" y="392"/>
                </a:cubicBezTo>
                <a:cubicBezTo>
                  <a:pt x="0" y="27"/>
                  <a:pt x="0" y="27"/>
                  <a:pt x="0" y="27"/>
                </a:cubicBezTo>
                <a:cubicBezTo>
                  <a:pt x="0" y="12"/>
                  <a:pt x="12" y="0"/>
                  <a:pt x="28" y="0"/>
                </a:cubicBezTo>
                <a:cubicBezTo>
                  <a:pt x="393" y="0"/>
                  <a:pt x="393" y="0"/>
                  <a:pt x="393" y="0"/>
                </a:cubicBezTo>
                <a:cubicBezTo>
                  <a:pt x="408" y="0"/>
                  <a:pt x="420" y="12"/>
                  <a:pt x="420" y="27"/>
                </a:cubicBezTo>
                <a:cubicBezTo>
                  <a:pt x="420" y="392"/>
                  <a:pt x="420" y="392"/>
                  <a:pt x="420" y="392"/>
                </a:cubicBezTo>
                <a:cubicBezTo>
                  <a:pt x="420" y="408"/>
                  <a:pt x="408" y="420"/>
                  <a:pt x="393" y="42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2300"/>
          </a:p>
        </p:txBody>
      </p:sp>
      <p:sp>
        <p:nvSpPr>
          <p:cNvPr id="10" name="Rectangle 10"/>
          <p:cNvSpPr>
            <a:spLocks noChangeArrowheads="1"/>
          </p:cNvSpPr>
          <p:nvPr/>
        </p:nvSpPr>
        <p:spPr bwMode="auto">
          <a:xfrm>
            <a:off x="3321229" y="2537031"/>
            <a:ext cx="33663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300" b="1" dirty="0">
                <a:solidFill>
                  <a:srgbClr val="FFFFFF"/>
                </a:solidFill>
                <a:latin typeface="Open Sans" panose="020B0606030504020204" pitchFamily="34" charset="0"/>
              </a:rPr>
              <a:t>01</a:t>
            </a:r>
            <a:endParaRPr lang="ru-RU" altLang="ru-RU" sz="2300" dirty="0"/>
          </a:p>
        </p:txBody>
      </p:sp>
      <p:sp>
        <p:nvSpPr>
          <p:cNvPr id="11" name="Rectangle 11"/>
          <p:cNvSpPr>
            <a:spLocks noChangeArrowheads="1"/>
          </p:cNvSpPr>
          <p:nvPr/>
        </p:nvSpPr>
        <p:spPr bwMode="auto">
          <a:xfrm>
            <a:off x="4989295" y="1039224"/>
            <a:ext cx="33663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300" b="1">
                <a:solidFill>
                  <a:srgbClr val="FFFFFF"/>
                </a:solidFill>
                <a:latin typeface="Open Sans" panose="020B0606030504020204" pitchFamily="34" charset="0"/>
              </a:rPr>
              <a:t>03</a:t>
            </a:r>
            <a:endParaRPr lang="ru-RU" altLang="ru-RU" sz="2300"/>
          </a:p>
        </p:txBody>
      </p:sp>
      <p:sp>
        <p:nvSpPr>
          <p:cNvPr id="12" name="Rectangle 12"/>
          <p:cNvSpPr>
            <a:spLocks noChangeArrowheads="1"/>
          </p:cNvSpPr>
          <p:nvPr/>
        </p:nvSpPr>
        <p:spPr bwMode="auto">
          <a:xfrm>
            <a:off x="4954767" y="2504884"/>
            <a:ext cx="33663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300" b="1" dirty="0">
                <a:solidFill>
                  <a:srgbClr val="FFFFFF"/>
                </a:solidFill>
                <a:latin typeface="Open Sans" panose="020B0606030504020204" pitchFamily="34" charset="0"/>
              </a:rPr>
              <a:t>04</a:t>
            </a:r>
            <a:endParaRPr lang="ru-RU" altLang="ru-RU" sz="2300" dirty="0"/>
          </a:p>
        </p:txBody>
      </p:sp>
      <p:sp>
        <p:nvSpPr>
          <p:cNvPr id="13" name="Rectangle 13"/>
          <p:cNvSpPr>
            <a:spLocks noChangeArrowheads="1"/>
          </p:cNvSpPr>
          <p:nvPr/>
        </p:nvSpPr>
        <p:spPr bwMode="auto">
          <a:xfrm>
            <a:off x="3840342" y="1396411"/>
            <a:ext cx="33663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300" b="1" dirty="0">
                <a:solidFill>
                  <a:srgbClr val="FFFFFF"/>
                </a:solidFill>
                <a:latin typeface="Open Sans" panose="020B0606030504020204" pitchFamily="34" charset="0"/>
              </a:rPr>
              <a:t>02</a:t>
            </a:r>
            <a:endParaRPr lang="ru-RU" altLang="ru-RU" sz="2300" dirty="0"/>
          </a:p>
        </p:txBody>
      </p:sp>
      <p:sp>
        <p:nvSpPr>
          <p:cNvPr id="15" name="Freeform 15"/>
          <p:cNvSpPr>
            <a:spLocks noEditPoints="1"/>
          </p:cNvSpPr>
          <p:nvPr/>
        </p:nvSpPr>
        <p:spPr bwMode="auto">
          <a:xfrm>
            <a:off x="7011117" y="195070"/>
            <a:ext cx="814406" cy="844154"/>
          </a:xfrm>
          <a:custGeom>
            <a:avLst/>
            <a:gdLst>
              <a:gd name="T0" fmla="*/ 53 w 167"/>
              <a:gd name="T1" fmla="*/ 147 h 189"/>
              <a:gd name="T2" fmla="*/ 40 w 167"/>
              <a:gd name="T3" fmla="*/ 113 h 189"/>
              <a:gd name="T4" fmla="*/ 31 w 167"/>
              <a:gd name="T5" fmla="*/ 85 h 189"/>
              <a:gd name="T6" fmla="*/ 83 w 167"/>
              <a:gd name="T7" fmla="*/ 32 h 189"/>
              <a:gd name="T8" fmla="*/ 136 w 167"/>
              <a:gd name="T9" fmla="*/ 85 h 189"/>
              <a:gd name="T10" fmla="*/ 127 w 167"/>
              <a:gd name="T11" fmla="*/ 113 h 189"/>
              <a:gd name="T12" fmla="*/ 114 w 167"/>
              <a:gd name="T13" fmla="*/ 142 h 189"/>
              <a:gd name="T14" fmla="*/ 83 w 167"/>
              <a:gd name="T15" fmla="*/ 52 h 189"/>
              <a:gd name="T16" fmla="*/ 52 w 167"/>
              <a:gd name="T17" fmla="*/ 84 h 189"/>
              <a:gd name="T18" fmla="*/ 83 w 167"/>
              <a:gd name="T19" fmla="*/ 115 h 189"/>
              <a:gd name="T20" fmla="*/ 115 w 167"/>
              <a:gd name="T21" fmla="*/ 84 h 189"/>
              <a:gd name="T22" fmla="*/ 83 w 167"/>
              <a:gd name="T23" fmla="*/ 52 h 189"/>
              <a:gd name="T24" fmla="*/ 71 w 167"/>
              <a:gd name="T25" fmla="*/ 89 h 189"/>
              <a:gd name="T26" fmla="*/ 80 w 167"/>
              <a:gd name="T27" fmla="*/ 100 h 189"/>
              <a:gd name="T28" fmla="*/ 95 w 167"/>
              <a:gd name="T29" fmla="*/ 74 h 189"/>
              <a:gd name="T30" fmla="*/ 83 w 167"/>
              <a:gd name="T31" fmla="*/ 16 h 189"/>
              <a:gd name="T32" fmla="*/ 83 w 167"/>
              <a:gd name="T33" fmla="*/ 0 h 189"/>
              <a:gd name="T34" fmla="*/ 50 w 167"/>
              <a:gd name="T35" fmla="*/ 25 h 189"/>
              <a:gd name="T36" fmla="*/ 42 w 167"/>
              <a:gd name="T37" fmla="*/ 11 h 189"/>
              <a:gd name="T38" fmla="*/ 11 w 167"/>
              <a:gd name="T39" fmla="*/ 42 h 189"/>
              <a:gd name="T40" fmla="*/ 25 w 167"/>
              <a:gd name="T41" fmla="*/ 50 h 189"/>
              <a:gd name="T42" fmla="*/ 0 w 167"/>
              <a:gd name="T43" fmla="*/ 84 h 189"/>
              <a:gd name="T44" fmla="*/ 16 w 167"/>
              <a:gd name="T45" fmla="*/ 84 h 189"/>
              <a:gd name="T46" fmla="*/ 125 w 167"/>
              <a:gd name="T47" fmla="*/ 11 h 189"/>
              <a:gd name="T48" fmla="*/ 117 w 167"/>
              <a:gd name="T49" fmla="*/ 25 h 189"/>
              <a:gd name="T50" fmla="*/ 156 w 167"/>
              <a:gd name="T51" fmla="*/ 42 h 189"/>
              <a:gd name="T52" fmla="*/ 142 w 167"/>
              <a:gd name="T53" fmla="*/ 50 h 189"/>
              <a:gd name="T54" fmla="*/ 151 w 167"/>
              <a:gd name="T55" fmla="*/ 84 h 189"/>
              <a:gd name="T56" fmla="*/ 167 w 167"/>
              <a:gd name="T57" fmla="*/ 84 h 189"/>
              <a:gd name="T58" fmla="*/ 102 w 167"/>
              <a:gd name="T59" fmla="*/ 152 h 189"/>
              <a:gd name="T60" fmla="*/ 61 w 167"/>
              <a:gd name="T61" fmla="*/ 163 h 189"/>
              <a:gd name="T62" fmla="*/ 56 w 167"/>
              <a:gd name="T63" fmla="*/ 170 h 189"/>
              <a:gd name="T64" fmla="*/ 63 w 167"/>
              <a:gd name="T65" fmla="*/ 177 h 189"/>
              <a:gd name="T66" fmla="*/ 66 w 167"/>
              <a:gd name="T67" fmla="*/ 176 h 189"/>
              <a:gd name="T68" fmla="*/ 102 w 167"/>
              <a:gd name="T69" fmla="*/ 166 h 189"/>
              <a:gd name="T70" fmla="*/ 102 w 167"/>
              <a:gd name="T71" fmla="*/ 166 h 189"/>
              <a:gd name="T72" fmla="*/ 104 w 167"/>
              <a:gd name="T73" fmla="*/ 166 h 189"/>
              <a:gd name="T74" fmla="*/ 111 w 167"/>
              <a:gd name="T75" fmla="*/ 173 h 189"/>
              <a:gd name="T76" fmla="*/ 106 w 167"/>
              <a:gd name="T77" fmla="*/ 179 h 189"/>
              <a:gd name="T78" fmla="*/ 71 w 167"/>
              <a:gd name="T79"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7" h="189">
                <a:moveTo>
                  <a:pt x="53" y="147"/>
                </a:moveTo>
                <a:cubicBezTo>
                  <a:pt x="54" y="139"/>
                  <a:pt x="51" y="131"/>
                  <a:pt x="40" y="113"/>
                </a:cubicBezTo>
                <a:cubicBezTo>
                  <a:pt x="34" y="105"/>
                  <a:pt x="31" y="95"/>
                  <a:pt x="31" y="85"/>
                </a:cubicBezTo>
                <a:cubicBezTo>
                  <a:pt x="31" y="56"/>
                  <a:pt x="55" y="32"/>
                  <a:pt x="83" y="32"/>
                </a:cubicBezTo>
                <a:cubicBezTo>
                  <a:pt x="112" y="32"/>
                  <a:pt x="136" y="56"/>
                  <a:pt x="136" y="85"/>
                </a:cubicBezTo>
                <a:cubicBezTo>
                  <a:pt x="136" y="95"/>
                  <a:pt x="133" y="105"/>
                  <a:pt x="127" y="113"/>
                </a:cubicBezTo>
                <a:cubicBezTo>
                  <a:pt x="118" y="127"/>
                  <a:pt x="115" y="135"/>
                  <a:pt x="114" y="142"/>
                </a:cubicBezTo>
                <a:moveTo>
                  <a:pt x="83" y="52"/>
                </a:moveTo>
                <a:cubicBezTo>
                  <a:pt x="66" y="52"/>
                  <a:pt x="52" y="66"/>
                  <a:pt x="52" y="84"/>
                </a:cubicBezTo>
                <a:cubicBezTo>
                  <a:pt x="52" y="101"/>
                  <a:pt x="66" y="115"/>
                  <a:pt x="83" y="115"/>
                </a:cubicBezTo>
                <a:cubicBezTo>
                  <a:pt x="101" y="115"/>
                  <a:pt x="115" y="101"/>
                  <a:pt x="115" y="84"/>
                </a:cubicBezTo>
                <a:cubicBezTo>
                  <a:pt x="115" y="66"/>
                  <a:pt x="101" y="52"/>
                  <a:pt x="83" y="52"/>
                </a:cubicBezTo>
                <a:close/>
                <a:moveTo>
                  <a:pt x="71" y="89"/>
                </a:moveTo>
                <a:cubicBezTo>
                  <a:pt x="80" y="100"/>
                  <a:pt x="80" y="100"/>
                  <a:pt x="80" y="100"/>
                </a:cubicBezTo>
                <a:cubicBezTo>
                  <a:pt x="95" y="74"/>
                  <a:pt x="95" y="74"/>
                  <a:pt x="95" y="74"/>
                </a:cubicBezTo>
                <a:moveTo>
                  <a:pt x="83" y="16"/>
                </a:moveTo>
                <a:cubicBezTo>
                  <a:pt x="83" y="0"/>
                  <a:pt x="83" y="0"/>
                  <a:pt x="83" y="0"/>
                </a:cubicBezTo>
                <a:moveTo>
                  <a:pt x="50" y="25"/>
                </a:moveTo>
                <a:cubicBezTo>
                  <a:pt x="42" y="11"/>
                  <a:pt x="42" y="11"/>
                  <a:pt x="42" y="11"/>
                </a:cubicBezTo>
                <a:moveTo>
                  <a:pt x="11" y="42"/>
                </a:moveTo>
                <a:cubicBezTo>
                  <a:pt x="25" y="50"/>
                  <a:pt x="25" y="50"/>
                  <a:pt x="25" y="50"/>
                </a:cubicBezTo>
                <a:moveTo>
                  <a:pt x="0" y="84"/>
                </a:moveTo>
                <a:cubicBezTo>
                  <a:pt x="16" y="84"/>
                  <a:pt x="16" y="84"/>
                  <a:pt x="16" y="84"/>
                </a:cubicBezTo>
                <a:moveTo>
                  <a:pt x="125" y="11"/>
                </a:moveTo>
                <a:cubicBezTo>
                  <a:pt x="117" y="25"/>
                  <a:pt x="117" y="25"/>
                  <a:pt x="117" y="25"/>
                </a:cubicBezTo>
                <a:moveTo>
                  <a:pt x="156" y="42"/>
                </a:moveTo>
                <a:cubicBezTo>
                  <a:pt x="142" y="50"/>
                  <a:pt x="142" y="50"/>
                  <a:pt x="142" y="50"/>
                </a:cubicBezTo>
                <a:moveTo>
                  <a:pt x="151" y="84"/>
                </a:moveTo>
                <a:cubicBezTo>
                  <a:pt x="167" y="84"/>
                  <a:pt x="167" y="84"/>
                  <a:pt x="167" y="84"/>
                </a:cubicBezTo>
                <a:moveTo>
                  <a:pt x="102" y="152"/>
                </a:moveTo>
                <a:cubicBezTo>
                  <a:pt x="102" y="152"/>
                  <a:pt x="61" y="163"/>
                  <a:pt x="61" y="163"/>
                </a:cubicBezTo>
                <a:cubicBezTo>
                  <a:pt x="58" y="164"/>
                  <a:pt x="56" y="167"/>
                  <a:pt x="56" y="170"/>
                </a:cubicBezTo>
                <a:cubicBezTo>
                  <a:pt x="56" y="174"/>
                  <a:pt x="59" y="177"/>
                  <a:pt x="63" y="177"/>
                </a:cubicBezTo>
                <a:cubicBezTo>
                  <a:pt x="64" y="177"/>
                  <a:pt x="66" y="176"/>
                  <a:pt x="66" y="176"/>
                </a:cubicBezTo>
                <a:cubicBezTo>
                  <a:pt x="102" y="166"/>
                  <a:pt x="102" y="166"/>
                  <a:pt x="102" y="166"/>
                </a:cubicBezTo>
                <a:cubicBezTo>
                  <a:pt x="102" y="166"/>
                  <a:pt x="102" y="166"/>
                  <a:pt x="102" y="166"/>
                </a:cubicBezTo>
                <a:cubicBezTo>
                  <a:pt x="103" y="166"/>
                  <a:pt x="103" y="166"/>
                  <a:pt x="104" y="166"/>
                </a:cubicBezTo>
                <a:cubicBezTo>
                  <a:pt x="108" y="166"/>
                  <a:pt x="111" y="169"/>
                  <a:pt x="111" y="173"/>
                </a:cubicBezTo>
                <a:cubicBezTo>
                  <a:pt x="111" y="176"/>
                  <a:pt x="109" y="178"/>
                  <a:pt x="106" y="179"/>
                </a:cubicBezTo>
                <a:cubicBezTo>
                  <a:pt x="71" y="189"/>
                  <a:pt x="71" y="189"/>
                  <a:pt x="71" y="189"/>
                </a:cubicBezTo>
              </a:path>
            </a:pathLst>
          </a:custGeom>
          <a:noFill/>
          <a:ln w="269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2300"/>
          </a:p>
        </p:txBody>
      </p:sp>
      <p:sp>
        <p:nvSpPr>
          <p:cNvPr id="16" name="Freeform 16"/>
          <p:cNvSpPr>
            <a:spLocks noEditPoints="1"/>
          </p:cNvSpPr>
          <p:nvPr/>
        </p:nvSpPr>
        <p:spPr bwMode="auto">
          <a:xfrm>
            <a:off x="1490391" y="2504884"/>
            <a:ext cx="553640" cy="577453"/>
          </a:xfrm>
          <a:custGeom>
            <a:avLst/>
            <a:gdLst>
              <a:gd name="T0" fmla="*/ 72 w 194"/>
              <a:gd name="T1" fmla="*/ 21 h 202"/>
              <a:gd name="T2" fmla="*/ 170 w 194"/>
              <a:gd name="T3" fmla="*/ 81 h 202"/>
              <a:gd name="T4" fmla="*/ 194 w 194"/>
              <a:gd name="T5" fmla="*/ 129 h 202"/>
              <a:gd name="T6" fmla="*/ 174 w 194"/>
              <a:gd name="T7" fmla="*/ 129 h 202"/>
              <a:gd name="T8" fmla="*/ 174 w 194"/>
              <a:gd name="T9" fmla="*/ 163 h 202"/>
              <a:gd name="T10" fmla="*/ 163 w 194"/>
              <a:gd name="T11" fmla="*/ 173 h 202"/>
              <a:gd name="T12" fmla="*/ 141 w 194"/>
              <a:gd name="T13" fmla="*/ 173 h 202"/>
              <a:gd name="T14" fmla="*/ 141 w 194"/>
              <a:gd name="T15" fmla="*/ 202 h 202"/>
              <a:gd name="T16" fmla="*/ 52 w 194"/>
              <a:gd name="T17" fmla="*/ 202 h 202"/>
              <a:gd name="T18" fmla="*/ 52 w 194"/>
              <a:gd name="T19" fmla="*/ 172 h 202"/>
              <a:gd name="T20" fmla="*/ 42 w 194"/>
              <a:gd name="T21" fmla="*/ 152 h 202"/>
              <a:gd name="T22" fmla="*/ 108 w 194"/>
              <a:gd name="T23" fmla="*/ 91 h 202"/>
              <a:gd name="T24" fmla="*/ 108 w 194"/>
              <a:gd name="T25" fmla="*/ 78 h 202"/>
              <a:gd name="T26" fmla="*/ 93 w 194"/>
              <a:gd name="T27" fmla="*/ 72 h 202"/>
              <a:gd name="T28" fmla="*/ 91 w 194"/>
              <a:gd name="T29" fmla="*/ 66 h 202"/>
              <a:gd name="T30" fmla="*/ 97 w 194"/>
              <a:gd name="T31" fmla="*/ 51 h 202"/>
              <a:gd name="T32" fmla="*/ 88 w 194"/>
              <a:gd name="T33" fmla="*/ 41 h 202"/>
              <a:gd name="T34" fmla="*/ 73 w 194"/>
              <a:gd name="T35" fmla="*/ 48 h 202"/>
              <a:gd name="T36" fmla="*/ 67 w 194"/>
              <a:gd name="T37" fmla="*/ 46 h 202"/>
              <a:gd name="T38" fmla="*/ 61 w 194"/>
              <a:gd name="T39" fmla="*/ 30 h 202"/>
              <a:gd name="T40" fmla="*/ 47 w 194"/>
              <a:gd name="T41" fmla="*/ 30 h 202"/>
              <a:gd name="T42" fmla="*/ 41 w 194"/>
              <a:gd name="T43" fmla="*/ 46 h 202"/>
              <a:gd name="T44" fmla="*/ 36 w 194"/>
              <a:gd name="T45" fmla="*/ 48 h 202"/>
              <a:gd name="T46" fmla="*/ 21 w 194"/>
              <a:gd name="T47" fmla="*/ 41 h 202"/>
              <a:gd name="T48" fmla="*/ 11 w 194"/>
              <a:gd name="T49" fmla="*/ 51 h 202"/>
              <a:gd name="T50" fmla="*/ 18 w 194"/>
              <a:gd name="T51" fmla="*/ 66 h 202"/>
              <a:gd name="T52" fmla="*/ 16 w 194"/>
              <a:gd name="T53" fmla="*/ 72 h 202"/>
              <a:gd name="T54" fmla="*/ 0 w 194"/>
              <a:gd name="T55" fmla="*/ 78 h 202"/>
              <a:gd name="T56" fmla="*/ 0 w 194"/>
              <a:gd name="T57" fmla="*/ 91 h 202"/>
              <a:gd name="T58" fmla="*/ 16 w 194"/>
              <a:gd name="T59" fmla="*/ 97 h 202"/>
              <a:gd name="T60" fmla="*/ 18 w 194"/>
              <a:gd name="T61" fmla="*/ 103 h 202"/>
              <a:gd name="T62" fmla="*/ 11 w 194"/>
              <a:gd name="T63" fmla="*/ 118 h 202"/>
              <a:gd name="T64" fmla="*/ 21 w 194"/>
              <a:gd name="T65" fmla="*/ 128 h 202"/>
              <a:gd name="T66" fmla="*/ 36 w 194"/>
              <a:gd name="T67" fmla="*/ 121 h 202"/>
              <a:gd name="T68" fmla="*/ 41 w 194"/>
              <a:gd name="T69" fmla="*/ 123 h 202"/>
              <a:gd name="T70" fmla="*/ 47 w 194"/>
              <a:gd name="T71" fmla="*/ 139 h 202"/>
              <a:gd name="T72" fmla="*/ 61 w 194"/>
              <a:gd name="T73" fmla="*/ 139 h 202"/>
              <a:gd name="T74" fmla="*/ 67 w 194"/>
              <a:gd name="T75" fmla="*/ 123 h 202"/>
              <a:gd name="T76" fmla="*/ 73 w 194"/>
              <a:gd name="T77" fmla="*/ 121 h 202"/>
              <a:gd name="T78" fmla="*/ 88 w 194"/>
              <a:gd name="T79" fmla="*/ 128 h 202"/>
              <a:gd name="T80" fmla="*/ 97 w 194"/>
              <a:gd name="T81" fmla="*/ 118 h 202"/>
              <a:gd name="T82" fmla="*/ 91 w 194"/>
              <a:gd name="T83" fmla="*/ 103 h 202"/>
              <a:gd name="T84" fmla="*/ 93 w 194"/>
              <a:gd name="T85" fmla="*/ 97 h 202"/>
              <a:gd name="T86" fmla="*/ 108 w 194"/>
              <a:gd name="T87" fmla="*/ 91 h 202"/>
              <a:gd name="T88" fmla="*/ 54 w 194"/>
              <a:gd name="T89" fmla="*/ 62 h 202"/>
              <a:gd name="T90" fmla="*/ 31 w 194"/>
              <a:gd name="T91" fmla="*/ 84 h 202"/>
              <a:gd name="T92" fmla="*/ 54 w 194"/>
              <a:gd name="T93" fmla="*/ 107 h 202"/>
              <a:gd name="T94" fmla="*/ 77 w 194"/>
              <a:gd name="T95" fmla="*/ 84 h 202"/>
              <a:gd name="T96" fmla="*/ 54 w 194"/>
              <a:gd name="T97" fmla="*/ 62 h 202"/>
              <a:gd name="T98" fmla="*/ 141 w 194"/>
              <a:gd name="T99" fmla="*/ 173 h 202"/>
              <a:gd name="T100" fmla="*/ 129 w 194"/>
              <a:gd name="T101" fmla="*/ 17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02">
                <a:moveTo>
                  <a:pt x="72" y="21"/>
                </a:moveTo>
                <a:cubicBezTo>
                  <a:pt x="180" y="0"/>
                  <a:pt x="170" y="81"/>
                  <a:pt x="170" y="81"/>
                </a:cubicBezTo>
                <a:cubicBezTo>
                  <a:pt x="194" y="129"/>
                  <a:pt x="194" y="129"/>
                  <a:pt x="194" y="129"/>
                </a:cubicBezTo>
                <a:cubicBezTo>
                  <a:pt x="174" y="129"/>
                  <a:pt x="174" y="129"/>
                  <a:pt x="174" y="129"/>
                </a:cubicBezTo>
                <a:cubicBezTo>
                  <a:pt x="174" y="163"/>
                  <a:pt x="174" y="163"/>
                  <a:pt x="174" y="163"/>
                </a:cubicBezTo>
                <a:cubicBezTo>
                  <a:pt x="174" y="169"/>
                  <a:pt x="169" y="173"/>
                  <a:pt x="163" y="173"/>
                </a:cubicBezTo>
                <a:cubicBezTo>
                  <a:pt x="141" y="173"/>
                  <a:pt x="141" y="173"/>
                  <a:pt x="141" y="173"/>
                </a:cubicBezTo>
                <a:cubicBezTo>
                  <a:pt x="141" y="202"/>
                  <a:pt x="141" y="202"/>
                  <a:pt x="141" y="202"/>
                </a:cubicBezTo>
                <a:moveTo>
                  <a:pt x="52" y="202"/>
                </a:moveTo>
                <a:cubicBezTo>
                  <a:pt x="52" y="172"/>
                  <a:pt x="52" y="172"/>
                  <a:pt x="52" y="172"/>
                </a:cubicBezTo>
                <a:cubicBezTo>
                  <a:pt x="42" y="152"/>
                  <a:pt x="42" y="152"/>
                  <a:pt x="42" y="152"/>
                </a:cubicBezTo>
                <a:moveTo>
                  <a:pt x="108" y="91"/>
                </a:moveTo>
                <a:cubicBezTo>
                  <a:pt x="108" y="78"/>
                  <a:pt x="108" y="78"/>
                  <a:pt x="108" y="78"/>
                </a:cubicBezTo>
                <a:cubicBezTo>
                  <a:pt x="93" y="72"/>
                  <a:pt x="93" y="72"/>
                  <a:pt x="93" y="72"/>
                </a:cubicBezTo>
                <a:cubicBezTo>
                  <a:pt x="92" y="70"/>
                  <a:pt x="92" y="68"/>
                  <a:pt x="91" y="66"/>
                </a:cubicBezTo>
                <a:cubicBezTo>
                  <a:pt x="97" y="51"/>
                  <a:pt x="97" y="51"/>
                  <a:pt x="97" y="51"/>
                </a:cubicBezTo>
                <a:cubicBezTo>
                  <a:pt x="88" y="41"/>
                  <a:pt x="88" y="41"/>
                  <a:pt x="88" y="41"/>
                </a:cubicBezTo>
                <a:cubicBezTo>
                  <a:pt x="73" y="48"/>
                  <a:pt x="73" y="48"/>
                  <a:pt x="73" y="48"/>
                </a:cubicBezTo>
                <a:cubicBezTo>
                  <a:pt x="71" y="47"/>
                  <a:pt x="69" y="46"/>
                  <a:pt x="67" y="46"/>
                </a:cubicBezTo>
                <a:cubicBezTo>
                  <a:pt x="61" y="30"/>
                  <a:pt x="61" y="30"/>
                  <a:pt x="61" y="30"/>
                </a:cubicBezTo>
                <a:cubicBezTo>
                  <a:pt x="47" y="30"/>
                  <a:pt x="47" y="30"/>
                  <a:pt x="47" y="30"/>
                </a:cubicBezTo>
                <a:cubicBezTo>
                  <a:pt x="41" y="46"/>
                  <a:pt x="41" y="46"/>
                  <a:pt x="41" y="46"/>
                </a:cubicBezTo>
                <a:cubicBezTo>
                  <a:pt x="40" y="46"/>
                  <a:pt x="38" y="47"/>
                  <a:pt x="36" y="48"/>
                </a:cubicBezTo>
                <a:cubicBezTo>
                  <a:pt x="21" y="41"/>
                  <a:pt x="21" y="41"/>
                  <a:pt x="21" y="41"/>
                </a:cubicBezTo>
                <a:cubicBezTo>
                  <a:pt x="11" y="51"/>
                  <a:pt x="11" y="51"/>
                  <a:pt x="11" y="51"/>
                </a:cubicBezTo>
                <a:cubicBezTo>
                  <a:pt x="18" y="66"/>
                  <a:pt x="18" y="66"/>
                  <a:pt x="18" y="66"/>
                </a:cubicBezTo>
                <a:cubicBezTo>
                  <a:pt x="17" y="68"/>
                  <a:pt x="16" y="70"/>
                  <a:pt x="16" y="72"/>
                </a:cubicBezTo>
                <a:cubicBezTo>
                  <a:pt x="0" y="78"/>
                  <a:pt x="0" y="78"/>
                  <a:pt x="0" y="78"/>
                </a:cubicBezTo>
                <a:cubicBezTo>
                  <a:pt x="0" y="91"/>
                  <a:pt x="0" y="91"/>
                  <a:pt x="0" y="91"/>
                </a:cubicBezTo>
                <a:cubicBezTo>
                  <a:pt x="16" y="97"/>
                  <a:pt x="16" y="97"/>
                  <a:pt x="16" y="97"/>
                </a:cubicBezTo>
                <a:cubicBezTo>
                  <a:pt x="16" y="99"/>
                  <a:pt x="17" y="101"/>
                  <a:pt x="18" y="103"/>
                </a:cubicBezTo>
                <a:cubicBezTo>
                  <a:pt x="11" y="118"/>
                  <a:pt x="11" y="118"/>
                  <a:pt x="11" y="118"/>
                </a:cubicBezTo>
                <a:cubicBezTo>
                  <a:pt x="21" y="128"/>
                  <a:pt x="21" y="128"/>
                  <a:pt x="21" y="128"/>
                </a:cubicBezTo>
                <a:cubicBezTo>
                  <a:pt x="36" y="121"/>
                  <a:pt x="36" y="121"/>
                  <a:pt x="36" y="121"/>
                </a:cubicBezTo>
                <a:cubicBezTo>
                  <a:pt x="38" y="122"/>
                  <a:pt x="40" y="123"/>
                  <a:pt x="41" y="123"/>
                </a:cubicBezTo>
                <a:cubicBezTo>
                  <a:pt x="47" y="139"/>
                  <a:pt x="47" y="139"/>
                  <a:pt x="47" y="139"/>
                </a:cubicBezTo>
                <a:cubicBezTo>
                  <a:pt x="61" y="139"/>
                  <a:pt x="61" y="139"/>
                  <a:pt x="61" y="139"/>
                </a:cubicBezTo>
                <a:cubicBezTo>
                  <a:pt x="67" y="123"/>
                  <a:pt x="67" y="123"/>
                  <a:pt x="67" y="123"/>
                </a:cubicBezTo>
                <a:cubicBezTo>
                  <a:pt x="69" y="123"/>
                  <a:pt x="71" y="122"/>
                  <a:pt x="73" y="121"/>
                </a:cubicBezTo>
                <a:cubicBezTo>
                  <a:pt x="88" y="128"/>
                  <a:pt x="88" y="128"/>
                  <a:pt x="88" y="128"/>
                </a:cubicBezTo>
                <a:cubicBezTo>
                  <a:pt x="97" y="118"/>
                  <a:pt x="97" y="118"/>
                  <a:pt x="97" y="118"/>
                </a:cubicBezTo>
                <a:cubicBezTo>
                  <a:pt x="91" y="103"/>
                  <a:pt x="91" y="103"/>
                  <a:pt x="91" y="103"/>
                </a:cubicBezTo>
                <a:cubicBezTo>
                  <a:pt x="92" y="101"/>
                  <a:pt x="92" y="99"/>
                  <a:pt x="93" y="97"/>
                </a:cubicBezTo>
                <a:lnTo>
                  <a:pt x="108" y="91"/>
                </a:lnTo>
                <a:close/>
                <a:moveTo>
                  <a:pt x="54" y="62"/>
                </a:moveTo>
                <a:cubicBezTo>
                  <a:pt x="42" y="62"/>
                  <a:pt x="31" y="72"/>
                  <a:pt x="31" y="84"/>
                </a:cubicBezTo>
                <a:cubicBezTo>
                  <a:pt x="31" y="97"/>
                  <a:pt x="42" y="107"/>
                  <a:pt x="54" y="107"/>
                </a:cubicBezTo>
                <a:cubicBezTo>
                  <a:pt x="67" y="107"/>
                  <a:pt x="77" y="97"/>
                  <a:pt x="77" y="84"/>
                </a:cubicBezTo>
                <a:cubicBezTo>
                  <a:pt x="77" y="72"/>
                  <a:pt x="67" y="62"/>
                  <a:pt x="54" y="62"/>
                </a:cubicBezTo>
                <a:close/>
                <a:moveTo>
                  <a:pt x="141" y="173"/>
                </a:moveTo>
                <a:cubicBezTo>
                  <a:pt x="129" y="173"/>
                  <a:pt x="129" y="173"/>
                  <a:pt x="129" y="173"/>
                </a:cubicBezTo>
              </a:path>
            </a:pathLst>
          </a:custGeom>
          <a:noFill/>
          <a:ln w="269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2300" dirty="0"/>
          </a:p>
        </p:txBody>
      </p:sp>
      <p:sp>
        <p:nvSpPr>
          <p:cNvPr id="20" name="Text Placeholder 15"/>
          <p:cNvSpPr>
            <a:spLocks noGrp="1"/>
          </p:cNvSpPr>
          <p:nvPr>
            <p:ph type="body" sz="quarter" idx="10"/>
          </p:nvPr>
        </p:nvSpPr>
        <p:spPr>
          <a:xfrm>
            <a:off x="4634488" y="3496588"/>
            <a:ext cx="3369527" cy="779859"/>
          </a:xfrm>
        </p:spPr>
        <p:txBody>
          <a:bodyPr>
            <a:noAutofit/>
          </a:bodyPr>
          <a:lstStyle/>
          <a:p>
            <a:pPr lvl="0" algn="ctr"/>
            <a:r>
              <a:rPr lang="en-US" sz="2000" b="0" dirty="0" err="1">
                <a:latin typeface="Aharoni" panose="02010803020104030203" pitchFamily="2" charset="-79"/>
                <a:cs typeface="Aharoni" panose="02010803020104030203" pitchFamily="2" charset="-79"/>
              </a:rPr>
              <a:t>Reduzir</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ou</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aumentar</a:t>
            </a:r>
            <a:r>
              <a:rPr lang="en-US" sz="2000" b="0" dirty="0">
                <a:latin typeface="Aharoni" panose="02010803020104030203" pitchFamily="2" charset="-79"/>
                <a:cs typeface="Aharoni" panose="02010803020104030203" pitchFamily="2" charset="-79"/>
              </a:rPr>
              <a:t> a </a:t>
            </a:r>
            <a:r>
              <a:rPr lang="en-US" sz="2000" b="0" dirty="0" err="1">
                <a:latin typeface="Aharoni" panose="02010803020104030203" pitchFamily="2" charset="-79"/>
                <a:cs typeface="Aharoni" panose="02010803020104030203" pitchFamily="2" charset="-79"/>
              </a:rPr>
              <a:t>previsão</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considerando</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os</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impactos</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posteriores</a:t>
            </a:r>
            <a:r>
              <a:rPr lang="en-US" sz="2000" b="0" dirty="0">
                <a:latin typeface="Aharoni" panose="02010803020104030203" pitchFamily="2" charset="-79"/>
                <a:cs typeface="Aharoni" panose="02010803020104030203" pitchFamily="2" charset="-79"/>
              </a:rPr>
              <a:t>!</a:t>
            </a:r>
            <a:endParaRPr lang="ru-RU" sz="2000" b="0" dirty="0">
              <a:cs typeface="Aharoni" panose="02010803020104030203" pitchFamily="2" charset="-79"/>
            </a:endParaRPr>
          </a:p>
        </p:txBody>
      </p:sp>
      <p:sp>
        <p:nvSpPr>
          <p:cNvPr id="19" name="Text Placeholder 15"/>
          <p:cNvSpPr>
            <a:spLocks noGrp="1"/>
          </p:cNvSpPr>
          <p:nvPr>
            <p:ph type="body" sz="quarter" idx="11"/>
          </p:nvPr>
        </p:nvSpPr>
        <p:spPr>
          <a:xfrm>
            <a:off x="5834638" y="886911"/>
            <a:ext cx="3369527" cy="779859"/>
          </a:xfrm>
        </p:spPr>
        <p:txBody>
          <a:bodyPr>
            <a:noAutofit/>
          </a:bodyPr>
          <a:lstStyle/>
          <a:p>
            <a:pPr lvl="0" algn="ctr"/>
            <a:r>
              <a:rPr lang="en-US" sz="2300" dirty="0" err="1">
                <a:latin typeface="Aharoni" panose="02010803020104030203" pitchFamily="2" charset="-79"/>
                <a:cs typeface="Aharoni" panose="02010803020104030203" pitchFamily="2" charset="-79"/>
              </a:rPr>
              <a:t>Revisão</a:t>
            </a:r>
            <a:r>
              <a:rPr lang="en-US" sz="2300" dirty="0">
                <a:latin typeface="Aharoni" panose="02010803020104030203" pitchFamily="2" charset="-79"/>
                <a:cs typeface="Aharoni" panose="02010803020104030203" pitchFamily="2" charset="-79"/>
              </a:rPr>
              <a:t> das </a:t>
            </a:r>
            <a:r>
              <a:rPr lang="en-US" sz="2300" dirty="0" err="1">
                <a:latin typeface="Aharoni" panose="02010803020104030203" pitchFamily="2" charset="-79"/>
                <a:cs typeface="Aharoni" panose="02010803020104030203" pitchFamily="2" charset="-79"/>
              </a:rPr>
              <a:t>listas</a:t>
            </a:r>
            <a:r>
              <a:rPr lang="en-US" sz="2300" dirty="0">
                <a:latin typeface="Aharoni" panose="02010803020104030203" pitchFamily="2" charset="-79"/>
                <a:cs typeface="Aharoni" panose="02010803020104030203" pitchFamily="2" charset="-79"/>
              </a:rPr>
              <a:t> de </a:t>
            </a:r>
            <a:r>
              <a:rPr lang="en-US" sz="2300" dirty="0" err="1">
                <a:latin typeface="Aharoni" panose="02010803020104030203" pitchFamily="2" charset="-79"/>
                <a:cs typeface="Aharoni" panose="02010803020104030203" pitchFamily="2" charset="-79"/>
              </a:rPr>
              <a:t>materiais</a:t>
            </a:r>
            <a:r>
              <a:rPr lang="en-US" sz="2300" dirty="0">
                <a:latin typeface="Aharoni" panose="02010803020104030203" pitchFamily="2" charset="-79"/>
                <a:cs typeface="Aharoni" panose="02010803020104030203" pitchFamily="2" charset="-79"/>
              </a:rPr>
              <a:t> e </a:t>
            </a:r>
            <a:r>
              <a:rPr lang="en-US" sz="2300" dirty="0" err="1">
                <a:latin typeface="Aharoni" panose="02010803020104030203" pitchFamily="2" charset="-79"/>
                <a:cs typeface="Aharoni" panose="02010803020104030203" pitchFamily="2" charset="-79"/>
              </a:rPr>
              <a:t>serviços</a:t>
            </a:r>
            <a:r>
              <a:rPr lang="en-US" sz="2300" dirty="0">
                <a:latin typeface="Aharoni" panose="02010803020104030203" pitchFamily="2" charset="-79"/>
                <a:cs typeface="Aharoni" panose="02010803020104030203" pitchFamily="2" charset="-79"/>
              </a:rPr>
              <a:t>!</a:t>
            </a:r>
            <a:endParaRPr lang="ru-RU" sz="2300" dirty="0">
              <a:cs typeface="Aharoni" panose="02010803020104030203" pitchFamily="2" charset="-79"/>
            </a:endParaRPr>
          </a:p>
        </p:txBody>
      </p:sp>
      <p:sp>
        <p:nvSpPr>
          <p:cNvPr id="18" name="Text Placeholder 15"/>
          <p:cNvSpPr>
            <a:spLocks noGrp="1"/>
          </p:cNvSpPr>
          <p:nvPr>
            <p:ph type="body" sz="quarter" idx="12"/>
          </p:nvPr>
        </p:nvSpPr>
        <p:spPr>
          <a:xfrm>
            <a:off x="556276" y="3223518"/>
            <a:ext cx="2449856" cy="779859"/>
          </a:xfrm>
        </p:spPr>
        <p:txBody>
          <a:bodyPr>
            <a:noAutofit/>
          </a:bodyPr>
          <a:lstStyle/>
          <a:p>
            <a:pPr lvl="0" algn="ctr"/>
            <a:r>
              <a:rPr lang="en-US" sz="2300" b="0" dirty="0" err="1">
                <a:latin typeface="Aharoni" panose="02010803020104030203" pitchFamily="2" charset="-79"/>
                <a:cs typeface="Aharoni" panose="02010803020104030203" pitchFamily="2" charset="-79"/>
              </a:rPr>
              <a:t>Começo</a:t>
            </a:r>
            <a:r>
              <a:rPr lang="en-US" sz="2300" b="0" dirty="0">
                <a:latin typeface="Aharoni" panose="02010803020104030203" pitchFamily="2" charset="-79"/>
                <a:cs typeface="Aharoni" panose="02010803020104030203" pitchFamily="2" charset="-79"/>
              </a:rPr>
              <a:t> </a:t>
            </a:r>
            <a:r>
              <a:rPr lang="en-US" sz="2300" b="0" dirty="0" err="1">
                <a:latin typeface="Aharoni" panose="02010803020104030203" pitchFamily="2" charset="-79"/>
                <a:cs typeface="Aharoni" panose="02010803020104030203" pitchFamily="2" charset="-79"/>
              </a:rPr>
              <a:t>por</a:t>
            </a:r>
            <a:r>
              <a:rPr lang="en-US" sz="2300" b="0" dirty="0">
                <a:latin typeface="Aharoni" panose="02010803020104030203" pitchFamily="2" charset="-79"/>
                <a:cs typeface="Aharoni" panose="02010803020104030203" pitchFamily="2" charset="-79"/>
              </a:rPr>
              <a:t> </a:t>
            </a:r>
            <a:r>
              <a:rPr lang="en-US" sz="2300" b="0" dirty="0" err="1">
                <a:latin typeface="Aharoni" panose="02010803020104030203" pitchFamily="2" charset="-79"/>
                <a:cs typeface="Aharoni" panose="02010803020104030203" pitchFamily="2" charset="-79"/>
              </a:rPr>
              <a:t>onde</a:t>
            </a:r>
            <a:r>
              <a:rPr lang="en-US" sz="2300" b="0" dirty="0">
                <a:latin typeface="Aharoni" panose="02010803020104030203" pitchFamily="2" charset="-79"/>
                <a:cs typeface="Aharoni" panose="02010803020104030203" pitchFamily="2" charset="-79"/>
              </a:rPr>
              <a:t>?</a:t>
            </a:r>
            <a:endParaRPr lang="ru-RU" sz="2300" b="0" dirty="0">
              <a:cs typeface="Aharoni" panose="02010803020104030203" pitchFamily="2" charset="-79"/>
            </a:endParaRPr>
          </a:p>
        </p:txBody>
      </p:sp>
      <p:pic>
        <p:nvPicPr>
          <p:cNvPr id="3" name="Imagem 2">
            <a:extLst>
              <a:ext uri="{FF2B5EF4-FFF2-40B4-BE49-F238E27FC236}">
                <a16:creationId xmlns:a16="http://schemas.microsoft.com/office/drawing/2014/main" id="{0A9E8402-DDD0-48EC-F674-5CE91C2BE9F6}"/>
              </a:ext>
            </a:extLst>
          </p:cNvPr>
          <p:cNvPicPr>
            <a:picLocks noChangeAspect="1"/>
          </p:cNvPicPr>
          <p:nvPr/>
        </p:nvPicPr>
        <p:blipFill>
          <a:blip r:embed="rId2"/>
          <a:stretch>
            <a:fillRect/>
          </a:stretch>
        </p:blipFill>
        <p:spPr>
          <a:xfrm>
            <a:off x="6065619" y="2153459"/>
            <a:ext cx="1198959" cy="1239949"/>
          </a:xfrm>
          <a:prstGeom prst="rect">
            <a:avLst/>
          </a:prstGeom>
        </p:spPr>
      </p:pic>
      <p:sp>
        <p:nvSpPr>
          <p:cNvPr id="22" name="Text Placeholder 15">
            <a:extLst>
              <a:ext uri="{FF2B5EF4-FFF2-40B4-BE49-F238E27FC236}">
                <a16:creationId xmlns:a16="http://schemas.microsoft.com/office/drawing/2014/main" id="{A20D83FA-C22F-2CED-99F7-B51AD3730EDF}"/>
              </a:ext>
            </a:extLst>
          </p:cNvPr>
          <p:cNvSpPr txBox="1">
            <a:spLocks/>
          </p:cNvSpPr>
          <p:nvPr/>
        </p:nvSpPr>
        <p:spPr>
          <a:xfrm>
            <a:off x="396996" y="933259"/>
            <a:ext cx="3369527" cy="779859"/>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300" b="0" dirty="0" err="1">
                <a:latin typeface="Aharoni" panose="02010803020104030203" pitchFamily="2" charset="-79"/>
                <a:cs typeface="Aharoni" panose="02010803020104030203" pitchFamily="2" charset="-79"/>
              </a:rPr>
              <a:t>Copio</a:t>
            </a:r>
            <a:r>
              <a:rPr lang="en-US" sz="2300" b="0" dirty="0">
                <a:latin typeface="Aharoni" panose="02010803020104030203" pitchFamily="2" charset="-79"/>
                <a:cs typeface="Aharoni" panose="02010803020104030203" pitchFamily="2" charset="-79"/>
              </a:rPr>
              <a:t> e </a:t>
            </a:r>
            <a:r>
              <a:rPr lang="en-US" sz="2300" b="0" dirty="0" err="1">
                <a:latin typeface="Aharoni" panose="02010803020104030203" pitchFamily="2" charset="-79"/>
                <a:cs typeface="Aharoni" panose="02010803020104030203" pitchFamily="2" charset="-79"/>
              </a:rPr>
              <a:t>colo</a:t>
            </a:r>
            <a:r>
              <a:rPr lang="en-US" sz="2300" b="0" dirty="0">
                <a:latin typeface="Aharoni" panose="02010803020104030203" pitchFamily="2" charset="-79"/>
                <a:cs typeface="Aharoni" panose="02010803020104030203" pitchFamily="2" charset="-79"/>
              </a:rPr>
              <a:t> as </a:t>
            </a:r>
            <a:r>
              <a:rPr lang="en-US" sz="2300" b="0" dirty="0" err="1">
                <a:latin typeface="Aharoni" panose="02010803020104030203" pitchFamily="2" charset="-79"/>
                <a:cs typeface="Aharoni" panose="02010803020104030203" pitchFamily="2" charset="-79"/>
              </a:rPr>
              <a:t>tabelas</a:t>
            </a:r>
            <a:r>
              <a:rPr lang="en-US" sz="2300" b="0" dirty="0">
                <a:latin typeface="Aharoni" panose="02010803020104030203" pitchFamily="2" charset="-79"/>
                <a:cs typeface="Aharoni" panose="02010803020104030203" pitchFamily="2" charset="-79"/>
              </a:rPr>
              <a:t> do </a:t>
            </a:r>
            <a:r>
              <a:rPr lang="en-US" sz="2300" b="0" dirty="0" err="1">
                <a:latin typeface="Aharoni" panose="02010803020104030203" pitchFamily="2" charset="-79"/>
                <a:cs typeface="Aharoni" panose="02010803020104030203" pitchFamily="2" charset="-79"/>
              </a:rPr>
              <a:t>ano</a:t>
            </a:r>
            <a:r>
              <a:rPr lang="en-US" sz="2300" b="0" dirty="0">
                <a:latin typeface="Aharoni" panose="02010803020104030203" pitchFamily="2" charset="-79"/>
                <a:cs typeface="Aharoni" panose="02010803020104030203" pitchFamily="2" charset="-79"/>
              </a:rPr>
              <a:t> passado…</a:t>
            </a:r>
            <a:endParaRPr lang="ru-RU" sz="2300" b="0" dirty="0">
              <a:cs typeface="Aharoni" panose="02010803020104030203" pitchFamily="2" charset="-79"/>
            </a:endParaRPr>
          </a:p>
        </p:txBody>
      </p:sp>
      <p:pic>
        <p:nvPicPr>
          <p:cNvPr id="1030" name="Picture 6" descr="Explode transparente bomba GIF - Encontrar em GIFER">
            <a:extLst>
              <a:ext uri="{FF2B5EF4-FFF2-40B4-BE49-F238E27FC236}">
                <a16:creationId xmlns:a16="http://schemas.microsoft.com/office/drawing/2014/main" id="{E8AA19E8-00EB-BB54-1E6F-100B0D5ADE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73997">
            <a:off x="1749116" y="-245203"/>
            <a:ext cx="1546617" cy="1546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 calcmode="lin" valueType="num">
                                      <p:cBhvr additive="base">
                                        <p:cTn id="5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ppt_x"/>
                                          </p:val>
                                        </p:tav>
                                        <p:tav tm="100000">
                                          <p:val>
                                            <p:strVal val="#ppt_x"/>
                                          </p:val>
                                        </p:tav>
                                      </p:tavLst>
                                    </p:anim>
                                    <p:anim calcmode="lin" valueType="num">
                                      <p:cBhvr additive="base">
                                        <p:cTn id="67" dur="500" fill="hold"/>
                                        <p:tgtEl>
                                          <p:spTgt spid="22"/>
                                        </p:tgtEl>
                                        <p:attrNameLst>
                                          <p:attrName>ppt_y</p:attrName>
                                        </p:attrNameLst>
                                      </p:cBhvr>
                                      <p:tavLst>
                                        <p:tav tm="0">
                                          <p:val>
                                            <p:strVal val="1+#ppt_h/2"/>
                                          </p:val>
                                        </p:tav>
                                        <p:tav tm="100000">
                                          <p:val>
                                            <p:strVal val="#ppt_y"/>
                                          </p:val>
                                        </p:tav>
                                      </p:tavLst>
                                    </p:anim>
                                  </p:childTnLst>
                                </p:cTn>
                              </p:par>
                              <p:par>
                                <p:cTn id="68" presetID="16" presetClass="entr" presetSubtype="21" fill="hold" nodeType="withEffect">
                                  <p:stCondLst>
                                    <p:cond delay="0"/>
                                  </p:stCondLst>
                                  <p:childTnLst>
                                    <p:set>
                                      <p:cBhvr>
                                        <p:cTn id="69" dur="1" fill="hold">
                                          <p:stCondLst>
                                            <p:cond delay="0"/>
                                          </p:stCondLst>
                                        </p:cTn>
                                        <p:tgtEl>
                                          <p:spTgt spid="1030"/>
                                        </p:tgtEl>
                                        <p:attrNameLst>
                                          <p:attrName>style.visibility</p:attrName>
                                        </p:attrNameLst>
                                      </p:cBhvr>
                                      <p:to>
                                        <p:strVal val="visible"/>
                                      </p:to>
                                    </p:set>
                                    <p:animEffect transition="in" filter="barn(inVertical)">
                                      <p:cBhvr>
                                        <p:cTn id="70" dur="500"/>
                                        <p:tgtEl>
                                          <p:spTgt spid="103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9">
                                            <p:txEl>
                                              <p:pRg st="0" end="0"/>
                                            </p:txEl>
                                          </p:spTgt>
                                        </p:tgtEl>
                                        <p:attrNameLst>
                                          <p:attrName>style.visibility</p:attrName>
                                        </p:attrNameLst>
                                      </p:cBhvr>
                                      <p:to>
                                        <p:strVal val="visible"/>
                                      </p:to>
                                    </p:set>
                                    <p:anim calcmode="lin" valueType="num">
                                      <p:cBhvr additive="base">
                                        <p:cTn id="75"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9">
                                            <p:txEl>
                                              <p:pRg st="0" end="0"/>
                                            </p:txEl>
                                          </p:spTgt>
                                        </p:tgtEl>
                                        <p:attrNameLst>
                                          <p:attrName>ppt_y</p:attrName>
                                        </p:attrNameLst>
                                      </p:cBhvr>
                                      <p:tavLst>
                                        <p:tav tm="0">
                                          <p:val>
                                            <p:strVal val="#ppt_y"/>
                                          </p:val>
                                        </p:tav>
                                        <p:tav tm="100000">
                                          <p:val>
                                            <p:strVal val="#ppt_y"/>
                                          </p:val>
                                        </p:tav>
                                      </p:tavLst>
                                    </p:anim>
                                  </p:childTnLst>
                                </p:cTn>
                              </p:par>
                              <p:par>
                                <p:cTn id="77" presetID="16" presetClass="entr" presetSubtype="21"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 calcmode="lin" valueType="num">
                                      <p:cBhvr additive="base">
                                        <p:cTn id="84"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20">
                                            <p:txEl>
                                              <p:pRg st="0" end="0"/>
                                            </p:txEl>
                                          </p:spTgt>
                                        </p:tgtEl>
                                        <p:attrNameLst>
                                          <p:attrName>ppt_y</p:attrName>
                                        </p:attrNameLst>
                                      </p:cBhvr>
                                      <p:tavLst>
                                        <p:tav tm="0">
                                          <p:val>
                                            <p:strVal val="#ppt_y"/>
                                          </p:val>
                                        </p:tav>
                                        <p:tav tm="100000">
                                          <p:val>
                                            <p:strVal val="#ppt_y"/>
                                          </p:val>
                                        </p:tav>
                                      </p:tavLst>
                                    </p:anim>
                                  </p:childTnLst>
                                </p:cTn>
                              </p:par>
                              <p:par>
                                <p:cTn id="86" presetID="16" presetClass="entr" presetSubtype="21" fill="hold"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barn(inVertical)">
                                      <p:cBhvr>
                                        <p:cTn id="8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5" grpId="0" animBg="1"/>
      <p:bldP spid="16" grpId="0" animBg="1"/>
      <p:bldP spid="20" grpId="0" build="p"/>
      <p:bldP spid="19" grpId="0" build="p"/>
      <p:bldP spid="18" grpId="0" build="p"/>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0">
            <a:extLst>
              <a:ext uri="{FF2B5EF4-FFF2-40B4-BE49-F238E27FC236}">
                <a16:creationId xmlns:a16="http://schemas.microsoft.com/office/drawing/2014/main" id="{22EDB37B-B34F-7F4E-98BC-867A29F06754}"/>
              </a:ext>
            </a:extLst>
          </p:cNvPr>
          <p:cNvSpPr>
            <a:spLocks noChangeArrowheads="1"/>
          </p:cNvSpPr>
          <p:nvPr/>
        </p:nvSpPr>
        <p:spPr bwMode="auto">
          <a:xfrm>
            <a:off x="4298040" y="1007"/>
            <a:ext cx="4844770" cy="4859287"/>
          </a:xfrm>
          <a:custGeom>
            <a:avLst/>
            <a:gdLst>
              <a:gd name="T0" fmla="*/ 6773818 w 10373"/>
              <a:gd name="T1" fmla="*/ 0 h 10404"/>
              <a:gd name="T2" fmla="*/ 6773818 w 10373"/>
              <a:gd name="T3" fmla="*/ 5858772 h 10404"/>
              <a:gd name="T4" fmla="*/ 6773818 w 10373"/>
              <a:gd name="T5" fmla="*/ 5858772 h 10404"/>
              <a:gd name="T6" fmla="*/ 4149061 w 10373"/>
              <a:gd name="T7" fmla="*/ 6793981 h 10404"/>
              <a:gd name="T8" fmla="*/ 4149061 w 10373"/>
              <a:gd name="T9" fmla="*/ 6793981 h 10404"/>
              <a:gd name="T10" fmla="*/ 0 w 10373"/>
              <a:gd name="T11" fmla="*/ 2644970 h 10404"/>
              <a:gd name="T12" fmla="*/ 0 w 10373"/>
              <a:gd name="T13" fmla="*/ 2644970 h 10404"/>
              <a:gd name="T14" fmla="*/ 952201 w 10373"/>
              <a:gd name="T15" fmla="*/ 0 h 10404"/>
              <a:gd name="T16" fmla="*/ 6773818 w 10373"/>
              <a:gd name="T17" fmla="*/ 0 h 104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73" h="10404">
                <a:moveTo>
                  <a:pt x="10372" y="0"/>
                </a:moveTo>
                <a:lnTo>
                  <a:pt x="10372" y="8971"/>
                </a:lnTo>
                <a:cubicBezTo>
                  <a:pt x="9277" y="9866"/>
                  <a:pt x="7878" y="10403"/>
                  <a:pt x="6353" y="10403"/>
                </a:cubicBezTo>
                <a:cubicBezTo>
                  <a:pt x="2844" y="10403"/>
                  <a:pt x="0" y="7558"/>
                  <a:pt x="0" y="4050"/>
                </a:cubicBezTo>
                <a:cubicBezTo>
                  <a:pt x="0" y="2511"/>
                  <a:pt x="548" y="1100"/>
                  <a:pt x="1458" y="0"/>
                </a:cubicBezTo>
                <a:lnTo>
                  <a:pt x="10372" y="0"/>
                </a:lnTo>
              </a:path>
            </a:pathLst>
          </a:custGeom>
          <a:solidFill>
            <a:schemeClr val="bg2">
              <a:lumMod val="95000"/>
            </a:schemeClr>
          </a:solidFill>
          <a:ln>
            <a:noFill/>
          </a:ln>
          <a:effectLst/>
        </p:spPr>
        <p:txBody>
          <a:bodyPr wrap="none" anchor="ctr"/>
          <a:lstStyle/>
          <a:p>
            <a:endParaRPr lang="en-US" sz="1050" dirty="0">
              <a:latin typeface="Poppins" pitchFamily="2" charset="77"/>
            </a:endParaRPr>
          </a:p>
        </p:txBody>
      </p:sp>
      <p:pic>
        <p:nvPicPr>
          <p:cNvPr id="37" name="Espaço Reservado para Imagem 36">
            <a:extLst>
              <a:ext uri="{FF2B5EF4-FFF2-40B4-BE49-F238E27FC236}">
                <a16:creationId xmlns:a16="http://schemas.microsoft.com/office/drawing/2014/main" id="{E1004E1E-4C59-BDCA-D81A-64DC83DFFD0A}"/>
              </a:ext>
            </a:extLst>
          </p:cNvPr>
          <p:cNvPicPr>
            <a:picLocks noGrp="1" noChangeAspect="1"/>
          </p:cNvPicPr>
          <p:nvPr>
            <p:ph type="pic" sz="quarter" idx="11"/>
          </p:nvPr>
        </p:nvPicPr>
        <p:blipFill>
          <a:blip r:embed="rId2"/>
          <a:srcRect t="13730" b="13730"/>
          <a:stretch>
            <a:fillRect/>
          </a:stretch>
        </p:blipFill>
        <p:spPr/>
      </p:pic>
      <p:sp>
        <p:nvSpPr>
          <p:cNvPr id="26" name="TextBox 8">
            <a:extLst>
              <a:ext uri="{FF2B5EF4-FFF2-40B4-BE49-F238E27FC236}">
                <a16:creationId xmlns:a16="http://schemas.microsoft.com/office/drawing/2014/main" id="{EF609F57-FFAE-25FF-5E25-F9E6F1CA2965}"/>
              </a:ext>
            </a:extLst>
          </p:cNvPr>
          <p:cNvSpPr txBox="1"/>
          <p:nvPr/>
        </p:nvSpPr>
        <p:spPr>
          <a:xfrm>
            <a:off x="49585" y="426720"/>
            <a:ext cx="3507902" cy="1246495"/>
          </a:xfrm>
          <a:prstGeom prst="rect">
            <a:avLst/>
          </a:prstGeom>
          <a:noFill/>
        </p:spPr>
        <p:txBody>
          <a:bodyPr wrap="square" rtlCol="0" anchor="ctr">
            <a:spAutoFit/>
          </a:bodyPr>
          <a:lstStyle/>
          <a:p>
            <a:r>
              <a:rPr lang="en-US" sz="3750" b="1" spc="-319" dirty="0">
                <a:solidFill>
                  <a:srgbClr val="0070C0"/>
                </a:solidFill>
                <a:latin typeface="Poppins" pitchFamily="2" charset="77"/>
                <a:cs typeface="Poppins" pitchFamily="2" charset="77"/>
              </a:rPr>
              <a:t>Professor </a:t>
            </a:r>
          </a:p>
          <a:p>
            <a:r>
              <a:rPr lang="en-US" sz="3750" b="1" spc="-319" dirty="0">
                <a:solidFill>
                  <a:srgbClr val="0070C0"/>
                </a:solidFill>
                <a:latin typeface="Poppins" pitchFamily="2" charset="77"/>
                <a:cs typeface="Poppins" pitchFamily="2" charset="77"/>
              </a:rPr>
              <a:t>Felipe Vujanski</a:t>
            </a:r>
          </a:p>
        </p:txBody>
      </p:sp>
      <p:sp>
        <p:nvSpPr>
          <p:cNvPr id="28" name="TextBox 5">
            <a:extLst>
              <a:ext uri="{FF2B5EF4-FFF2-40B4-BE49-F238E27FC236}">
                <a16:creationId xmlns:a16="http://schemas.microsoft.com/office/drawing/2014/main" id="{E283CE7F-15A5-5FDC-DA1B-8694912D4EE2}"/>
              </a:ext>
            </a:extLst>
          </p:cNvPr>
          <p:cNvSpPr txBox="1"/>
          <p:nvPr/>
        </p:nvSpPr>
        <p:spPr>
          <a:xfrm>
            <a:off x="264329" y="1877625"/>
            <a:ext cx="4155271" cy="1815882"/>
          </a:xfrm>
          <a:prstGeom prst="rect">
            <a:avLst/>
          </a:prstGeom>
          <a:noFill/>
        </p:spPr>
        <p:txBody>
          <a:bodyPr wrap="square" rtlCol="0" anchor="b">
            <a:spAutoFit/>
          </a:bodyPr>
          <a:lstStyle/>
          <a:p>
            <a:pPr marL="214313" indent="-214313">
              <a:buFont typeface="Wingdings" panose="05000000000000000000" pitchFamily="2" charset="2"/>
              <a:buChar char="Ø"/>
            </a:pPr>
            <a:r>
              <a:rPr lang="pt-BR" dirty="0">
                <a:latin typeface="Aharoni" panose="02010803020104030203" pitchFamily="2" charset="-79"/>
                <a:cs typeface="Aharoni" panose="02010803020104030203" pitchFamily="2" charset="-79"/>
              </a:rPr>
              <a:t>ESPECIALISTA EM EDUCAÇÃO PROFISSIONAL;</a:t>
            </a:r>
          </a:p>
          <a:p>
            <a:pPr marL="214313" indent="-214313">
              <a:buFont typeface="Wingdings" panose="05000000000000000000" pitchFamily="2" charset="2"/>
              <a:buChar char="Ø"/>
            </a:pPr>
            <a:r>
              <a:rPr lang="pt-BR" dirty="0">
                <a:latin typeface="Aharoni" panose="02010803020104030203" pitchFamily="2" charset="-79"/>
                <a:cs typeface="Aharoni" panose="02010803020104030203" pitchFamily="2" charset="-79"/>
              </a:rPr>
              <a:t>ESPECIALISTA EM LICITAÇÕES E CONTRATOS;</a:t>
            </a:r>
          </a:p>
          <a:p>
            <a:pPr marL="214313" indent="-214313">
              <a:buFont typeface="Wingdings" panose="05000000000000000000" pitchFamily="2" charset="2"/>
              <a:buChar char="Ø"/>
            </a:pPr>
            <a:r>
              <a:rPr lang="pt-BR" dirty="0">
                <a:latin typeface="Aharoni" panose="02010803020104030203" pitchFamily="2" charset="-79"/>
                <a:cs typeface="Aharoni" panose="02010803020104030203" pitchFamily="2" charset="-79"/>
              </a:rPr>
              <a:t> MBA GESTÃO PÚBLICA MUNICIPAL</a:t>
            </a:r>
          </a:p>
          <a:p>
            <a:pPr marL="214313" indent="-214313">
              <a:buFont typeface="Wingdings" panose="05000000000000000000" pitchFamily="2" charset="2"/>
              <a:buChar char="Ø"/>
            </a:pPr>
            <a:r>
              <a:rPr lang="pt-BR" b="1" spc="-11" dirty="0">
                <a:latin typeface="Aharoni" panose="02010803020104030203" pitchFamily="2" charset="-79"/>
                <a:cs typeface="Aharoni" panose="02010803020104030203" pitchFamily="2" charset="-79"/>
              </a:rPr>
              <a:t>+ DE 4000 Agentes capacitados.</a:t>
            </a:r>
          </a:p>
          <a:p>
            <a:pPr marL="214313" indent="-214313">
              <a:buFont typeface="Wingdings" panose="05000000000000000000" pitchFamily="2" charset="2"/>
              <a:buChar char="Ø"/>
            </a:pPr>
            <a:r>
              <a:rPr lang="pt-BR" b="1" spc="-11" dirty="0">
                <a:latin typeface="Aharoni" panose="02010803020104030203" pitchFamily="2" charset="-79"/>
                <a:cs typeface="Aharoni" panose="02010803020104030203" pitchFamily="2" charset="-79"/>
              </a:rPr>
              <a:t>16 ANOS DE EXPERIÊNCIA EM LICITAÇÕES E CONTRATOS NA ADMINISTRAÇÃO PÚBLICA COM ÊNFASE NA GESTÃO MUNICIPAL. </a:t>
            </a:r>
            <a:endParaRPr lang="en-US" b="1" spc="-11" dirty="0">
              <a:latin typeface="Poppins" pitchFamily="2" charset="77"/>
              <a:cs typeface="Poppins" pitchFamily="2" charset="77"/>
            </a:endParaRPr>
          </a:p>
        </p:txBody>
      </p:sp>
      <p:sp>
        <p:nvSpPr>
          <p:cNvPr id="29" name="TextBox 7">
            <a:extLst>
              <a:ext uri="{FF2B5EF4-FFF2-40B4-BE49-F238E27FC236}">
                <a16:creationId xmlns:a16="http://schemas.microsoft.com/office/drawing/2014/main" id="{F3AA3E8B-B5A8-49A5-1EDF-E36736EC71C8}"/>
              </a:ext>
            </a:extLst>
          </p:cNvPr>
          <p:cNvSpPr txBox="1"/>
          <p:nvPr/>
        </p:nvSpPr>
        <p:spPr>
          <a:xfrm>
            <a:off x="2964624" y="3984411"/>
            <a:ext cx="2116788" cy="280846"/>
          </a:xfrm>
          <a:prstGeom prst="rect">
            <a:avLst/>
          </a:prstGeom>
          <a:noFill/>
        </p:spPr>
        <p:txBody>
          <a:bodyPr wrap="square" rtlCol="0">
            <a:spAutoFit/>
          </a:bodyPr>
          <a:lstStyle/>
          <a:p>
            <a:pPr>
              <a:lnSpc>
                <a:spcPts val="1350"/>
              </a:lnSpc>
            </a:pPr>
            <a:r>
              <a:rPr lang="en-US" sz="1500" b="1" spc="-8" dirty="0">
                <a:solidFill>
                  <a:schemeClr val="accent1"/>
                </a:solidFill>
                <a:latin typeface="Poppins" pitchFamily="2" charset="77"/>
                <a:cs typeface="Poppins" pitchFamily="2" charset="77"/>
              </a:rPr>
              <a:t>@felipevujanski</a:t>
            </a:r>
          </a:p>
        </p:txBody>
      </p:sp>
      <p:grpSp>
        <p:nvGrpSpPr>
          <p:cNvPr id="30" name="Group 37">
            <a:extLst>
              <a:ext uri="{FF2B5EF4-FFF2-40B4-BE49-F238E27FC236}">
                <a16:creationId xmlns:a16="http://schemas.microsoft.com/office/drawing/2014/main" id="{82F75892-B64F-A47A-404A-E422299A8255}"/>
              </a:ext>
            </a:extLst>
          </p:cNvPr>
          <p:cNvGrpSpPr/>
          <p:nvPr/>
        </p:nvGrpSpPr>
        <p:grpSpPr>
          <a:xfrm>
            <a:off x="2597727" y="3944754"/>
            <a:ext cx="430908" cy="360159"/>
            <a:chOff x="1606550" y="2179638"/>
            <a:chExt cx="1858963" cy="1858962"/>
          </a:xfrm>
        </p:grpSpPr>
        <p:sp>
          <p:nvSpPr>
            <p:cNvPr id="31" name="Oval 445">
              <a:extLst>
                <a:ext uri="{FF2B5EF4-FFF2-40B4-BE49-F238E27FC236}">
                  <a16:creationId xmlns:a16="http://schemas.microsoft.com/office/drawing/2014/main" id="{CF95AD60-3CC3-266A-A853-FAFF5BAA4F72}"/>
                </a:ext>
              </a:extLst>
            </p:cNvPr>
            <p:cNvSpPr>
              <a:spLocks noChangeArrowheads="1"/>
            </p:cNvSpPr>
            <p:nvPr/>
          </p:nvSpPr>
          <p:spPr bwMode="auto">
            <a:xfrm>
              <a:off x="1606550" y="2179638"/>
              <a:ext cx="1858963" cy="1858962"/>
            </a:xfrm>
            <a:prstGeom prst="ellipse">
              <a:avLst/>
            </a:prstGeom>
            <a:gradFill>
              <a:gsLst>
                <a:gs pos="0">
                  <a:srgbClr val="FFC100"/>
                </a:gs>
                <a:gs pos="38000">
                  <a:srgbClr val="FF4000"/>
                </a:gs>
                <a:gs pos="100000">
                  <a:srgbClr val="DF0097"/>
                </a:gs>
              </a:gsLst>
              <a:lin ang="18600000" scaled="0"/>
            </a:gradFill>
            <a:ln>
              <a:noFill/>
            </a:ln>
            <a:effectLst>
              <a:outerShdw blurRad="254000" dist="114300" dir="2700000" algn="tl" rotWithShape="0">
                <a:srgbClr val="FF0000">
                  <a:alpha val="40000"/>
                </a:srgb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274320" tIns="0" rIns="137160" bIns="891540" rtlCol="0" anchor="b" anchorCtr="0"/>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Bef>
                  <a:spcPts val="750"/>
                </a:spcBef>
              </a:pPr>
              <a:endParaRPr lang="ru-RU" altLang="ru-RU" sz="750">
                <a:solidFill>
                  <a:srgbClr val="FFFFFF"/>
                </a:solidFill>
              </a:endParaRPr>
            </a:p>
          </p:txBody>
        </p:sp>
        <p:grpSp>
          <p:nvGrpSpPr>
            <p:cNvPr id="32" name="Group 47">
              <a:extLst>
                <a:ext uri="{FF2B5EF4-FFF2-40B4-BE49-F238E27FC236}">
                  <a16:creationId xmlns:a16="http://schemas.microsoft.com/office/drawing/2014/main" id="{7FC710F5-71FB-CA75-74F8-86AF69E18240}"/>
                </a:ext>
              </a:extLst>
            </p:cNvPr>
            <p:cNvGrpSpPr/>
            <p:nvPr/>
          </p:nvGrpSpPr>
          <p:grpSpPr>
            <a:xfrm>
              <a:off x="2027238" y="2597150"/>
              <a:ext cx="1019175" cy="1023937"/>
              <a:chOff x="2027238" y="2597150"/>
              <a:chExt cx="1019175" cy="1023937"/>
            </a:xfrm>
          </p:grpSpPr>
          <p:sp>
            <p:nvSpPr>
              <p:cNvPr id="33" name="Freeform 446">
                <a:extLst>
                  <a:ext uri="{FF2B5EF4-FFF2-40B4-BE49-F238E27FC236}">
                    <a16:creationId xmlns:a16="http://schemas.microsoft.com/office/drawing/2014/main" id="{9C953263-629A-7DDE-012C-2FA0EBC1A6FF}"/>
                  </a:ext>
                </a:extLst>
              </p:cNvPr>
              <p:cNvSpPr>
                <a:spLocks noEditPoints="1"/>
              </p:cNvSpPr>
              <p:nvPr/>
            </p:nvSpPr>
            <p:spPr bwMode="auto">
              <a:xfrm>
                <a:off x="2027238" y="2597150"/>
                <a:ext cx="1019175" cy="1023937"/>
              </a:xfrm>
              <a:custGeom>
                <a:avLst/>
                <a:gdLst>
                  <a:gd name="T0" fmla="*/ 726883 w 265"/>
                  <a:gd name="T1" fmla="*/ 0 h 266"/>
                  <a:gd name="T2" fmla="*/ 292292 w 265"/>
                  <a:gd name="T3" fmla="*/ 0 h 266"/>
                  <a:gd name="T4" fmla="*/ 0 w 265"/>
                  <a:gd name="T5" fmla="*/ 296403 h 266"/>
                  <a:gd name="T6" fmla="*/ 0 w 265"/>
                  <a:gd name="T7" fmla="*/ 727535 h 266"/>
                  <a:gd name="T8" fmla="*/ 292292 w 265"/>
                  <a:gd name="T9" fmla="*/ 1023938 h 266"/>
                  <a:gd name="T10" fmla="*/ 726883 w 265"/>
                  <a:gd name="T11" fmla="*/ 1023938 h 266"/>
                  <a:gd name="T12" fmla="*/ 1019175 w 265"/>
                  <a:gd name="T13" fmla="*/ 727535 h 266"/>
                  <a:gd name="T14" fmla="*/ 1019175 w 265"/>
                  <a:gd name="T15" fmla="*/ 296403 h 266"/>
                  <a:gd name="T16" fmla="*/ 726883 w 265"/>
                  <a:gd name="T17" fmla="*/ 0 h 266"/>
                  <a:gd name="T18" fmla="*/ 926872 w 265"/>
                  <a:gd name="T19" fmla="*/ 735234 h 266"/>
                  <a:gd name="T20" fmla="*/ 730729 w 265"/>
                  <a:gd name="T21" fmla="*/ 931553 h 266"/>
                  <a:gd name="T22" fmla="*/ 288446 w 265"/>
                  <a:gd name="T23" fmla="*/ 931553 h 266"/>
                  <a:gd name="T24" fmla="*/ 92303 w 265"/>
                  <a:gd name="T25" fmla="*/ 735234 h 266"/>
                  <a:gd name="T26" fmla="*/ 92303 w 265"/>
                  <a:gd name="T27" fmla="*/ 292554 h 266"/>
                  <a:gd name="T28" fmla="*/ 288446 w 265"/>
                  <a:gd name="T29" fmla="*/ 96235 h 266"/>
                  <a:gd name="T30" fmla="*/ 730729 w 265"/>
                  <a:gd name="T31" fmla="*/ 96235 h 266"/>
                  <a:gd name="T32" fmla="*/ 926872 w 265"/>
                  <a:gd name="T33" fmla="*/ 292554 h 266"/>
                  <a:gd name="T34" fmla="*/ 926872 w 265"/>
                  <a:gd name="T35" fmla="*/ 735234 h 2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65" h="266">
                    <a:moveTo>
                      <a:pt x="189" y="0"/>
                    </a:moveTo>
                    <a:cubicBezTo>
                      <a:pt x="76" y="0"/>
                      <a:pt x="76" y="0"/>
                      <a:pt x="76" y="0"/>
                    </a:cubicBezTo>
                    <a:cubicBezTo>
                      <a:pt x="34" y="0"/>
                      <a:pt x="0" y="34"/>
                      <a:pt x="0" y="77"/>
                    </a:cubicBezTo>
                    <a:cubicBezTo>
                      <a:pt x="0" y="189"/>
                      <a:pt x="0" y="189"/>
                      <a:pt x="0" y="189"/>
                    </a:cubicBezTo>
                    <a:cubicBezTo>
                      <a:pt x="0" y="232"/>
                      <a:pt x="34" y="266"/>
                      <a:pt x="76" y="266"/>
                    </a:cubicBezTo>
                    <a:cubicBezTo>
                      <a:pt x="189" y="266"/>
                      <a:pt x="189" y="266"/>
                      <a:pt x="189" y="266"/>
                    </a:cubicBezTo>
                    <a:cubicBezTo>
                      <a:pt x="231" y="266"/>
                      <a:pt x="265" y="232"/>
                      <a:pt x="265" y="189"/>
                    </a:cubicBezTo>
                    <a:cubicBezTo>
                      <a:pt x="265" y="77"/>
                      <a:pt x="265" y="77"/>
                      <a:pt x="265" y="77"/>
                    </a:cubicBezTo>
                    <a:cubicBezTo>
                      <a:pt x="265" y="34"/>
                      <a:pt x="231" y="0"/>
                      <a:pt x="189" y="0"/>
                    </a:cubicBezTo>
                    <a:close/>
                    <a:moveTo>
                      <a:pt x="241" y="191"/>
                    </a:moveTo>
                    <a:cubicBezTo>
                      <a:pt x="241" y="219"/>
                      <a:pt x="218" y="242"/>
                      <a:pt x="190" y="242"/>
                    </a:cubicBezTo>
                    <a:cubicBezTo>
                      <a:pt x="75" y="242"/>
                      <a:pt x="75" y="242"/>
                      <a:pt x="75" y="242"/>
                    </a:cubicBezTo>
                    <a:cubicBezTo>
                      <a:pt x="47" y="242"/>
                      <a:pt x="24" y="219"/>
                      <a:pt x="24" y="191"/>
                    </a:cubicBezTo>
                    <a:cubicBezTo>
                      <a:pt x="24" y="76"/>
                      <a:pt x="24" y="76"/>
                      <a:pt x="24" y="76"/>
                    </a:cubicBezTo>
                    <a:cubicBezTo>
                      <a:pt x="24" y="48"/>
                      <a:pt x="47" y="25"/>
                      <a:pt x="75" y="25"/>
                    </a:cubicBezTo>
                    <a:cubicBezTo>
                      <a:pt x="190" y="25"/>
                      <a:pt x="190" y="25"/>
                      <a:pt x="190" y="25"/>
                    </a:cubicBezTo>
                    <a:cubicBezTo>
                      <a:pt x="218" y="25"/>
                      <a:pt x="241" y="48"/>
                      <a:pt x="241" y="76"/>
                    </a:cubicBezTo>
                    <a:lnTo>
                      <a:pt x="241"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350"/>
              </a:p>
            </p:txBody>
          </p:sp>
          <p:sp>
            <p:nvSpPr>
              <p:cNvPr id="34" name="Freeform 447">
                <a:extLst>
                  <a:ext uri="{FF2B5EF4-FFF2-40B4-BE49-F238E27FC236}">
                    <a16:creationId xmlns:a16="http://schemas.microsoft.com/office/drawing/2014/main" id="{6DABE89F-3789-277F-B879-0609EAC2AE5C}"/>
                  </a:ext>
                </a:extLst>
              </p:cNvPr>
              <p:cNvSpPr>
                <a:spLocks noEditPoints="1"/>
              </p:cNvSpPr>
              <p:nvPr/>
            </p:nvSpPr>
            <p:spPr bwMode="auto">
              <a:xfrm>
                <a:off x="2268538" y="2846388"/>
                <a:ext cx="531813" cy="531813"/>
              </a:xfrm>
              <a:custGeom>
                <a:avLst/>
                <a:gdLst>
                  <a:gd name="T0" fmla="*/ 265907 w 138"/>
                  <a:gd name="T1" fmla="*/ 0 h 138"/>
                  <a:gd name="T2" fmla="*/ 0 w 138"/>
                  <a:gd name="T3" fmla="*/ 265907 h 138"/>
                  <a:gd name="T4" fmla="*/ 265907 w 138"/>
                  <a:gd name="T5" fmla="*/ 531813 h 138"/>
                  <a:gd name="T6" fmla="*/ 531813 w 138"/>
                  <a:gd name="T7" fmla="*/ 265907 h 138"/>
                  <a:gd name="T8" fmla="*/ 265907 w 138"/>
                  <a:gd name="T9" fmla="*/ 0 h 138"/>
                  <a:gd name="T10" fmla="*/ 265907 w 138"/>
                  <a:gd name="T11" fmla="*/ 435470 h 138"/>
                  <a:gd name="T12" fmla="*/ 96343 w 138"/>
                  <a:gd name="T13" fmla="*/ 265907 h 138"/>
                  <a:gd name="T14" fmla="*/ 265907 w 138"/>
                  <a:gd name="T15" fmla="*/ 92489 h 138"/>
                  <a:gd name="T16" fmla="*/ 439324 w 138"/>
                  <a:gd name="T17" fmla="*/ 265907 h 138"/>
                  <a:gd name="T18" fmla="*/ 265907 w 138"/>
                  <a:gd name="T19" fmla="*/ 435470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8" h="138">
                    <a:moveTo>
                      <a:pt x="69" y="0"/>
                    </a:moveTo>
                    <a:cubicBezTo>
                      <a:pt x="31" y="0"/>
                      <a:pt x="0" y="31"/>
                      <a:pt x="0" y="69"/>
                    </a:cubicBezTo>
                    <a:cubicBezTo>
                      <a:pt x="0" y="107"/>
                      <a:pt x="31" y="138"/>
                      <a:pt x="69" y="138"/>
                    </a:cubicBezTo>
                    <a:cubicBezTo>
                      <a:pt x="108" y="138"/>
                      <a:pt x="138" y="107"/>
                      <a:pt x="138" y="69"/>
                    </a:cubicBezTo>
                    <a:cubicBezTo>
                      <a:pt x="138" y="31"/>
                      <a:pt x="108" y="0"/>
                      <a:pt x="69" y="0"/>
                    </a:cubicBezTo>
                    <a:close/>
                    <a:moveTo>
                      <a:pt x="69" y="113"/>
                    </a:moveTo>
                    <a:cubicBezTo>
                      <a:pt x="45" y="113"/>
                      <a:pt x="25" y="93"/>
                      <a:pt x="25" y="69"/>
                    </a:cubicBezTo>
                    <a:cubicBezTo>
                      <a:pt x="25" y="44"/>
                      <a:pt x="45" y="24"/>
                      <a:pt x="69" y="24"/>
                    </a:cubicBezTo>
                    <a:cubicBezTo>
                      <a:pt x="94" y="24"/>
                      <a:pt x="114" y="44"/>
                      <a:pt x="114" y="69"/>
                    </a:cubicBezTo>
                    <a:cubicBezTo>
                      <a:pt x="114" y="93"/>
                      <a:pt x="94" y="113"/>
                      <a:pt x="69"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sz="1350"/>
              </a:p>
            </p:txBody>
          </p:sp>
          <p:sp>
            <p:nvSpPr>
              <p:cNvPr id="35" name="Oval 448">
                <a:extLst>
                  <a:ext uri="{FF2B5EF4-FFF2-40B4-BE49-F238E27FC236}">
                    <a16:creationId xmlns:a16="http://schemas.microsoft.com/office/drawing/2014/main" id="{6E423AF5-DFF7-437D-2397-7138D4F7885C}"/>
                  </a:ext>
                </a:extLst>
              </p:cNvPr>
              <p:cNvSpPr>
                <a:spLocks noChangeArrowheads="1"/>
              </p:cNvSpPr>
              <p:nvPr/>
            </p:nvSpPr>
            <p:spPr bwMode="auto">
              <a:xfrm>
                <a:off x="2749550" y="2773363"/>
                <a:ext cx="123825" cy="123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endParaRPr lang="ru-RU" altLang="ru-RU" sz="1350"/>
              </a:p>
            </p:txBody>
          </p:sp>
        </p:grpSp>
      </p:grpSp>
    </p:spTree>
    <p:extLst>
      <p:ext uri="{BB962C8B-B14F-4D97-AF65-F5344CB8AC3E}">
        <p14:creationId xmlns:p14="http://schemas.microsoft.com/office/powerpoint/2010/main" val="36187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0-#ppt_w/2"/>
                                          </p:val>
                                        </p:tav>
                                        <p:tav tm="100000">
                                          <p:val>
                                            <p:strVal val="#ppt_x"/>
                                          </p:val>
                                        </p:tav>
                                      </p:tavLst>
                                    </p:anim>
                                    <p:anim calcmode="lin" valueType="num">
                                      <p:cBhvr additive="base">
                                        <p:cTn id="14" dur="500" fill="hold"/>
                                        <p:tgtEl>
                                          <p:spTgt spid="28"/>
                                        </p:tgtEl>
                                        <p:attrNameLst>
                                          <p:attrName>ppt_y</p:attrName>
                                        </p:attrNameLst>
                                      </p:cBhvr>
                                      <p:tavLst>
                                        <p:tav tm="0">
                                          <p:val>
                                            <p:strVal val="#ppt_y"/>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ppt_x"/>
                                          </p:val>
                                        </p:tav>
                                        <p:tav tm="100000">
                                          <p:val>
                                            <p:strVal val="#ppt_x"/>
                                          </p:val>
                                        </p:tav>
                                      </p:tavLst>
                                    </p:anim>
                                    <p:anim calcmode="lin" valueType="num">
                                      <p:cBhvr additive="base">
                                        <p:cTn id="18" dur="500" fill="hold"/>
                                        <p:tgtEl>
                                          <p:spTgt spid="2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3C359-EE26-DE53-46C1-E99E386DAE28}"/>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5003E948-B4EF-CB9F-AC43-7B840339C9A9}"/>
              </a:ext>
            </a:extLst>
          </p:cNvPr>
          <p:cNvSpPr>
            <a:spLocks/>
          </p:cNvSpPr>
          <p:nvPr/>
        </p:nvSpPr>
        <p:spPr bwMode="auto">
          <a:xfrm>
            <a:off x="3022998" y="2371579"/>
            <a:ext cx="1639490" cy="1640681"/>
          </a:xfrm>
          <a:custGeom>
            <a:avLst/>
            <a:gdLst>
              <a:gd name="T0" fmla="*/ 547 w 574"/>
              <a:gd name="T1" fmla="*/ 574 h 574"/>
              <a:gd name="T2" fmla="*/ 27 w 574"/>
              <a:gd name="T3" fmla="*/ 574 h 574"/>
              <a:gd name="T4" fmla="*/ 0 w 574"/>
              <a:gd name="T5" fmla="*/ 547 h 574"/>
              <a:gd name="T6" fmla="*/ 0 w 574"/>
              <a:gd name="T7" fmla="*/ 27 h 574"/>
              <a:gd name="T8" fmla="*/ 27 w 574"/>
              <a:gd name="T9" fmla="*/ 0 h 574"/>
              <a:gd name="T10" fmla="*/ 547 w 574"/>
              <a:gd name="T11" fmla="*/ 0 h 574"/>
              <a:gd name="T12" fmla="*/ 574 w 574"/>
              <a:gd name="T13" fmla="*/ 27 h 574"/>
              <a:gd name="T14" fmla="*/ 574 w 574"/>
              <a:gd name="T15" fmla="*/ 547 h 574"/>
              <a:gd name="T16" fmla="*/ 547 w 574"/>
              <a:gd name="T17"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574">
                <a:moveTo>
                  <a:pt x="547" y="574"/>
                </a:moveTo>
                <a:cubicBezTo>
                  <a:pt x="27" y="574"/>
                  <a:pt x="27" y="574"/>
                  <a:pt x="27" y="574"/>
                </a:cubicBezTo>
                <a:cubicBezTo>
                  <a:pt x="12" y="574"/>
                  <a:pt x="0" y="562"/>
                  <a:pt x="0" y="547"/>
                </a:cubicBezTo>
                <a:cubicBezTo>
                  <a:pt x="0" y="27"/>
                  <a:pt x="0" y="27"/>
                  <a:pt x="0" y="27"/>
                </a:cubicBezTo>
                <a:cubicBezTo>
                  <a:pt x="0" y="12"/>
                  <a:pt x="12" y="0"/>
                  <a:pt x="27" y="0"/>
                </a:cubicBezTo>
                <a:cubicBezTo>
                  <a:pt x="547" y="0"/>
                  <a:pt x="547" y="0"/>
                  <a:pt x="547" y="0"/>
                </a:cubicBezTo>
                <a:cubicBezTo>
                  <a:pt x="562" y="0"/>
                  <a:pt x="574" y="12"/>
                  <a:pt x="574" y="27"/>
                </a:cubicBezTo>
                <a:cubicBezTo>
                  <a:pt x="574" y="547"/>
                  <a:pt x="574" y="547"/>
                  <a:pt x="574" y="547"/>
                </a:cubicBezTo>
                <a:cubicBezTo>
                  <a:pt x="574" y="562"/>
                  <a:pt x="562" y="574"/>
                  <a:pt x="547" y="57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2000"/>
          </a:p>
        </p:txBody>
      </p:sp>
      <p:sp>
        <p:nvSpPr>
          <p:cNvPr id="7" name="Freeform 7">
            <a:extLst>
              <a:ext uri="{FF2B5EF4-FFF2-40B4-BE49-F238E27FC236}">
                <a16:creationId xmlns:a16="http://schemas.microsoft.com/office/drawing/2014/main" id="{0D3443F2-579A-5163-0608-F8D215B9C490}"/>
              </a:ext>
            </a:extLst>
          </p:cNvPr>
          <p:cNvSpPr>
            <a:spLocks/>
          </p:cNvSpPr>
          <p:nvPr/>
        </p:nvSpPr>
        <p:spPr bwMode="auto">
          <a:xfrm>
            <a:off x="3729038" y="1367882"/>
            <a:ext cx="933450" cy="934640"/>
          </a:xfrm>
          <a:custGeom>
            <a:avLst/>
            <a:gdLst>
              <a:gd name="T0" fmla="*/ 300 w 327"/>
              <a:gd name="T1" fmla="*/ 327 h 327"/>
              <a:gd name="T2" fmla="*/ 28 w 327"/>
              <a:gd name="T3" fmla="*/ 327 h 327"/>
              <a:gd name="T4" fmla="*/ 0 w 327"/>
              <a:gd name="T5" fmla="*/ 299 h 327"/>
              <a:gd name="T6" fmla="*/ 0 w 327"/>
              <a:gd name="T7" fmla="*/ 28 h 327"/>
              <a:gd name="T8" fmla="*/ 28 w 327"/>
              <a:gd name="T9" fmla="*/ 0 h 327"/>
              <a:gd name="T10" fmla="*/ 300 w 327"/>
              <a:gd name="T11" fmla="*/ 0 h 327"/>
              <a:gd name="T12" fmla="*/ 327 w 327"/>
              <a:gd name="T13" fmla="*/ 28 h 327"/>
              <a:gd name="T14" fmla="*/ 327 w 327"/>
              <a:gd name="T15" fmla="*/ 299 h 327"/>
              <a:gd name="T16" fmla="*/ 300 w 327"/>
              <a:gd name="T17"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27">
                <a:moveTo>
                  <a:pt x="300" y="327"/>
                </a:moveTo>
                <a:cubicBezTo>
                  <a:pt x="28" y="327"/>
                  <a:pt x="28" y="327"/>
                  <a:pt x="28" y="327"/>
                </a:cubicBezTo>
                <a:cubicBezTo>
                  <a:pt x="13" y="327"/>
                  <a:pt x="0" y="315"/>
                  <a:pt x="0" y="299"/>
                </a:cubicBezTo>
                <a:cubicBezTo>
                  <a:pt x="0" y="28"/>
                  <a:pt x="0" y="28"/>
                  <a:pt x="0" y="28"/>
                </a:cubicBezTo>
                <a:cubicBezTo>
                  <a:pt x="0" y="13"/>
                  <a:pt x="13" y="0"/>
                  <a:pt x="28" y="0"/>
                </a:cubicBezTo>
                <a:cubicBezTo>
                  <a:pt x="300" y="0"/>
                  <a:pt x="300" y="0"/>
                  <a:pt x="300" y="0"/>
                </a:cubicBezTo>
                <a:cubicBezTo>
                  <a:pt x="315" y="0"/>
                  <a:pt x="327" y="13"/>
                  <a:pt x="327" y="28"/>
                </a:cubicBezTo>
                <a:cubicBezTo>
                  <a:pt x="327" y="299"/>
                  <a:pt x="327" y="299"/>
                  <a:pt x="327" y="299"/>
                </a:cubicBezTo>
                <a:cubicBezTo>
                  <a:pt x="327" y="315"/>
                  <a:pt x="315" y="327"/>
                  <a:pt x="300" y="32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2000"/>
          </a:p>
        </p:txBody>
      </p:sp>
      <p:sp>
        <p:nvSpPr>
          <p:cNvPr id="8" name="Freeform 8">
            <a:extLst>
              <a:ext uri="{FF2B5EF4-FFF2-40B4-BE49-F238E27FC236}">
                <a16:creationId xmlns:a16="http://schemas.microsoft.com/office/drawing/2014/main" id="{F20CFC5F-DEB9-90F2-66BB-122610286637}"/>
              </a:ext>
            </a:extLst>
          </p:cNvPr>
          <p:cNvSpPr>
            <a:spLocks/>
          </p:cNvSpPr>
          <p:nvPr/>
        </p:nvSpPr>
        <p:spPr bwMode="auto">
          <a:xfrm>
            <a:off x="4731544" y="908300"/>
            <a:ext cx="1393031" cy="1394222"/>
          </a:xfrm>
          <a:custGeom>
            <a:avLst/>
            <a:gdLst>
              <a:gd name="T0" fmla="*/ 461 w 488"/>
              <a:gd name="T1" fmla="*/ 488 h 488"/>
              <a:gd name="T2" fmla="*/ 28 w 488"/>
              <a:gd name="T3" fmla="*/ 488 h 488"/>
              <a:gd name="T4" fmla="*/ 0 w 488"/>
              <a:gd name="T5" fmla="*/ 460 h 488"/>
              <a:gd name="T6" fmla="*/ 0 w 488"/>
              <a:gd name="T7" fmla="*/ 27 h 488"/>
              <a:gd name="T8" fmla="*/ 28 w 488"/>
              <a:gd name="T9" fmla="*/ 0 h 488"/>
              <a:gd name="T10" fmla="*/ 461 w 488"/>
              <a:gd name="T11" fmla="*/ 0 h 488"/>
              <a:gd name="T12" fmla="*/ 488 w 488"/>
              <a:gd name="T13" fmla="*/ 27 h 488"/>
              <a:gd name="T14" fmla="*/ 488 w 488"/>
              <a:gd name="T15" fmla="*/ 460 h 488"/>
              <a:gd name="T16" fmla="*/ 461 w 488"/>
              <a:gd name="T17"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61" y="488"/>
                </a:moveTo>
                <a:cubicBezTo>
                  <a:pt x="28" y="488"/>
                  <a:pt x="28" y="488"/>
                  <a:pt x="28" y="488"/>
                </a:cubicBezTo>
                <a:cubicBezTo>
                  <a:pt x="12" y="488"/>
                  <a:pt x="0" y="476"/>
                  <a:pt x="0" y="460"/>
                </a:cubicBezTo>
                <a:cubicBezTo>
                  <a:pt x="0" y="27"/>
                  <a:pt x="0" y="27"/>
                  <a:pt x="0" y="27"/>
                </a:cubicBezTo>
                <a:cubicBezTo>
                  <a:pt x="0" y="12"/>
                  <a:pt x="12" y="0"/>
                  <a:pt x="28" y="0"/>
                </a:cubicBezTo>
                <a:cubicBezTo>
                  <a:pt x="461" y="0"/>
                  <a:pt x="461" y="0"/>
                  <a:pt x="461" y="0"/>
                </a:cubicBezTo>
                <a:cubicBezTo>
                  <a:pt x="476" y="0"/>
                  <a:pt x="488" y="12"/>
                  <a:pt x="488" y="27"/>
                </a:cubicBezTo>
                <a:cubicBezTo>
                  <a:pt x="488" y="460"/>
                  <a:pt x="488" y="460"/>
                  <a:pt x="488" y="460"/>
                </a:cubicBezTo>
                <a:cubicBezTo>
                  <a:pt x="488" y="476"/>
                  <a:pt x="476" y="488"/>
                  <a:pt x="461" y="48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2000"/>
          </a:p>
        </p:txBody>
      </p:sp>
      <p:sp>
        <p:nvSpPr>
          <p:cNvPr id="9" name="Freeform 9">
            <a:extLst>
              <a:ext uri="{FF2B5EF4-FFF2-40B4-BE49-F238E27FC236}">
                <a16:creationId xmlns:a16="http://schemas.microsoft.com/office/drawing/2014/main" id="{63915FF7-E035-6BF4-5D52-7167F62D9095}"/>
              </a:ext>
            </a:extLst>
          </p:cNvPr>
          <p:cNvSpPr>
            <a:spLocks/>
          </p:cNvSpPr>
          <p:nvPr/>
        </p:nvSpPr>
        <p:spPr bwMode="auto">
          <a:xfrm>
            <a:off x="4731544" y="2371579"/>
            <a:ext cx="1198959" cy="1200150"/>
          </a:xfrm>
          <a:custGeom>
            <a:avLst/>
            <a:gdLst>
              <a:gd name="T0" fmla="*/ 393 w 420"/>
              <a:gd name="T1" fmla="*/ 420 h 420"/>
              <a:gd name="T2" fmla="*/ 28 w 420"/>
              <a:gd name="T3" fmla="*/ 420 h 420"/>
              <a:gd name="T4" fmla="*/ 0 w 420"/>
              <a:gd name="T5" fmla="*/ 392 h 420"/>
              <a:gd name="T6" fmla="*/ 0 w 420"/>
              <a:gd name="T7" fmla="*/ 27 h 420"/>
              <a:gd name="T8" fmla="*/ 28 w 420"/>
              <a:gd name="T9" fmla="*/ 0 h 420"/>
              <a:gd name="T10" fmla="*/ 393 w 420"/>
              <a:gd name="T11" fmla="*/ 0 h 420"/>
              <a:gd name="T12" fmla="*/ 420 w 420"/>
              <a:gd name="T13" fmla="*/ 27 h 420"/>
              <a:gd name="T14" fmla="*/ 420 w 420"/>
              <a:gd name="T15" fmla="*/ 392 h 420"/>
              <a:gd name="T16" fmla="*/ 393 w 420"/>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420">
                <a:moveTo>
                  <a:pt x="393" y="420"/>
                </a:moveTo>
                <a:cubicBezTo>
                  <a:pt x="28" y="420"/>
                  <a:pt x="28" y="420"/>
                  <a:pt x="28" y="420"/>
                </a:cubicBezTo>
                <a:cubicBezTo>
                  <a:pt x="12" y="420"/>
                  <a:pt x="0" y="408"/>
                  <a:pt x="0" y="392"/>
                </a:cubicBezTo>
                <a:cubicBezTo>
                  <a:pt x="0" y="27"/>
                  <a:pt x="0" y="27"/>
                  <a:pt x="0" y="27"/>
                </a:cubicBezTo>
                <a:cubicBezTo>
                  <a:pt x="0" y="12"/>
                  <a:pt x="12" y="0"/>
                  <a:pt x="28" y="0"/>
                </a:cubicBezTo>
                <a:cubicBezTo>
                  <a:pt x="393" y="0"/>
                  <a:pt x="393" y="0"/>
                  <a:pt x="393" y="0"/>
                </a:cubicBezTo>
                <a:cubicBezTo>
                  <a:pt x="408" y="0"/>
                  <a:pt x="420" y="12"/>
                  <a:pt x="420" y="27"/>
                </a:cubicBezTo>
                <a:cubicBezTo>
                  <a:pt x="420" y="392"/>
                  <a:pt x="420" y="392"/>
                  <a:pt x="420" y="392"/>
                </a:cubicBezTo>
                <a:cubicBezTo>
                  <a:pt x="420" y="408"/>
                  <a:pt x="408" y="420"/>
                  <a:pt x="393" y="42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2000"/>
          </a:p>
        </p:txBody>
      </p:sp>
      <p:sp>
        <p:nvSpPr>
          <p:cNvPr id="10" name="Rectangle 10">
            <a:extLst>
              <a:ext uri="{FF2B5EF4-FFF2-40B4-BE49-F238E27FC236}">
                <a16:creationId xmlns:a16="http://schemas.microsoft.com/office/drawing/2014/main" id="{E3CAABC1-D559-F0EB-CB5F-52DA073C2B5D}"/>
              </a:ext>
            </a:extLst>
          </p:cNvPr>
          <p:cNvSpPr>
            <a:spLocks noChangeArrowheads="1"/>
          </p:cNvSpPr>
          <p:nvPr/>
        </p:nvSpPr>
        <p:spPr bwMode="auto">
          <a:xfrm>
            <a:off x="3417094" y="2696620"/>
            <a:ext cx="29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000" b="1" dirty="0">
                <a:solidFill>
                  <a:srgbClr val="FFFFFF"/>
                </a:solidFill>
                <a:latin typeface="Open Sans" panose="020B0606030504020204" pitchFamily="34" charset="0"/>
              </a:rPr>
              <a:t>01</a:t>
            </a:r>
            <a:endParaRPr lang="ru-RU" altLang="ru-RU" sz="2000" dirty="0"/>
          </a:p>
        </p:txBody>
      </p:sp>
      <p:sp>
        <p:nvSpPr>
          <p:cNvPr id="11" name="Rectangle 11">
            <a:extLst>
              <a:ext uri="{FF2B5EF4-FFF2-40B4-BE49-F238E27FC236}">
                <a16:creationId xmlns:a16="http://schemas.microsoft.com/office/drawing/2014/main" id="{1A7067C8-3CA0-7A2E-BC89-493D1B551435}"/>
              </a:ext>
            </a:extLst>
          </p:cNvPr>
          <p:cNvSpPr>
            <a:spLocks noChangeArrowheads="1"/>
          </p:cNvSpPr>
          <p:nvPr/>
        </p:nvSpPr>
        <p:spPr bwMode="auto">
          <a:xfrm>
            <a:off x="5085160" y="1198813"/>
            <a:ext cx="29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000" b="1">
                <a:solidFill>
                  <a:srgbClr val="FFFFFF"/>
                </a:solidFill>
                <a:latin typeface="Open Sans" panose="020B0606030504020204" pitchFamily="34" charset="0"/>
              </a:rPr>
              <a:t>03</a:t>
            </a:r>
            <a:endParaRPr lang="ru-RU" altLang="ru-RU" sz="2000"/>
          </a:p>
        </p:txBody>
      </p:sp>
      <p:sp>
        <p:nvSpPr>
          <p:cNvPr id="12" name="Rectangle 12">
            <a:extLst>
              <a:ext uri="{FF2B5EF4-FFF2-40B4-BE49-F238E27FC236}">
                <a16:creationId xmlns:a16="http://schemas.microsoft.com/office/drawing/2014/main" id="{F04E3C9F-CC3B-9AE2-B24E-80FB858418F6}"/>
              </a:ext>
            </a:extLst>
          </p:cNvPr>
          <p:cNvSpPr>
            <a:spLocks noChangeArrowheads="1"/>
          </p:cNvSpPr>
          <p:nvPr/>
        </p:nvSpPr>
        <p:spPr bwMode="auto">
          <a:xfrm>
            <a:off x="5050632" y="2664473"/>
            <a:ext cx="29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000" b="1" dirty="0">
                <a:solidFill>
                  <a:srgbClr val="FFFFFF"/>
                </a:solidFill>
                <a:latin typeface="Open Sans" panose="020B0606030504020204" pitchFamily="34" charset="0"/>
              </a:rPr>
              <a:t>04</a:t>
            </a:r>
            <a:endParaRPr lang="ru-RU" altLang="ru-RU" sz="2000" dirty="0"/>
          </a:p>
        </p:txBody>
      </p:sp>
      <p:sp>
        <p:nvSpPr>
          <p:cNvPr id="13" name="Rectangle 13">
            <a:extLst>
              <a:ext uri="{FF2B5EF4-FFF2-40B4-BE49-F238E27FC236}">
                <a16:creationId xmlns:a16="http://schemas.microsoft.com/office/drawing/2014/main" id="{D0D97E35-C004-91CD-84B9-50AA2C3480A8}"/>
              </a:ext>
            </a:extLst>
          </p:cNvPr>
          <p:cNvSpPr>
            <a:spLocks noChangeArrowheads="1"/>
          </p:cNvSpPr>
          <p:nvPr/>
        </p:nvSpPr>
        <p:spPr bwMode="auto">
          <a:xfrm>
            <a:off x="3936207" y="1556000"/>
            <a:ext cx="29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2000" b="1" dirty="0">
                <a:solidFill>
                  <a:srgbClr val="FFFFFF"/>
                </a:solidFill>
                <a:latin typeface="Open Sans" panose="020B0606030504020204" pitchFamily="34" charset="0"/>
              </a:rPr>
              <a:t>02</a:t>
            </a:r>
            <a:endParaRPr lang="ru-RU" altLang="ru-RU" sz="2000" dirty="0"/>
          </a:p>
        </p:txBody>
      </p:sp>
      <p:sp>
        <p:nvSpPr>
          <p:cNvPr id="16" name="Freeform 16">
            <a:extLst>
              <a:ext uri="{FF2B5EF4-FFF2-40B4-BE49-F238E27FC236}">
                <a16:creationId xmlns:a16="http://schemas.microsoft.com/office/drawing/2014/main" id="{5FC6D669-9C7D-884E-3F0C-A20A9218F5DF}"/>
              </a:ext>
            </a:extLst>
          </p:cNvPr>
          <p:cNvSpPr>
            <a:spLocks noEditPoints="1"/>
          </p:cNvSpPr>
          <p:nvPr/>
        </p:nvSpPr>
        <p:spPr bwMode="auto">
          <a:xfrm>
            <a:off x="1359885" y="2561781"/>
            <a:ext cx="553640" cy="577453"/>
          </a:xfrm>
          <a:custGeom>
            <a:avLst/>
            <a:gdLst>
              <a:gd name="T0" fmla="*/ 72 w 194"/>
              <a:gd name="T1" fmla="*/ 21 h 202"/>
              <a:gd name="T2" fmla="*/ 170 w 194"/>
              <a:gd name="T3" fmla="*/ 81 h 202"/>
              <a:gd name="T4" fmla="*/ 194 w 194"/>
              <a:gd name="T5" fmla="*/ 129 h 202"/>
              <a:gd name="T6" fmla="*/ 174 w 194"/>
              <a:gd name="T7" fmla="*/ 129 h 202"/>
              <a:gd name="T8" fmla="*/ 174 w 194"/>
              <a:gd name="T9" fmla="*/ 163 h 202"/>
              <a:gd name="T10" fmla="*/ 163 w 194"/>
              <a:gd name="T11" fmla="*/ 173 h 202"/>
              <a:gd name="T12" fmla="*/ 141 w 194"/>
              <a:gd name="T13" fmla="*/ 173 h 202"/>
              <a:gd name="T14" fmla="*/ 141 w 194"/>
              <a:gd name="T15" fmla="*/ 202 h 202"/>
              <a:gd name="T16" fmla="*/ 52 w 194"/>
              <a:gd name="T17" fmla="*/ 202 h 202"/>
              <a:gd name="T18" fmla="*/ 52 w 194"/>
              <a:gd name="T19" fmla="*/ 172 h 202"/>
              <a:gd name="T20" fmla="*/ 42 w 194"/>
              <a:gd name="T21" fmla="*/ 152 h 202"/>
              <a:gd name="T22" fmla="*/ 108 w 194"/>
              <a:gd name="T23" fmla="*/ 91 h 202"/>
              <a:gd name="T24" fmla="*/ 108 w 194"/>
              <a:gd name="T25" fmla="*/ 78 h 202"/>
              <a:gd name="T26" fmla="*/ 93 w 194"/>
              <a:gd name="T27" fmla="*/ 72 h 202"/>
              <a:gd name="T28" fmla="*/ 91 w 194"/>
              <a:gd name="T29" fmla="*/ 66 h 202"/>
              <a:gd name="T30" fmla="*/ 97 w 194"/>
              <a:gd name="T31" fmla="*/ 51 h 202"/>
              <a:gd name="T32" fmla="*/ 88 w 194"/>
              <a:gd name="T33" fmla="*/ 41 h 202"/>
              <a:gd name="T34" fmla="*/ 73 w 194"/>
              <a:gd name="T35" fmla="*/ 48 h 202"/>
              <a:gd name="T36" fmla="*/ 67 w 194"/>
              <a:gd name="T37" fmla="*/ 46 h 202"/>
              <a:gd name="T38" fmla="*/ 61 w 194"/>
              <a:gd name="T39" fmla="*/ 30 h 202"/>
              <a:gd name="T40" fmla="*/ 47 w 194"/>
              <a:gd name="T41" fmla="*/ 30 h 202"/>
              <a:gd name="T42" fmla="*/ 41 w 194"/>
              <a:gd name="T43" fmla="*/ 46 h 202"/>
              <a:gd name="T44" fmla="*/ 36 w 194"/>
              <a:gd name="T45" fmla="*/ 48 h 202"/>
              <a:gd name="T46" fmla="*/ 21 w 194"/>
              <a:gd name="T47" fmla="*/ 41 h 202"/>
              <a:gd name="T48" fmla="*/ 11 w 194"/>
              <a:gd name="T49" fmla="*/ 51 h 202"/>
              <a:gd name="T50" fmla="*/ 18 w 194"/>
              <a:gd name="T51" fmla="*/ 66 h 202"/>
              <a:gd name="T52" fmla="*/ 16 w 194"/>
              <a:gd name="T53" fmla="*/ 72 h 202"/>
              <a:gd name="T54" fmla="*/ 0 w 194"/>
              <a:gd name="T55" fmla="*/ 78 h 202"/>
              <a:gd name="T56" fmla="*/ 0 w 194"/>
              <a:gd name="T57" fmla="*/ 91 h 202"/>
              <a:gd name="T58" fmla="*/ 16 w 194"/>
              <a:gd name="T59" fmla="*/ 97 h 202"/>
              <a:gd name="T60" fmla="*/ 18 w 194"/>
              <a:gd name="T61" fmla="*/ 103 h 202"/>
              <a:gd name="T62" fmla="*/ 11 w 194"/>
              <a:gd name="T63" fmla="*/ 118 h 202"/>
              <a:gd name="T64" fmla="*/ 21 w 194"/>
              <a:gd name="T65" fmla="*/ 128 h 202"/>
              <a:gd name="T66" fmla="*/ 36 w 194"/>
              <a:gd name="T67" fmla="*/ 121 h 202"/>
              <a:gd name="T68" fmla="*/ 41 w 194"/>
              <a:gd name="T69" fmla="*/ 123 h 202"/>
              <a:gd name="T70" fmla="*/ 47 w 194"/>
              <a:gd name="T71" fmla="*/ 139 h 202"/>
              <a:gd name="T72" fmla="*/ 61 w 194"/>
              <a:gd name="T73" fmla="*/ 139 h 202"/>
              <a:gd name="T74" fmla="*/ 67 w 194"/>
              <a:gd name="T75" fmla="*/ 123 h 202"/>
              <a:gd name="T76" fmla="*/ 73 w 194"/>
              <a:gd name="T77" fmla="*/ 121 h 202"/>
              <a:gd name="T78" fmla="*/ 88 w 194"/>
              <a:gd name="T79" fmla="*/ 128 h 202"/>
              <a:gd name="T80" fmla="*/ 97 w 194"/>
              <a:gd name="T81" fmla="*/ 118 h 202"/>
              <a:gd name="T82" fmla="*/ 91 w 194"/>
              <a:gd name="T83" fmla="*/ 103 h 202"/>
              <a:gd name="T84" fmla="*/ 93 w 194"/>
              <a:gd name="T85" fmla="*/ 97 h 202"/>
              <a:gd name="T86" fmla="*/ 108 w 194"/>
              <a:gd name="T87" fmla="*/ 91 h 202"/>
              <a:gd name="T88" fmla="*/ 54 w 194"/>
              <a:gd name="T89" fmla="*/ 62 h 202"/>
              <a:gd name="T90" fmla="*/ 31 w 194"/>
              <a:gd name="T91" fmla="*/ 84 h 202"/>
              <a:gd name="T92" fmla="*/ 54 w 194"/>
              <a:gd name="T93" fmla="*/ 107 h 202"/>
              <a:gd name="T94" fmla="*/ 77 w 194"/>
              <a:gd name="T95" fmla="*/ 84 h 202"/>
              <a:gd name="T96" fmla="*/ 54 w 194"/>
              <a:gd name="T97" fmla="*/ 62 h 202"/>
              <a:gd name="T98" fmla="*/ 141 w 194"/>
              <a:gd name="T99" fmla="*/ 173 h 202"/>
              <a:gd name="T100" fmla="*/ 129 w 194"/>
              <a:gd name="T101" fmla="*/ 17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02">
                <a:moveTo>
                  <a:pt x="72" y="21"/>
                </a:moveTo>
                <a:cubicBezTo>
                  <a:pt x="180" y="0"/>
                  <a:pt x="170" y="81"/>
                  <a:pt x="170" y="81"/>
                </a:cubicBezTo>
                <a:cubicBezTo>
                  <a:pt x="194" y="129"/>
                  <a:pt x="194" y="129"/>
                  <a:pt x="194" y="129"/>
                </a:cubicBezTo>
                <a:cubicBezTo>
                  <a:pt x="174" y="129"/>
                  <a:pt x="174" y="129"/>
                  <a:pt x="174" y="129"/>
                </a:cubicBezTo>
                <a:cubicBezTo>
                  <a:pt x="174" y="163"/>
                  <a:pt x="174" y="163"/>
                  <a:pt x="174" y="163"/>
                </a:cubicBezTo>
                <a:cubicBezTo>
                  <a:pt x="174" y="169"/>
                  <a:pt x="169" y="173"/>
                  <a:pt x="163" y="173"/>
                </a:cubicBezTo>
                <a:cubicBezTo>
                  <a:pt x="141" y="173"/>
                  <a:pt x="141" y="173"/>
                  <a:pt x="141" y="173"/>
                </a:cubicBezTo>
                <a:cubicBezTo>
                  <a:pt x="141" y="202"/>
                  <a:pt x="141" y="202"/>
                  <a:pt x="141" y="202"/>
                </a:cubicBezTo>
                <a:moveTo>
                  <a:pt x="52" y="202"/>
                </a:moveTo>
                <a:cubicBezTo>
                  <a:pt x="52" y="172"/>
                  <a:pt x="52" y="172"/>
                  <a:pt x="52" y="172"/>
                </a:cubicBezTo>
                <a:cubicBezTo>
                  <a:pt x="42" y="152"/>
                  <a:pt x="42" y="152"/>
                  <a:pt x="42" y="152"/>
                </a:cubicBezTo>
                <a:moveTo>
                  <a:pt x="108" y="91"/>
                </a:moveTo>
                <a:cubicBezTo>
                  <a:pt x="108" y="78"/>
                  <a:pt x="108" y="78"/>
                  <a:pt x="108" y="78"/>
                </a:cubicBezTo>
                <a:cubicBezTo>
                  <a:pt x="93" y="72"/>
                  <a:pt x="93" y="72"/>
                  <a:pt x="93" y="72"/>
                </a:cubicBezTo>
                <a:cubicBezTo>
                  <a:pt x="92" y="70"/>
                  <a:pt x="92" y="68"/>
                  <a:pt x="91" y="66"/>
                </a:cubicBezTo>
                <a:cubicBezTo>
                  <a:pt x="97" y="51"/>
                  <a:pt x="97" y="51"/>
                  <a:pt x="97" y="51"/>
                </a:cubicBezTo>
                <a:cubicBezTo>
                  <a:pt x="88" y="41"/>
                  <a:pt x="88" y="41"/>
                  <a:pt x="88" y="41"/>
                </a:cubicBezTo>
                <a:cubicBezTo>
                  <a:pt x="73" y="48"/>
                  <a:pt x="73" y="48"/>
                  <a:pt x="73" y="48"/>
                </a:cubicBezTo>
                <a:cubicBezTo>
                  <a:pt x="71" y="47"/>
                  <a:pt x="69" y="46"/>
                  <a:pt x="67" y="46"/>
                </a:cubicBezTo>
                <a:cubicBezTo>
                  <a:pt x="61" y="30"/>
                  <a:pt x="61" y="30"/>
                  <a:pt x="61" y="30"/>
                </a:cubicBezTo>
                <a:cubicBezTo>
                  <a:pt x="47" y="30"/>
                  <a:pt x="47" y="30"/>
                  <a:pt x="47" y="30"/>
                </a:cubicBezTo>
                <a:cubicBezTo>
                  <a:pt x="41" y="46"/>
                  <a:pt x="41" y="46"/>
                  <a:pt x="41" y="46"/>
                </a:cubicBezTo>
                <a:cubicBezTo>
                  <a:pt x="40" y="46"/>
                  <a:pt x="38" y="47"/>
                  <a:pt x="36" y="48"/>
                </a:cubicBezTo>
                <a:cubicBezTo>
                  <a:pt x="21" y="41"/>
                  <a:pt x="21" y="41"/>
                  <a:pt x="21" y="41"/>
                </a:cubicBezTo>
                <a:cubicBezTo>
                  <a:pt x="11" y="51"/>
                  <a:pt x="11" y="51"/>
                  <a:pt x="11" y="51"/>
                </a:cubicBezTo>
                <a:cubicBezTo>
                  <a:pt x="18" y="66"/>
                  <a:pt x="18" y="66"/>
                  <a:pt x="18" y="66"/>
                </a:cubicBezTo>
                <a:cubicBezTo>
                  <a:pt x="17" y="68"/>
                  <a:pt x="16" y="70"/>
                  <a:pt x="16" y="72"/>
                </a:cubicBezTo>
                <a:cubicBezTo>
                  <a:pt x="0" y="78"/>
                  <a:pt x="0" y="78"/>
                  <a:pt x="0" y="78"/>
                </a:cubicBezTo>
                <a:cubicBezTo>
                  <a:pt x="0" y="91"/>
                  <a:pt x="0" y="91"/>
                  <a:pt x="0" y="91"/>
                </a:cubicBezTo>
                <a:cubicBezTo>
                  <a:pt x="16" y="97"/>
                  <a:pt x="16" y="97"/>
                  <a:pt x="16" y="97"/>
                </a:cubicBezTo>
                <a:cubicBezTo>
                  <a:pt x="16" y="99"/>
                  <a:pt x="17" y="101"/>
                  <a:pt x="18" y="103"/>
                </a:cubicBezTo>
                <a:cubicBezTo>
                  <a:pt x="11" y="118"/>
                  <a:pt x="11" y="118"/>
                  <a:pt x="11" y="118"/>
                </a:cubicBezTo>
                <a:cubicBezTo>
                  <a:pt x="21" y="128"/>
                  <a:pt x="21" y="128"/>
                  <a:pt x="21" y="128"/>
                </a:cubicBezTo>
                <a:cubicBezTo>
                  <a:pt x="36" y="121"/>
                  <a:pt x="36" y="121"/>
                  <a:pt x="36" y="121"/>
                </a:cubicBezTo>
                <a:cubicBezTo>
                  <a:pt x="38" y="122"/>
                  <a:pt x="40" y="123"/>
                  <a:pt x="41" y="123"/>
                </a:cubicBezTo>
                <a:cubicBezTo>
                  <a:pt x="47" y="139"/>
                  <a:pt x="47" y="139"/>
                  <a:pt x="47" y="139"/>
                </a:cubicBezTo>
                <a:cubicBezTo>
                  <a:pt x="61" y="139"/>
                  <a:pt x="61" y="139"/>
                  <a:pt x="61" y="139"/>
                </a:cubicBezTo>
                <a:cubicBezTo>
                  <a:pt x="67" y="123"/>
                  <a:pt x="67" y="123"/>
                  <a:pt x="67" y="123"/>
                </a:cubicBezTo>
                <a:cubicBezTo>
                  <a:pt x="69" y="123"/>
                  <a:pt x="71" y="122"/>
                  <a:pt x="73" y="121"/>
                </a:cubicBezTo>
                <a:cubicBezTo>
                  <a:pt x="88" y="128"/>
                  <a:pt x="88" y="128"/>
                  <a:pt x="88" y="128"/>
                </a:cubicBezTo>
                <a:cubicBezTo>
                  <a:pt x="97" y="118"/>
                  <a:pt x="97" y="118"/>
                  <a:pt x="97" y="118"/>
                </a:cubicBezTo>
                <a:cubicBezTo>
                  <a:pt x="91" y="103"/>
                  <a:pt x="91" y="103"/>
                  <a:pt x="91" y="103"/>
                </a:cubicBezTo>
                <a:cubicBezTo>
                  <a:pt x="92" y="101"/>
                  <a:pt x="92" y="99"/>
                  <a:pt x="93" y="97"/>
                </a:cubicBezTo>
                <a:lnTo>
                  <a:pt x="108" y="91"/>
                </a:lnTo>
                <a:close/>
                <a:moveTo>
                  <a:pt x="54" y="62"/>
                </a:moveTo>
                <a:cubicBezTo>
                  <a:pt x="42" y="62"/>
                  <a:pt x="31" y="72"/>
                  <a:pt x="31" y="84"/>
                </a:cubicBezTo>
                <a:cubicBezTo>
                  <a:pt x="31" y="97"/>
                  <a:pt x="42" y="107"/>
                  <a:pt x="54" y="107"/>
                </a:cubicBezTo>
                <a:cubicBezTo>
                  <a:pt x="67" y="107"/>
                  <a:pt x="77" y="97"/>
                  <a:pt x="77" y="84"/>
                </a:cubicBezTo>
                <a:cubicBezTo>
                  <a:pt x="77" y="72"/>
                  <a:pt x="67" y="62"/>
                  <a:pt x="54" y="62"/>
                </a:cubicBezTo>
                <a:close/>
                <a:moveTo>
                  <a:pt x="141" y="173"/>
                </a:moveTo>
                <a:cubicBezTo>
                  <a:pt x="129" y="173"/>
                  <a:pt x="129" y="173"/>
                  <a:pt x="129" y="173"/>
                </a:cubicBezTo>
              </a:path>
            </a:pathLst>
          </a:custGeom>
          <a:noFill/>
          <a:ln w="269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2000" dirty="0"/>
          </a:p>
        </p:txBody>
      </p:sp>
      <p:sp>
        <p:nvSpPr>
          <p:cNvPr id="20" name="Text Placeholder 15">
            <a:extLst>
              <a:ext uri="{FF2B5EF4-FFF2-40B4-BE49-F238E27FC236}">
                <a16:creationId xmlns:a16="http://schemas.microsoft.com/office/drawing/2014/main" id="{E460D3FA-819F-ACC2-C25A-5D252564F7B2}"/>
              </a:ext>
            </a:extLst>
          </p:cNvPr>
          <p:cNvSpPr>
            <a:spLocks noGrp="1"/>
          </p:cNvSpPr>
          <p:nvPr>
            <p:ph type="body" sz="quarter" idx="10"/>
          </p:nvPr>
        </p:nvSpPr>
        <p:spPr>
          <a:xfrm>
            <a:off x="5124510" y="3527513"/>
            <a:ext cx="2988075" cy="779859"/>
          </a:xfrm>
        </p:spPr>
        <p:txBody>
          <a:bodyPr>
            <a:noAutofit/>
          </a:bodyPr>
          <a:lstStyle/>
          <a:p>
            <a:pPr lvl="0" algn="ctr"/>
            <a:r>
              <a:rPr lang="en-US" sz="1700" b="0" dirty="0" err="1">
                <a:latin typeface="Aharoni" panose="02010803020104030203" pitchFamily="2" charset="-79"/>
                <a:cs typeface="Aharoni" panose="02010803020104030203" pitchFamily="2" charset="-79"/>
              </a:rPr>
              <a:t>Verifico</a:t>
            </a:r>
            <a:r>
              <a:rPr lang="en-US" sz="1700" b="0" dirty="0">
                <a:latin typeface="Aharoni" panose="02010803020104030203" pitchFamily="2" charset="-79"/>
                <a:cs typeface="Aharoni" panose="02010803020104030203" pitchFamily="2" charset="-79"/>
              </a:rPr>
              <a:t> meu estoque e </a:t>
            </a:r>
            <a:r>
              <a:rPr lang="en-US" sz="1700" b="0" dirty="0" err="1">
                <a:latin typeface="Aharoni" panose="02010803020104030203" pitchFamily="2" charset="-79"/>
                <a:cs typeface="Aharoni" panose="02010803020104030203" pitchFamily="2" charset="-79"/>
              </a:rPr>
              <a:t>elaboro</a:t>
            </a:r>
            <a:r>
              <a:rPr lang="en-US" sz="1700" b="0" dirty="0">
                <a:latin typeface="Aharoni" panose="02010803020104030203" pitchFamily="2" charset="-79"/>
                <a:cs typeface="Aharoni" panose="02010803020104030203" pitchFamily="2" charset="-79"/>
              </a:rPr>
              <a:t> novo </a:t>
            </a:r>
            <a:r>
              <a:rPr lang="en-US" sz="1700" b="0" dirty="0" err="1">
                <a:latin typeface="Aharoni" panose="02010803020104030203" pitchFamily="2" charset="-79"/>
                <a:cs typeface="Aharoni" panose="02010803020104030203" pitchFamily="2" charset="-79"/>
              </a:rPr>
              <a:t>pedido</a:t>
            </a:r>
            <a:r>
              <a:rPr lang="en-US" sz="1700" b="0" dirty="0">
                <a:latin typeface="Aharoni" panose="02010803020104030203" pitchFamily="2" charset="-79"/>
                <a:cs typeface="Aharoni" panose="02010803020104030203" pitchFamily="2" charset="-79"/>
              </a:rPr>
              <a:t> </a:t>
            </a:r>
            <a:r>
              <a:rPr lang="en-US" sz="1700" b="0" dirty="0" err="1">
                <a:latin typeface="Aharoni" panose="02010803020104030203" pitchFamily="2" charset="-79"/>
                <a:cs typeface="Aharoni" panose="02010803020104030203" pitchFamily="2" charset="-79"/>
              </a:rPr>
              <a:t>compatível</a:t>
            </a:r>
            <a:r>
              <a:rPr lang="en-US" sz="1700" b="0" dirty="0">
                <a:latin typeface="Aharoni" panose="02010803020104030203" pitchFamily="2" charset="-79"/>
                <a:cs typeface="Aharoni" panose="02010803020104030203" pitchFamily="2" charset="-79"/>
              </a:rPr>
              <a:t> a </a:t>
            </a:r>
            <a:r>
              <a:rPr lang="en-US" sz="1700" b="0" dirty="0" err="1">
                <a:latin typeface="Aharoni" panose="02010803020104030203" pitchFamily="2" charset="-79"/>
                <a:cs typeface="Aharoni" panose="02010803020104030203" pitchFamily="2" charset="-79"/>
              </a:rPr>
              <a:t>finalização</a:t>
            </a:r>
            <a:r>
              <a:rPr lang="en-US" sz="1700" b="0" dirty="0">
                <a:latin typeface="Aharoni" panose="02010803020104030203" pitchFamily="2" charset="-79"/>
                <a:cs typeface="Aharoni" panose="02010803020104030203" pitchFamily="2" charset="-79"/>
              </a:rPr>
              <a:t> da nova </a:t>
            </a:r>
            <a:r>
              <a:rPr lang="en-US" sz="1700" b="0" dirty="0" err="1">
                <a:latin typeface="Aharoni" panose="02010803020104030203" pitchFamily="2" charset="-79"/>
                <a:cs typeface="Aharoni" panose="02010803020104030203" pitchFamily="2" charset="-79"/>
              </a:rPr>
              <a:t>licitação</a:t>
            </a:r>
            <a:endParaRPr lang="ru-RU" sz="1700" b="0" dirty="0">
              <a:cs typeface="Aharoni" panose="02010803020104030203" pitchFamily="2" charset="-79"/>
            </a:endParaRPr>
          </a:p>
        </p:txBody>
      </p:sp>
      <p:sp>
        <p:nvSpPr>
          <p:cNvPr id="19" name="Text Placeholder 15">
            <a:extLst>
              <a:ext uri="{FF2B5EF4-FFF2-40B4-BE49-F238E27FC236}">
                <a16:creationId xmlns:a16="http://schemas.microsoft.com/office/drawing/2014/main" id="{88083DC0-35B6-DD5E-A813-9ECF621C51E4}"/>
              </a:ext>
            </a:extLst>
          </p:cNvPr>
          <p:cNvSpPr>
            <a:spLocks noGrp="1"/>
          </p:cNvSpPr>
          <p:nvPr>
            <p:ph type="body" sz="quarter" idx="11"/>
          </p:nvPr>
        </p:nvSpPr>
        <p:spPr>
          <a:xfrm>
            <a:off x="6039137" y="-7316"/>
            <a:ext cx="2787773" cy="779859"/>
          </a:xfrm>
        </p:spPr>
        <p:txBody>
          <a:bodyPr>
            <a:noAutofit/>
          </a:bodyPr>
          <a:lstStyle/>
          <a:p>
            <a:pPr lvl="0" algn="ctr"/>
            <a:r>
              <a:rPr lang="en-US" sz="2000" dirty="0" err="1">
                <a:latin typeface="Aharoni" panose="02010803020104030203" pitchFamily="2" charset="-79"/>
                <a:cs typeface="Aharoni" panose="02010803020104030203" pitchFamily="2" charset="-79"/>
              </a:rPr>
              <a:t>Ignoro</a:t>
            </a:r>
            <a:r>
              <a:rPr lang="en-US" sz="2000" dirty="0">
                <a:latin typeface="Aharoni" panose="02010803020104030203" pitchFamily="2" charset="-79"/>
                <a:cs typeface="Aharoni" panose="02010803020104030203" pitchFamily="2" charset="-79"/>
              </a:rPr>
              <a:t> a </a:t>
            </a:r>
            <a:r>
              <a:rPr lang="en-US" sz="2000" dirty="0" err="1">
                <a:latin typeface="Aharoni" panose="02010803020104030203" pitchFamily="2" charset="-79"/>
                <a:cs typeface="Aharoni" panose="02010803020104030203" pitchFamily="2" charset="-79"/>
              </a:rPr>
              <a:t>informação</a:t>
            </a:r>
            <a:r>
              <a:rPr lang="en-US" sz="2000" dirty="0">
                <a:latin typeface="Aharoni" panose="02010803020104030203" pitchFamily="2" charset="-79"/>
                <a:cs typeface="Aharoni" panose="02010803020104030203" pitchFamily="2" charset="-79"/>
              </a:rPr>
              <a:t> e </a:t>
            </a:r>
            <a:r>
              <a:rPr lang="en-US" sz="2000" dirty="0" err="1">
                <a:latin typeface="Aharoni" panose="02010803020104030203" pitchFamily="2" charset="-79"/>
                <a:cs typeface="Aharoni" panose="02010803020104030203" pitchFamily="2" charset="-79"/>
              </a:rPr>
              <a:t>sigo</a:t>
            </a:r>
            <a:r>
              <a:rPr lang="en-US" sz="2000" dirty="0">
                <a:latin typeface="Aharoni" panose="02010803020104030203" pitchFamily="2" charset="-79"/>
                <a:cs typeface="Aharoni" panose="02010803020104030203" pitchFamily="2" charset="-79"/>
              </a:rPr>
              <a:t> com a nova </a:t>
            </a:r>
            <a:r>
              <a:rPr lang="en-US" sz="2000" dirty="0" err="1">
                <a:latin typeface="Aharoni" panose="02010803020104030203" pitchFamily="2" charset="-79"/>
                <a:cs typeface="Aharoni" panose="02010803020104030203" pitchFamily="2" charset="-79"/>
              </a:rPr>
              <a:t>licitação</a:t>
            </a:r>
            <a:r>
              <a:rPr lang="en-US" sz="2000" dirty="0">
                <a:latin typeface="Aharoni" panose="02010803020104030203" pitchFamily="2" charset="-79"/>
                <a:cs typeface="Aharoni" panose="02010803020104030203" pitchFamily="2" charset="-79"/>
              </a:rPr>
              <a:t> </a:t>
            </a:r>
            <a:r>
              <a:rPr lang="en-US" sz="2000" dirty="0" err="1">
                <a:latin typeface="Aharoni" panose="02010803020104030203" pitchFamily="2" charset="-79"/>
                <a:cs typeface="Aharoni" panose="02010803020104030203" pitchFamily="2" charset="-79"/>
              </a:rPr>
              <a:t>sem</a:t>
            </a:r>
            <a:r>
              <a:rPr lang="en-US" sz="2000" dirty="0">
                <a:latin typeface="Aharoni" panose="02010803020104030203" pitchFamily="2" charset="-79"/>
                <a:cs typeface="Aharoni" panose="02010803020104030203" pitchFamily="2" charset="-79"/>
              </a:rPr>
              <a:t> considerer o estoque… </a:t>
            </a:r>
            <a:endParaRPr lang="ru-RU" sz="2000" dirty="0">
              <a:cs typeface="Aharoni" panose="02010803020104030203" pitchFamily="2" charset="-79"/>
            </a:endParaRPr>
          </a:p>
        </p:txBody>
      </p:sp>
      <p:sp>
        <p:nvSpPr>
          <p:cNvPr id="18" name="Text Placeholder 15">
            <a:extLst>
              <a:ext uri="{FF2B5EF4-FFF2-40B4-BE49-F238E27FC236}">
                <a16:creationId xmlns:a16="http://schemas.microsoft.com/office/drawing/2014/main" id="{F37B2795-A74A-D98C-C323-890924F677C3}"/>
              </a:ext>
            </a:extLst>
          </p:cNvPr>
          <p:cNvSpPr>
            <a:spLocks noGrp="1"/>
          </p:cNvSpPr>
          <p:nvPr>
            <p:ph type="body" sz="quarter" idx="12"/>
          </p:nvPr>
        </p:nvSpPr>
        <p:spPr>
          <a:xfrm>
            <a:off x="44143" y="3081306"/>
            <a:ext cx="3185123" cy="779859"/>
          </a:xfrm>
        </p:spPr>
        <p:txBody>
          <a:bodyPr>
            <a:noAutofit/>
          </a:bodyPr>
          <a:lstStyle/>
          <a:p>
            <a:pPr lvl="0" algn="ctr"/>
            <a:r>
              <a:rPr lang="en-US" sz="2000" b="0" dirty="0">
                <a:latin typeface="Aharoni" panose="02010803020104030203" pitchFamily="2" charset="-79"/>
                <a:cs typeface="Aharoni" panose="02010803020104030203" pitchFamily="2" charset="-79"/>
              </a:rPr>
              <a:t>E </a:t>
            </a:r>
            <a:r>
              <a:rPr lang="en-US" sz="2000" b="0" dirty="0" err="1">
                <a:latin typeface="Aharoni" panose="02010803020104030203" pitchFamily="2" charset="-79"/>
                <a:cs typeface="Aharoni" panose="02010803020104030203" pitchFamily="2" charset="-79"/>
              </a:rPr>
              <a:t>quando</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estão</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finalizando</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os</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prazos</a:t>
            </a:r>
            <a:r>
              <a:rPr lang="en-US" sz="2000" b="0" dirty="0">
                <a:latin typeface="Aharoni" panose="02010803020104030203" pitchFamily="2" charset="-79"/>
                <a:cs typeface="Aharoni" panose="02010803020104030203" pitchFamily="2" charset="-79"/>
              </a:rPr>
              <a:t> dos </a:t>
            </a:r>
            <a:r>
              <a:rPr lang="en-US" sz="2000" b="0" dirty="0" err="1">
                <a:latin typeface="Aharoni" panose="02010803020104030203" pitchFamily="2" charset="-79"/>
                <a:cs typeface="Aharoni" panose="02010803020104030203" pitchFamily="2" charset="-79"/>
              </a:rPr>
              <a:t>contratos</a:t>
            </a:r>
            <a:r>
              <a:rPr lang="en-US" sz="2000" b="0" dirty="0">
                <a:latin typeface="Aharoni" panose="02010803020104030203" pitchFamily="2" charset="-79"/>
                <a:cs typeface="Aharoni" panose="02010803020104030203" pitchFamily="2" charset="-79"/>
              </a:rPr>
              <a:t> e </a:t>
            </a:r>
            <a:r>
              <a:rPr lang="en-US" sz="2000" b="0" dirty="0" err="1">
                <a:latin typeface="Aharoni" panose="02010803020104030203" pitchFamily="2" charset="-79"/>
                <a:cs typeface="Aharoni" panose="02010803020104030203" pitchFamily="2" charset="-79"/>
              </a:rPr>
              <a:t>atas</a:t>
            </a:r>
            <a:r>
              <a:rPr lang="en-US" sz="2000" b="0" dirty="0">
                <a:latin typeface="Aharoni" panose="02010803020104030203" pitchFamily="2" charset="-79"/>
                <a:cs typeface="Aharoni" panose="02010803020104030203" pitchFamily="2" charset="-79"/>
              </a:rPr>
              <a:t>…</a:t>
            </a:r>
            <a:endParaRPr lang="ru-RU" sz="2000" b="0" dirty="0">
              <a:cs typeface="Aharoni" panose="02010803020104030203" pitchFamily="2" charset="-79"/>
            </a:endParaRPr>
          </a:p>
        </p:txBody>
      </p:sp>
      <p:pic>
        <p:nvPicPr>
          <p:cNvPr id="3" name="Imagem 2">
            <a:extLst>
              <a:ext uri="{FF2B5EF4-FFF2-40B4-BE49-F238E27FC236}">
                <a16:creationId xmlns:a16="http://schemas.microsoft.com/office/drawing/2014/main" id="{0F5F6288-386C-D5DF-B984-E6BEF1A62414}"/>
              </a:ext>
            </a:extLst>
          </p:cNvPr>
          <p:cNvPicPr>
            <a:picLocks noChangeAspect="1"/>
          </p:cNvPicPr>
          <p:nvPr/>
        </p:nvPicPr>
        <p:blipFill>
          <a:blip r:embed="rId3"/>
          <a:stretch>
            <a:fillRect/>
          </a:stretch>
        </p:blipFill>
        <p:spPr>
          <a:xfrm>
            <a:off x="6161484" y="2313048"/>
            <a:ext cx="1198959" cy="1239949"/>
          </a:xfrm>
          <a:prstGeom prst="rect">
            <a:avLst/>
          </a:prstGeom>
        </p:spPr>
      </p:pic>
      <p:sp>
        <p:nvSpPr>
          <p:cNvPr id="22" name="Text Placeholder 15">
            <a:extLst>
              <a:ext uri="{FF2B5EF4-FFF2-40B4-BE49-F238E27FC236}">
                <a16:creationId xmlns:a16="http://schemas.microsoft.com/office/drawing/2014/main" id="{110A1EA0-3935-BECC-F67F-A6CE43D16F5F}"/>
              </a:ext>
            </a:extLst>
          </p:cNvPr>
          <p:cNvSpPr txBox="1">
            <a:spLocks/>
          </p:cNvSpPr>
          <p:nvPr/>
        </p:nvSpPr>
        <p:spPr>
          <a:xfrm>
            <a:off x="492861" y="1092848"/>
            <a:ext cx="3369527" cy="779859"/>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b="0" dirty="0" err="1">
                <a:latin typeface="Aharoni" panose="02010803020104030203" pitchFamily="2" charset="-79"/>
                <a:cs typeface="Aharoni" panose="02010803020104030203" pitchFamily="2" charset="-79"/>
              </a:rPr>
              <a:t>Solicito</a:t>
            </a:r>
            <a:r>
              <a:rPr lang="en-US" sz="2000" b="0" dirty="0">
                <a:latin typeface="Aharoni" panose="02010803020104030203" pitchFamily="2" charset="-79"/>
                <a:cs typeface="Aharoni" panose="02010803020104030203" pitchFamily="2" charset="-79"/>
              </a:rPr>
              <a:t> </a:t>
            </a:r>
            <a:r>
              <a:rPr lang="en-US" sz="2000" b="0" dirty="0" err="1">
                <a:latin typeface="Aharoni" panose="02010803020104030203" pitchFamily="2" charset="-79"/>
                <a:cs typeface="Aharoni" panose="02010803020104030203" pitchFamily="2" charset="-79"/>
              </a:rPr>
              <a:t>todo</a:t>
            </a:r>
            <a:r>
              <a:rPr lang="en-US" sz="2000" b="0" dirty="0">
                <a:latin typeface="Aharoni" panose="02010803020104030203" pitchFamily="2" charset="-79"/>
                <a:cs typeface="Aharoni" panose="02010803020104030203" pitchFamily="2" charset="-79"/>
              </a:rPr>
              <a:t> o </a:t>
            </a:r>
            <a:r>
              <a:rPr lang="en-US" sz="2000" b="0" dirty="0" err="1">
                <a:latin typeface="Aharoni" panose="02010803020104030203" pitchFamily="2" charset="-79"/>
                <a:cs typeface="Aharoni" panose="02010803020104030203" pitchFamily="2" charset="-79"/>
              </a:rPr>
              <a:t>saldo</a:t>
            </a:r>
            <a:r>
              <a:rPr lang="en-US" sz="2000" b="0" dirty="0">
                <a:latin typeface="Aharoni" panose="02010803020104030203" pitchFamily="2" charset="-79"/>
                <a:cs typeface="Aharoni" panose="02010803020104030203" pitchFamily="2" charset="-79"/>
              </a:rPr>
              <a:t> e </a:t>
            </a:r>
            <a:r>
              <a:rPr lang="en-US" sz="2000" b="0" dirty="0" err="1">
                <a:latin typeface="Aharoni" panose="02010803020104030203" pitchFamily="2" charset="-79"/>
                <a:cs typeface="Aharoni" panose="02010803020104030203" pitchFamily="2" charset="-79"/>
              </a:rPr>
              <a:t>seja</a:t>
            </a:r>
            <a:r>
              <a:rPr lang="en-US" sz="2000" b="0" dirty="0">
                <a:latin typeface="Aharoni" panose="02010803020104030203" pitchFamily="2" charset="-79"/>
                <a:cs typeface="Aharoni" panose="02010803020104030203" pitchFamily="2" charset="-79"/>
              </a:rPr>
              <a:t> o que Deus </a:t>
            </a:r>
            <a:r>
              <a:rPr lang="en-US" sz="2000" b="0" dirty="0" err="1">
                <a:latin typeface="Aharoni" panose="02010803020104030203" pitchFamily="2" charset="-79"/>
                <a:cs typeface="Aharoni" panose="02010803020104030203" pitchFamily="2" charset="-79"/>
              </a:rPr>
              <a:t>quiser</a:t>
            </a:r>
            <a:r>
              <a:rPr lang="en-US" sz="2000" b="0" dirty="0">
                <a:latin typeface="Aharoni" panose="02010803020104030203" pitchFamily="2" charset="-79"/>
                <a:cs typeface="Aharoni" panose="02010803020104030203" pitchFamily="2" charset="-79"/>
              </a:rPr>
              <a:t>…</a:t>
            </a:r>
            <a:endParaRPr lang="ru-RU" sz="2000" b="0" dirty="0">
              <a:cs typeface="Aharoni" panose="02010803020104030203" pitchFamily="2" charset="-79"/>
            </a:endParaRPr>
          </a:p>
        </p:txBody>
      </p:sp>
      <p:pic>
        <p:nvPicPr>
          <p:cNvPr id="1028" name="Picture 4" descr="Gerador de memes Surprised Jesus">
            <a:extLst>
              <a:ext uri="{FF2B5EF4-FFF2-40B4-BE49-F238E27FC236}">
                <a16:creationId xmlns:a16="http://schemas.microsoft.com/office/drawing/2014/main" id="{926BC18B-BE83-A653-EE55-91F7227484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761" t="17772" r="9452"/>
          <a:stretch/>
        </p:blipFill>
        <p:spPr bwMode="auto">
          <a:xfrm>
            <a:off x="1228675" y="783270"/>
            <a:ext cx="1576958" cy="16752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Estoque de segurança: o que é e como calcular | Blog do Toranos">
            <a:extLst>
              <a:ext uri="{FF2B5EF4-FFF2-40B4-BE49-F238E27FC236}">
                <a16:creationId xmlns:a16="http://schemas.microsoft.com/office/drawing/2014/main" id="{D9093637-E887-7ED2-3150-3B6B5D21926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060" t="2589" r="16478" b="2265"/>
          <a:stretch/>
        </p:blipFill>
        <p:spPr bwMode="auto">
          <a:xfrm>
            <a:off x="6616154" y="198689"/>
            <a:ext cx="1686165" cy="1788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00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 calcmode="lin" valueType="num">
                                      <p:cBhvr additive="base">
                                        <p:cTn id="56"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8">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028"/>
                                        </p:tgtEl>
                                        <p:attrNameLst>
                                          <p:attrName>style.visibility</p:attrName>
                                        </p:attrNameLst>
                                      </p:cBhvr>
                                      <p:to>
                                        <p:strVal val="visible"/>
                                      </p:to>
                                    </p:set>
                                    <p:animEffect transition="in" filter="barn(inVertical)">
                                      <p:cBhvr>
                                        <p:cTn id="72" dur="500"/>
                                        <p:tgtEl>
                                          <p:spTgt spid="1028"/>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 calcmode="lin" valueType="num">
                                      <p:cBhvr additive="base">
                                        <p:cTn id="7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barn(inVertical)">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xEl>
                                              <p:pRg st="0" end="0"/>
                                            </p:txEl>
                                          </p:spTgt>
                                        </p:tgtEl>
                                        <p:attrNameLst>
                                          <p:attrName>style.visibility</p:attrName>
                                        </p:attrNameLst>
                                      </p:cBhvr>
                                      <p:to>
                                        <p:strVal val="visible"/>
                                      </p:to>
                                    </p:set>
                                    <p:anim calcmode="lin" valueType="num">
                                      <p:cBhvr additive="base">
                                        <p:cTn id="8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0" presetID="16" presetClass="entr" presetSubtype="21" fill="hold"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barn(inVertical)">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6" grpId="0" animBg="1"/>
      <p:bldP spid="20" grpId="0" build="p"/>
      <p:bldP spid="19" grpId="0" build="p"/>
      <p:bldP spid="18" grpId="0" build="p"/>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F8BA5-63D1-24ED-FE89-0AF7886C7168}"/>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8A925D7B-E742-F5E6-D511-3C42106BA5AA}"/>
              </a:ext>
            </a:extLst>
          </p:cNvPr>
          <p:cNvSpPr>
            <a:spLocks/>
          </p:cNvSpPr>
          <p:nvPr/>
        </p:nvSpPr>
        <p:spPr bwMode="auto">
          <a:xfrm>
            <a:off x="2971379" y="1850654"/>
            <a:ext cx="1639490" cy="1640681"/>
          </a:xfrm>
          <a:custGeom>
            <a:avLst/>
            <a:gdLst>
              <a:gd name="T0" fmla="*/ 547 w 574"/>
              <a:gd name="T1" fmla="*/ 574 h 574"/>
              <a:gd name="T2" fmla="*/ 27 w 574"/>
              <a:gd name="T3" fmla="*/ 574 h 574"/>
              <a:gd name="T4" fmla="*/ 0 w 574"/>
              <a:gd name="T5" fmla="*/ 547 h 574"/>
              <a:gd name="T6" fmla="*/ 0 w 574"/>
              <a:gd name="T7" fmla="*/ 27 h 574"/>
              <a:gd name="T8" fmla="*/ 27 w 574"/>
              <a:gd name="T9" fmla="*/ 0 h 574"/>
              <a:gd name="T10" fmla="*/ 547 w 574"/>
              <a:gd name="T11" fmla="*/ 0 h 574"/>
              <a:gd name="T12" fmla="*/ 574 w 574"/>
              <a:gd name="T13" fmla="*/ 27 h 574"/>
              <a:gd name="T14" fmla="*/ 574 w 574"/>
              <a:gd name="T15" fmla="*/ 547 h 574"/>
              <a:gd name="T16" fmla="*/ 547 w 574"/>
              <a:gd name="T17"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4" h="574">
                <a:moveTo>
                  <a:pt x="547" y="574"/>
                </a:moveTo>
                <a:cubicBezTo>
                  <a:pt x="27" y="574"/>
                  <a:pt x="27" y="574"/>
                  <a:pt x="27" y="574"/>
                </a:cubicBezTo>
                <a:cubicBezTo>
                  <a:pt x="12" y="574"/>
                  <a:pt x="0" y="562"/>
                  <a:pt x="0" y="547"/>
                </a:cubicBezTo>
                <a:cubicBezTo>
                  <a:pt x="0" y="27"/>
                  <a:pt x="0" y="27"/>
                  <a:pt x="0" y="27"/>
                </a:cubicBezTo>
                <a:cubicBezTo>
                  <a:pt x="0" y="12"/>
                  <a:pt x="12" y="0"/>
                  <a:pt x="27" y="0"/>
                </a:cubicBezTo>
                <a:cubicBezTo>
                  <a:pt x="547" y="0"/>
                  <a:pt x="547" y="0"/>
                  <a:pt x="547" y="0"/>
                </a:cubicBezTo>
                <a:cubicBezTo>
                  <a:pt x="562" y="0"/>
                  <a:pt x="574" y="12"/>
                  <a:pt x="574" y="27"/>
                </a:cubicBezTo>
                <a:cubicBezTo>
                  <a:pt x="574" y="547"/>
                  <a:pt x="574" y="547"/>
                  <a:pt x="574" y="547"/>
                </a:cubicBezTo>
                <a:cubicBezTo>
                  <a:pt x="574" y="562"/>
                  <a:pt x="562" y="574"/>
                  <a:pt x="547" y="574"/>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a:extLst>
              <a:ext uri="{FF2B5EF4-FFF2-40B4-BE49-F238E27FC236}">
                <a16:creationId xmlns:a16="http://schemas.microsoft.com/office/drawing/2014/main" id="{1B6D1D20-8D52-637D-88DA-A543B37B8300}"/>
              </a:ext>
            </a:extLst>
          </p:cNvPr>
          <p:cNvSpPr>
            <a:spLocks/>
          </p:cNvSpPr>
          <p:nvPr/>
        </p:nvSpPr>
        <p:spPr bwMode="auto">
          <a:xfrm>
            <a:off x="3677419" y="846957"/>
            <a:ext cx="933450" cy="934640"/>
          </a:xfrm>
          <a:custGeom>
            <a:avLst/>
            <a:gdLst>
              <a:gd name="T0" fmla="*/ 300 w 327"/>
              <a:gd name="T1" fmla="*/ 327 h 327"/>
              <a:gd name="T2" fmla="*/ 28 w 327"/>
              <a:gd name="T3" fmla="*/ 327 h 327"/>
              <a:gd name="T4" fmla="*/ 0 w 327"/>
              <a:gd name="T5" fmla="*/ 299 h 327"/>
              <a:gd name="T6" fmla="*/ 0 w 327"/>
              <a:gd name="T7" fmla="*/ 28 h 327"/>
              <a:gd name="T8" fmla="*/ 28 w 327"/>
              <a:gd name="T9" fmla="*/ 0 h 327"/>
              <a:gd name="T10" fmla="*/ 300 w 327"/>
              <a:gd name="T11" fmla="*/ 0 h 327"/>
              <a:gd name="T12" fmla="*/ 327 w 327"/>
              <a:gd name="T13" fmla="*/ 28 h 327"/>
              <a:gd name="T14" fmla="*/ 327 w 327"/>
              <a:gd name="T15" fmla="*/ 299 h 327"/>
              <a:gd name="T16" fmla="*/ 300 w 327"/>
              <a:gd name="T17"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327">
                <a:moveTo>
                  <a:pt x="300" y="327"/>
                </a:moveTo>
                <a:cubicBezTo>
                  <a:pt x="28" y="327"/>
                  <a:pt x="28" y="327"/>
                  <a:pt x="28" y="327"/>
                </a:cubicBezTo>
                <a:cubicBezTo>
                  <a:pt x="13" y="327"/>
                  <a:pt x="0" y="315"/>
                  <a:pt x="0" y="299"/>
                </a:cubicBezTo>
                <a:cubicBezTo>
                  <a:pt x="0" y="28"/>
                  <a:pt x="0" y="28"/>
                  <a:pt x="0" y="28"/>
                </a:cubicBezTo>
                <a:cubicBezTo>
                  <a:pt x="0" y="13"/>
                  <a:pt x="13" y="0"/>
                  <a:pt x="28" y="0"/>
                </a:cubicBezTo>
                <a:cubicBezTo>
                  <a:pt x="300" y="0"/>
                  <a:pt x="300" y="0"/>
                  <a:pt x="300" y="0"/>
                </a:cubicBezTo>
                <a:cubicBezTo>
                  <a:pt x="315" y="0"/>
                  <a:pt x="327" y="13"/>
                  <a:pt x="327" y="28"/>
                </a:cubicBezTo>
                <a:cubicBezTo>
                  <a:pt x="327" y="299"/>
                  <a:pt x="327" y="299"/>
                  <a:pt x="327" y="299"/>
                </a:cubicBezTo>
                <a:cubicBezTo>
                  <a:pt x="327" y="315"/>
                  <a:pt x="315" y="327"/>
                  <a:pt x="300" y="32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8" name="Freeform 8">
            <a:extLst>
              <a:ext uri="{FF2B5EF4-FFF2-40B4-BE49-F238E27FC236}">
                <a16:creationId xmlns:a16="http://schemas.microsoft.com/office/drawing/2014/main" id="{457B3D08-1C10-CD05-900A-00B48B890494}"/>
              </a:ext>
            </a:extLst>
          </p:cNvPr>
          <p:cNvSpPr>
            <a:spLocks/>
          </p:cNvSpPr>
          <p:nvPr/>
        </p:nvSpPr>
        <p:spPr bwMode="auto">
          <a:xfrm>
            <a:off x="4679925" y="387375"/>
            <a:ext cx="1393031" cy="1394222"/>
          </a:xfrm>
          <a:custGeom>
            <a:avLst/>
            <a:gdLst>
              <a:gd name="T0" fmla="*/ 461 w 488"/>
              <a:gd name="T1" fmla="*/ 488 h 488"/>
              <a:gd name="T2" fmla="*/ 28 w 488"/>
              <a:gd name="T3" fmla="*/ 488 h 488"/>
              <a:gd name="T4" fmla="*/ 0 w 488"/>
              <a:gd name="T5" fmla="*/ 460 h 488"/>
              <a:gd name="T6" fmla="*/ 0 w 488"/>
              <a:gd name="T7" fmla="*/ 27 h 488"/>
              <a:gd name="T8" fmla="*/ 28 w 488"/>
              <a:gd name="T9" fmla="*/ 0 h 488"/>
              <a:gd name="T10" fmla="*/ 461 w 488"/>
              <a:gd name="T11" fmla="*/ 0 h 488"/>
              <a:gd name="T12" fmla="*/ 488 w 488"/>
              <a:gd name="T13" fmla="*/ 27 h 488"/>
              <a:gd name="T14" fmla="*/ 488 w 488"/>
              <a:gd name="T15" fmla="*/ 460 h 488"/>
              <a:gd name="T16" fmla="*/ 461 w 488"/>
              <a:gd name="T17"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8" h="488">
                <a:moveTo>
                  <a:pt x="461" y="488"/>
                </a:moveTo>
                <a:cubicBezTo>
                  <a:pt x="28" y="488"/>
                  <a:pt x="28" y="488"/>
                  <a:pt x="28" y="488"/>
                </a:cubicBezTo>
                <a:cubicBezTo>
                  <a:pt x="12" y="488"/>
                  <a:pt x="0" y="476"/>
                  <a:pt x="0" y="460"/>
                </a:cubicBezTo>
                <a:cubicBezTo>
                  <a:pt x="0" y="27"/>
                  <a:pt x="0" y="27"/>
                  <a:pt x="0" y="27"/>
                </a:cubicBezTo>
                <a:cubicBezTo>
                  <a:pt x="0" y="12"/>
                  <a:pt x="12" y="0"/>
                  <a:pt x="28" y="0"/>
                </a:cubicBezTo>
                <a:cubicBezTo>
                  <a:pt x="461" y="0"/>
                  <a:pt x="461" y="0"/>
                  <a:pt x="461" y="0"/>
                </a:cubicBezTo>
                <a:cubicBezTo>
                  <a:pt x="476" y="0"/>
                  <a:pt x="488" y="12"/>
                  <a:pt x="488" y="27"/>
                </a:cubicBezTo>
                <a:cubicBezTo>
                  <a:pt x="488" y="460"/>
                  <a:pt x="488" y="460"/>
                  <a:pt x="488" y="460"/>
                </a:cubicBezTo>
                <a:cubicBezTo>
                  <a:pt x="488" y="476"/>
                  <a:pt x="476" y="488"/>
                  <a:pt x="461" y="48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a:extLst>
              <a:ext uri="{FF2B5EF4-FFF2-40B4-BE49-F238E27FC236}">
                <a16:creationId xmlns:a16="http://schemas.microsoft.com/office/drawing/2014/main" id="{B8FF47CF-2E93-83A0-EE9C-0874EBC66B6F}"/>
              </a:ext>
            </a:extLst>
          </p:cNvPr>
          <p:cNvSpPr>
            <a:spLocks/>
          </p:cNvSpPr>
          <p:nvPr/>
        </p:nvSpPr>
        <p:spPr bwMode="auto">
          <a:xfrm>
            <a:off x="4679925" y="1850654"/>
            <a:ext cx="1198959" cy="1200150"/>
          </a:xfrm>
          <a:custGeom>
            <a:avLst/>
            <a:gdLst>
              <a:gd name="T0" fmla="*/ 393 w 420"/>
              <a:gd name="T1" fmla="*/ 420 h 420"/>
              <a:gd name="T2" fmla="*/ 28 w 420"/>
              <a:gd name="T3" fmla="*/ 420 h 420"/>
              <a:gd name="T4" fmla="*/ 0 w 420"/>
              <a:gd name="T5" fmla="*/ 392 h 420"/>
              <a:gd name="T6" fmla="*/ 0 w 420"/>
              <a:gd name="T7" fmla="*/ 27 h 420"/>
              <a:gd name="T8" fmla="*/ 28 w 420"/>
              <a:gd name="T9" fmla="*/ 0 h 420"/>
              <a:gd name="T10" fmla="*/ 393 w 420"/>
              <a:gd name="T11" fmla="*/ 0 h 420"/>
              <a:gd name="T12" fmla="*/ 420 w 420"/>
              <a:gd name="T13" fmla="*/ 27 h 420"/>
              <a:gd name="T14" fmla="*/ 420 w 420"/>
              <a:gd name="T15" fmla="*/ 392 h 420"/>
              <a:gd name="T16" fmla="*/ 393 w 420"/>
              <a:gd name="T17"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420">
                <a:moveTo>
                  <a:pt x="393" y="420"/>
                </a:moveTo>
                <a:cubicBezTo>
                  <a:pt x="28" y="420"/>
                  <a:pt x="28" y="420"/>
                  <a:pt x="28" y="420"/>
                </a:cubicBezTo>
                <a:cubicBezTo>
                  <a:pt x="12" y="420"/>
                  <a:pt x="0" y="408"/>
                  <a:pt x="0" y="392"/>
                </a:cubicBezTo>
                <a:cubicBezTo>
                  <a:pt x="0" y="27"/>
                  <a:pt x="0" y="27"/>
                  <a:pt x="0" y="27"/>
                </a:cubicBezTo>
                <a:cubicBezTo>
                  <a:pt x="0" y="12"/>
                  <a:pt x="12" y="0"/>
                  <a:pt x="28" y="0"/>
                </a:cubicBezTo>
                <a:cubicBezTo>
                  <a:pt x="393" y="0"/>
                  <a:pt x="393" y="0"/>
                  <a:pt x="393" y="0"/>
                </a:cubicBezTo>
                <a:cubicBezTo>
                  <a:pt x="408" y="0"/>
                  <a:pt x="420" y="12"/>
                  <a:pt x="420" y="27"/>
                </a:cubicBezTo>
                <a:cubicBezTo>
                  <a:pt x="420" y="392"/>
                  <a:pt x="420" y="392"/>
                  <a:pt x="420" y="392"/>
                </a:cubicBezTo>
                <a:cubicBezTo>
                  <a:pt x="420" y="408"/>
                  <a:pt x="408" y="420"/>
                  <a:pt x="393" y="42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Rectangle 10">
            <a:extLst>
              <a:ext uri="{FF2B5EF4-FFF2-40B4-BE49-F238E27FC236}">
                <a16:creationId xmlns:a16="http://schemas.microsoft.com/office/drawing/2014/main" id="{17371BDD-AA2A-7A1C-3622-8BCFF2413E82}"/>
              </a:ext>
            </a:extLst>
          </p:cNvPr>
          <p:cNvSpPr>
            <a:spLocks noChangeArrowheads="1"/>
          </p:cNvSpPr>
          <p:nvPr/>
        </p:nvSpPr>
        <p:spPr bwMode="auto">
          <a:xfrm>
            <a:off x="3365475" y="2175695"/>
            <a:ext cx="910506"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6225" b="1" dirty="0">
                <a:solidFill>
                  <a:srgbClr val="FFFFFF"/>
                </a:solidFill>
                <a:latin typeface="Open Sans" panose="020B0606030504020204" pitchFamily="34" charset="0"/>
              </a:rPr>
              <a:t>01</a:t>
            </a:r>
            <a:endParaRPr lang="ru-RU" altLang="ru-RU" sz="1350" dirty="0"/>
          </a:p>
        </p:txBody>
      </p:sp>
      <p:sp>
        <p:nvSpPr>
          <p:cNvPr id="11" name="Rectangle 11">
            <a:extLst>
              <a:ext uri="{FF2B5EF4-FFF2-40B4-BE49-F238E27FC236}">
                <a16:creationId xmlns:a16="http://schemas.microsoft.com/office/drawing/2014/main" id="{D2857983-2C7E-56F5-1BF6-06AF4FBD462D}"/>
              </a:ext>
            </a:extLst>
          </p:cNvPr>
          <p:cNvSpPr>
            <a:spLocks noChangeArrowheads="1"/>
          </p:cNvSpPr>
          <p:nvPr/>
        </p:nvSpPr>
        <p:spPr bwMode="auto">
          <a:xfrm>
            <a:off x="5033541" y="677888"/>
            <a:ext cx="724557" cy="76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4950" b="1">
                <a:solidFill>
                  <a:srgbClr val="FFFFFF"/>
                </a:solidFill>
                <a:latin typeface="Open Sans" panose="020B0606030504020204" pitchFamily="34" charset="0"/>
              </a:rPr>
              <a:t>03</a:t>
            </a:r>
            <a:endParaRPr lang="ru-RU" altLang="ru-RU" sz="1350"/>
          </a:p>
        </p:txBody>
      </p:sp>
      <p:sp>
        <p:nvSpPr>
          <p:cNvPr id="12" name="Rectangle 12">
            <a:extLst>
              <a:ext uri="{FF2B5EF4-FFF2-40B4-BE49-F238E27FC236}">
                <a16:creationId xmlns:a16="http://schemas.microsoft.com/office/drawing/2014/main" id="{746E1E8A-AA9F-FD26-54BD-26DA21A60176}"/>
              </a:ext>
            </a:extLst>
          </p:cNvPr>
          <p:cNvSpPr>
            <a:spLocks noChangeArrowheads="1"/>
          </p:cNvSpPr>
          <p:nvPr/>
        </p:nvSpPr>
        <p:spPr bwMode="auto">
          <a:xfrm>
            <a:off x="4999013" y="2143548"/>
            <a:ext cx="602729" cy="634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4125" b="1" dirty="0">
                <a:solidFill>
                  <a:srgbClr val="FFFFFF"/>
                </a:solidFill>
                <a:latin typeface="Open Sans" panose="020B0606030504020204" pitchFamily="34" charset="0"/>
              </a:rPr>
              <a:t>04</a:t>
            </a:r>
            <a:endParaRPr lang="ru-RU" altLang="ru-RU" sz="1350" dirty="0"/>
          </a:p>
        </p:txBody>
      </p:sp>
      <p:sp>
        <p:nvSpPr>
          <p:cNvPr id="13" name="Rectangle 13">
            <a:extLst>
              <a:ext uri="{FF2B5EF4-FFF2-40B4-BE49-F238E27FC236}">
                <a16:creationId xmlns:a16="http://schemas.microsoft.com/office/drawing/2014/main" id="{DD7908DA-B141-BC6E-774D-E95125E53DA7}"/>
              </a:ext>
            </a:extLst>
          </p:cNvPr>
          <p:cNvSpPr>
            <a:spLocks noChangeArrowheads="1"/>
          </p:cNvSpPr>
          <p:nvPr/>
        </p:nvSpPr>
        <p:spPr bwMode="auto">
          <a:xfrm>
            <a:off x="3884588" y="1035075"/>
            <a:ext cx="516167" cy="5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ru-RU" altLang="ru-RU" sz="3525" b="1" dirty="0">
                <a:solidFill>
                  <a:srgbClr val="FFFFFF"/>
                </a:solidFill>
                <a:latin typeface="Open Sans" panose="020B0606030504020204" pitchFamily="34" charset="0"/>
              </a:rPr>
              <a:t>02</a:t>
            </a:r>
            <a:endParaRPr lang="ru-RU" altLang="ru-RU" sz="1350" dirty="0"/>
          </a:p>
        </p:txBody>
      </p:sp>
      <p:sp>
        <p:nvSpPr>
          <p:cNvPr id="16" name="Freeform 16">
            <a:extLst>
              <a:ext uri="{FF2B5EF4-FFF2-40B4-BE49-F238E27FC236}">
                <a16:creationId xmlns:a16="http://schemas.microsoft.com/office/drawing/2014/main" id="{E16D93CF-1179-4B9A-BB05-F6199E2E558B}"/>
              </a:ext>
            </a:extLst>
          </p:cNvPr>
          <p:cNvSpPr>
            <a:spLocks noEditPoints="1"/>
          </p:cNvSpPr>
          <p:nvPr/>
        </p:nvSpPr>
        <p:spPr bwMode="auto">
          <a:xfrm>
            <a:off x="1534637" y="2143548"/>
            <a:ext cx="553640" cy="577453"/>
          </a:xfrm>
          <a:custGeom>
            <a:avLst/>
            <a:gdLst>
              <a:gd name="T0" fmla="*/ 72 w 194"/>
              <a:gd name="T1" fmla="*/ 21 h 202"/>
              <a:gd name="T2" fmla="*/ 170 w 194"/>
              <a:gd name="T3" fmla="*/ 81 h 202"/>
              <a:gd name="T4" fmla="*/ 194 w 194"/>
              <a:gd name="T5" fmla="*/ 129 h 202"/>
              <a:gd name="T6" fmla="*/ 174 w 194"/>
              <a:gd name="T7" fmla="*/ 129 h 202"/>
              <a:gd name="T8" fmla="*/ 174 w 194"/>
              <a:gd name="T9" fmla="*/ 163 h 202"/>
              <a:gd name="T10" fmla="*/ 163 w 194"/>
              <a:gd name="T11" fmla="*/ 173 h 202"/>
              <a:gd name="T12" fmla="*/ 141 w 194"/>
              <a:gd name="T13" fmla="*/ 173 h 202"/>
              <a:gd name="T14" fmla="*/ 141 w 194"/>
              <a:gd name="T15" fmla="*/ 202 h 202"/>
              <a:gd name="T16" fmla="*/ 52 w 194"/>
              <a:gd name="T17" fmla="*/ 202 h 202"/>
              <a:gd name="T18" fmla="*/ 52 w 194"/>
              <a:gd name="T19" fmla="*/ 172 h 202"/>
              <a:gd name="T20" fmla="*/ 42 w 194"/>
              <a:gd name="T21" fmla="*/ 152 h 202"/>
              <a:gd name="T22" fmla="*/ 108 w 194"/>
              <a:gd name="T23" fmla="*/ 91 h 202"/>
              <a:gd name="T24" fmla="*/ 108 w 194"/>
              <a:gd name="T25" fmla="*/ 78 h 202"/>
              <a:gd name="T26" fmla="*/ 93 w 194"/>
              <a:gd name="T27" fmla="*/ 72 h 202"/>
              <a:gd name="T28" fmla="*/ 91 w 194"/>
              <a:gd name="T29" fmla="*/ 66 h 202"/>
              <a:gd name="T30" fmla="*/ 97 w 194"/>
              <a:gd name="T31" fmla="*/ 51 h 202"/>
              <a:gd name="T32" fmla="*/ 88 w 194"/>
              <a:gd name="T33" fmla="*/ 41 h 202"/>
              <a:gd name="T34" fmla="*/ 73 w 194"/>
              <a:gd name="T35" fmla="*/ 48 h 202"/>
              <a:gd name="T36" fmla="*/ 67 w 194"/>
              <a:gd name="T37" fmla="*/ 46 h 202"/>
              <a:gd name="T38" fmla="*/ 61 w 194"/>
              <a:gd name="T39" fmla="*/ 30 h 202"/>
              <a:gd name="T40" fmla="*/ 47 w 194"/>
              <a:gd name="T41" fmla="*/ 30 h 202"/>
              <a:gd name="T42" fmla="*/ 41 w 194"/>
              <a:gd name="T43" fmla="*/ 46 h 202"/>
              <a:gd name="T44" fmla="*/ 36 w 194"/>
              <a:gd name="T45" fmla="*/ 48 h 202"/>
              <a:gd name="T46" fmla="*/ 21 w 194"/>
              <a:gd name="T47" fmla="*/ 41 h 202"/>
              <a:gd name="T48" fmla="*/ 11 w 194"/>
              <a:gd name="T49" fmla="*/ 51 h 202"/>
              <a:gd name="T50" fmla="*/ 18 w 194"/>
              <a:gd name="T51" fmla="*/ 66 h 202"/>
              <a:gd name="T52" fmla="*/ 16 w 194"/>
              <a:gd name="T53" fmla="*/ 72 h 202"/>
              <a:gd name="T54" fmla="*/ 0 w 194"/>
              <a:gd name="T55" fmla="*/ 78 h 202"/>
              <a:gd name="T56" fmla="*/ 0 w 194"/>
              <a:gd name="T57" fmla="*/ 91 h 202"/>
              <a:gd name="T58" fmla="*/ 16 w 194"/>
              <a:gd name="T59" fmla="*/ 97 h 202"/>
              <a:gd name="T60" fmla="*/ 18 w 194"/>
              <a:gd name="T61" fmla="*/ 103 h 202"/>
              <a:gd name="T62" fmla="*/ 11 w 194"/>
              <a:gd name="T63" fmla="*/ 118 h 202"/>
              <a:gd name="T64" fmla="*/ 21 w 194"/>
              <a:gd name="T65" fmla="*/ 128 h 202"/>
              <a:gd name="T66" fmla="*/ 36 w 194"/>
              <a:gd name="T67" fmla="*/ 121 h 202"/>
              <a:gd name="T68" fmla="*/ 41 w 194"/>
              <a:gd name="T69" fmla="*/ 123 h 202"/>
              <a:gd name="T70" fmla="*/ 47 w 194"/>
              <a:gd name="T71" fmla="*/ 139 h 202"/>
              <a:gd name="T72" fmla="*/ 61 w 194"/>
              <a:gd name="T73" fmla="*/ 139 h 202"/>
              <a:gd name="T74" fmla="*/ 67 w 194"/>
              <a:gd name="T75" fmla="*/ 123 h 202"/>
              <a:gd name="T76" fmla="*/ 73 w 194"/>
              <a:gd name="T77" fmla="*/ 121 h 202"/>
              <a:gd name="T78" fmla="*/ 88 w 194"/>
              <a:gd name="T79" fmla="*/ 128 h 202"/>
              <a:gd name="T80" fmla="*/ 97 w 194"/>
              <a:gd name="T81" fmla="*/ 118 h 202"/>
              <a:gd name="T82" fmla="*/ 91 w 194"/>
              <a:gd name="T83" fmla="*/ 103 h 202"/>
              <a:gd name="T84" fmla="*/ 93 w 194"/>
              <a:gd name="T85" fmla="*/ 97 h 202"/>
              <a:gd name="T86" fmla="*/ 108 w 194"/>
              <a:gd name="T87" fmla="*/ 91 h 202"/>
              <a:gd name="T88" fmla="*/ 54 w 194"/>
              <a:gd name="T89" fmla="*/ 62 h 202"/>
              <a:gd name="T90" fmla="*/ 31 w 194"/>
              <a:gd name="T91" fmla="*/ 84 h 202"/>
              <a:gd name="T92" fmla="*/ 54 w 194"/>
              <a:gd name="T93" fmla="*/ 107 h 202"/>
              <a:gd name="T94" fmla="*/ 77 w 194"/>
              <a:gd name="T95" fmla="*/ 84 h 202"/>
              <a:gd name="T96" fmla="*/ 54 w 194"/>
              <a:gd name="T97" fmla="*/ 62 h 202"/>
              <a:gd name="T98" fmla="*/ 141 w 194"/>
              <a:gd name="T99" fmla="*/ 173 h 202"/>
              <a:gd name="T100" fmla="*/ 129 w 194"/>
              <a:gd name="T101" fmla="*/ 17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4" h="202">
                <a:moveTo>
                  <a:pt x="72" y="21"/>
                </a:moveTo>
                <a:cubicBezTo>
                  <a:pt x="180" y="0"/>
                  <a:pt x="170" y="81"/>
                  <a:pt x="170" y="81"/>
                </a:cubicBezTo>
                <a:cubicBezTo>
                  <a:pt x="194" y="129"/>
                  <a:pt x="194" y="129"/>
                  <a:pt x="194" y="129"/>
                </a:cubicBezTo>
                <a:cubicBezTo>
                  <a:pt x="174" y="129"/>
                  <a:pt x="174" y="129"/>
                  <a:pt x="174" y="129"/>
                </a:cubicBezTo>
                <a:cubicBezTo>
                  <a:pt x="174" y="163"/>
                  <a:pt x="174" y="163"/>
                  <a:pt x="174" y="163"/>
                </a:cubicBezTo>
                <a:cubicBezTo>
                  <a:pt x="174" y="169"/>
                  <a:pt x="169" y="173"/>
                  <a:pt x="163" y="173"/>
                </a:cubicBezTo>
                <a:cubicBezTo>
                  <a:pt x="141" y="173"/>
                  <a:pt x="141" y="173"/>
                  <a:pt x="141" y="173"/>
                </a:cubicBezTo>
                <a:cubicBezTo>
                  <a:pt x="141" y="202"/>
                  <a:pt x="141" y="202"/>
                  <a:pt x="141" y="202"/>
                </a:cubicBezTo>
                <a:moveTo>
                  <a:pt x="52" y="202"/>
                </a:moveTo>
                <a:cubicBezTo>
                  <a:pt x="52" y="172"/>
                  <a:pt x="52" y="172"/>
                  <a:pt x="52" y="172"/>
                </a:cubicBezTo>
                <a:cubicBezTo>
                  <a:pt x="42" y="152"/>
                  <a:pt x="42" y="152"/>
                  <a:pt x="42" y="152"/>
                </a:cubicBezTo>
                <a:moveTo>
                  <a:pt x="108" y="91"/>
                </a:moveTo>
                <a:cubicBezTo>
                  <a:pt x="108" y="78"/>
                  <a:pt x="108" y="78"/>
                  <a:pt x="108" y="78"/>
                </a:cubicBezTo>
                <a:cubicBezTo>
                  <a:pt x="93" y="72"/>
                  <a:pt x="93" y="72"/>
                  <a:pt x="93" y="72"/>
                </a:cubicBezTo>
                <a:cubicBezTo>
                  <a:pt x="92" y="70"/>
                  <a:pt x="92" y="68"/>
                  <a:pt x="91" y="66"/>
                </a:cubicBezTo>
                <a:cubicBezTo>
                  <a:pt x="97" y="51"/>
                  <a:pt x="97" y="51"/>
                  <a:pt x="97" y="51"/>
                </a:cubicBezTo>
                <a:cubicBezTo>
                  <a:pt x="88" y="41"/>
                  <a:pt x="88" y="41"/>
                  <a:pt x="88" y="41"/>
                </a:cubicBezTo>
                <a:cubicBezTo>
                  <a:pt x="73" y="48"/>
                  <a:pt x="73" y="48"/>
                  <a:pt x="73" y="48"/>
                </a:cubicBezTo>
                <a:cubicBezTo>
                  <a:pt x="71" y="47"/>
                  <a:pt x="69" y="46"/>
                  <a:pt x="67" y="46"/>
                </a:cubicBezTo>
                <a:cubicBezTo>
                  <a:pt x="61" y="30"/>
                  <a:pt x="61" y="30"/>
                  <a:pt x="61" y="30"/>
                </a:cubicBezTo>
                <a:cubicBezTo>
                  <a:pt x="47" y="30"/>
                  <a:pt x="47" y="30"/>
                  <a:pt x="47" y="30"/>
                </a:cubicBezTo>
                <a:cubicBezTo>
                  <a:pt x="41" y="46"/>
                  <a:pt x="41" y="46"/>
                  <a:pt x="41" y="46"/>
                </a:cubicBezTo>
                <a:cubicBezTo>
                  <a:pt x="40" y="46"/>
                  <a:pt x="38" y="47"/>
                  <a:pt x="36" y="48"/>
                </a:cubicBezTo>
                <a:cubicBezTo>
                  <a:pt x="21" y="41"/>
                  <a:pt x="21" y="41"/>
                  <a:pt x="21" y="41"/>
                </a:cubicBezTo>
                <a:cubicBezTo>
                  <a:pt x="11" y="51"/>
                  <a:pt x="11" y="51"/>
                  <a:pt x="11" y="51"/>
                </a:cubicBezTo>
                <a:cubicBezTo>
                  <a:pt x="18" y="66"/>
                  <a:pt x="18" y="66"/>
                  <a:pt x="18" y="66"/>
                </a:cubicBezTo>
                <a:cubicBezTo>
                  <a:pt x="17" y="68"/>
                  <a:pt x="16" y="70"/>
                  <a:pt x="16" y="72"/>
                </a:cubicBezTo>
                <a:cubicBezTo>
                  <a:pt x="0" y="78"/>
                  <a:pt x="0" y="78"/>
                  <a:pt x="0" y="78"/>
                </a:cubicBezTo>
                <a:cubicBezTo>
                  <a:pt x="0" y="91"/>
                  <a:pt x="0" y="91"/>
                  <a:pt x="0" y="91"/>
                </a:cubicBezTo>
                <a:cubicBezTo>
                  <a:pt x="16" y="97"/>
                  <a:pt x="16" y="97"/>
                  <a:pt x="16" y="97"/>
                </a:cubicBezTo>
                <a:cubicBezTo>
                  <a:pt x="16" y="99"/>
                  <a:pt x="17" y="101"/>
                  <a:pt x="18" y="103"/>
                </a:cubicBezTo>
                <a:cubicBezTo>
                  <a:pt x="11" y="118"/>
                  <a:pt x="11" y="118"/>
                  <a:pt x="11" y="118"/>
                </a:cubicBezTo>
                <a:cubicBezTo>
                  <a:pt x="21" y="128"/>
                  <a:pt x="21" y="128"/>
                  <a:pt x="21" y="128"/>
                </a:cubicBezTo>
                <a:cubicBezTo>
                  <a:pt x="36" y="121"/>
                  <a:pt x="36" y="121"/>
                  <a:pt x="36" y="121"/>
                </a:cubicBezTo>
                <a:cubicBezTo>
                  <a:pt x="38" y="122"/>
                  <a:pt x="40" y="123"/>
                  <a:pt x="41" y="123"/>
                </a:cubicBezTo>
                <a:cubicBezTo>
                  <a:pt x="47" y="139"/>
                  <a:pt x="47" y="139"/>
                  <a:pt x="47" y="139"/>
                </a:cubicBezTo>
                <a:cubicBezTo>
                  <a:pt x="61" y="139"/>
                  <a:pt x="61" y="139"/>
                  <a:pt x="61" y="139"/>
                </a:cubicBezTo>
                <a:cubicBezTo>
                  <a:pt x="67" y="123"/>
                  <a:pt x="67" y="123"/>
                  <a:pt x="67" y="123"/>
                </a:cubicBezTo>
                <a:cubicBezTo>
                  <a:pt x="69" y="123"/>
                  <a:pt x="71" y="122"/>
                  <a:pt x="73" y="121"/>
                </a:cubicBezTo>
                <a:cubicBezTo>
                  <a:pt x="88" y="128"/>
                  <a:pt x="88" y="128"/>
                  <a:pt x="88" y="128"/>
                </a:cubicBezTo>
                <a:cubicBezTo>
                  <a:pt x="97" y="118"/>
                  <a:pt x="97" y="118"/>
                  <a:pt x="97" y="118"/>
                </a:cubicBezTo>
                <a:cubicBezTo>
                  <a:pt x="91" y="103"/>
                  <a:pt x="91" y="103"/>
                  <a:pt x="91" y="103"/>
                </a:cubicBezTo>
                <a:cubicBezTo>
                  <a:pt x="92" y="101"/>
                  <a:pt x="92" y="99"/>
                  <a:pt x="93" y="97"/>
                </a:cubicBezTo>
                <a:lnTo>
                  <a:pt x="108" y="91"/>
                </a:lnTo>
                <a:close/>
                <a:moveTo>
                  <a:pt x="54" y="62"/>
                </a:moveTo>
                <a:cubicBezTo>
                  <a:pt x="42" y="62"/>
                  <a:pt x="31" y="72"/>
                  <a:pt x="31" y="84"/>
                </a:cubicBezTo>
                <a:cubicBezTo>
                  <a:pt x="31" y="97"/>
                  <a:pt x="42" y="107"/>
                  <a:pt x="54" y="107"/>
                </a:cubicBezTo>
                <a:cubicBezTo>
                  <a:pt x="67" y="107"/>
                  <a:pt x="77" y="97"/>
                  <a:pt x="77" y="84"/>
                </a:cubicBezTo>
                <a:cubicBezTo>
                  <a:pt x="77" y="72"/>
                  <a:pt x="67" y="62"/>
                  <a:pt x="54" y="62"/>
                </a:cubicBezTo>
                <a:close/>
                <a:moveTo>
                  <a:pt x="141" y="173"/>
                </a:moveTo>
                <a:cubicBezTo>
                  <a:pt x="129" y="173"/>
                  <a:pt x="129" y="173"/>
                  <a:pt x="129" y="173"/>
                </a:cubicBezTo>
              </a:path>
            </a:pathLst>
          </a:custGeom>
          <a:noFill/>
          <a:ln w="269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dirty="0"/>
          </a:p>
        </p:txBody>
      </p:sp>
      <p:sp>
        <p:nvSpPr>
          <p:cNvPr id="20" name="Text Placeholder 15">
            <a:extLst>
              <a:ext uri="{FF2B5EF4-FFF2-40B4-BE49-F238E27FC236}">
                <a16:creationId xmlns:a16="http://schemas.microsoft.com/office/drawing/2014/main" id="{C56C9E38-E8F4-9B80-3673-D9312D75F9B0}"/>
              </a:ext>
            </a:extLst>
          </p:cNvPr>
          <p:cNvSpPr>
            <a:spLocks noGrp="1"/>
          </p:cNvSpPr>
          <p:nvPr>
            <p:ph type="body" sz="quarter" idx="10"/>
          </p:nvPr>
        </p:nvSpPr>
        <p:spPr>
          <a:xfrm>
            <a:off x="4819510" y="2935036"/>
            <a:ext cx="3188360" cy="779859"/>
          </a:xfrm>
        </p:spPr>
        <p:txBody>
          <a:bodyPr>
            <a:noAutofit/>
          </a:bodyPr>
          <a:lstStyle/>
          <a:p>
            <a:pPr lvl="0" algn="ctr"/>
            <a:r>
              <a:rPr lang="en-US" sz="2100" b="0" dirty="0" err="1">
                <a:latin typeface="Aharoni" panose="02010803020104030203" pitchFamily="2" charset="-79"/>
                <a:cs typeface="Aharoni" panose="02010803020104030203" pitchFamily="2" charset="-79"/>
              </a:rPr>
              <a:t>Organizo</a:t>
            </a:r>
            <a:r>
              <a:rPr lang="en-US" sz="2100" b="0" dirty="0">
                <a:latin typeface="Aharoni" panose="02010803020104030203" pitchFamily="2" charset="-79"/>
                <a:cs typeface="Aharoni" panose="02010803020104030203" pitchFamily="2" charset="-79"/>
              </a:rPr>
              <a:t> a nova </a:t>
            </a:r>
            <a:r>
              <a:rPr lang="en-US" sz="2100" b="0" dirty="0" err="1">
                <a:latin typeface="Aharoni" panose="02010803020104030203" pitchFamily="2" charset="-79"/>
                <a:cs typeface="Aharoni" panose="02010803020104030203" pitchFamily="2" charset="-79"/>
              </a:rPr>
              <a:t>licitação</a:t>
            </a:r>
            <a:r>
              <a:rPr lang="en-US" sz="2100" b="0" dirty="0">
                <a:latin typeface="Aharoni" panose="02010803020104030203" pitchFamily="2" charset="-79"/>
                <a:cs typeface="Aharoni" panose="02010803020104030203" pitchFamily="2" charset="-79"/>
              </a:rPr>
              <a:t> de </a:t>
            </a:r>
            <a:r>
              <a:rPr lang="en-US" sz="2100" b="0" dirty="0" err="1">
                <a:latin typeface="Aharoni" panose="02010803020104030203" pitchFamily="2" charset="-79"/>
                <a:cs typeface="Aharoni" panose="02010803020104030203" pitchFamily="2" charset="-79"/>
              </a:rPr>
              <a:t>maneira</a:t>
            </a:r>
            <a:r>
              <a:rPr lang="en-US" sz="2100" b="0" dirty="0">
                <a:latin typeface="Aharoni" panose="02010803020104030203" pitchFamily="2" charset="-79"/>
                <a:cs typeface="Aharoni" panose="02010803020104030203" pitchFamily="2" charset="-79"/>
              </a:rPr>
              <a:t> </a:t>
            </a:r>
            <a:r>
              <a:rPr lang="en-US" sz="2100" b="0" dirty="0" err="1">
                <a:latin typeface="Aharoni" panose="02010803020104030203" pitchFamily="2" charset="-79"/>
                <a:cs typeface="Aharoni" panose="02010803020104030203" pitchFamily="2" charset="-79"/>
              </a:rPr>
              <a:t>antecipada</a:t>
            </a:r>
            <a:r>
              <a:rPr lang="en-US" sz="2100" b="0" dirty="0">
                <a:latin typeface="Aharoni" panose="02010803020104030203" pitchFamily="2" charset="-79"/>
                <a:cs typeface="Aharoni" panose="02010803020104030203" pitchFamily="2" charset="-79"/>
              </a:rPr>
              <a:t> </a:t>
            </a:r>
            <a:r>
              <a:rPr lang="en-US" sz="2100" b="0" dirty="0" err="1">
                <a:latin typeface="Aharoni" panose="02010803020104030203" pitchFamily="2" charset="-79"/>
                <a:cs typeface="Aharoni" panose="02010803020104030203" pitchFamily="2" charset="-79"/>
              </a:rPr>
              <a:t>considerando</a:t>
            </a:r>
            <a:r>
              <a:rPr lang="en-US" sz="2100" b="0" dirty="0">
                <a:latin typeface="Aharoni" panose="02010803020104030203" pitchFamily="2" charset="-79"/>
                <a:cs typeface="Aharoni" panose="02010803020104030203" pitchFamily="2" charset="-79"/>
              </a:rPr>
              <a:t> o tempo de </a:t>
            </a:r>
            <a:r>
              <a:rPr lang="en-US" sz="2100" b="0" dirty="0" err="1">
                <a:latin typeface="Aharoni" panose="02010803020104030203" pitchFamily="2" charset="-79"/>
                <a:cs typeface="Aharoni" panose="02010803020104030203" pitchFamily="2" charset="-79"/>
              </a:rPr>
              <a:t>conclusão</a:t>
            </a:r>
            <a:r>
              <a:rPr lang="en-US" sz="2100" b="0" dirty="0">
                <a:latin typeface="Aharoni" panose="02010803020104030203" pitchFamily="2" charset="-79"/>
                <a:cs typeface="Aharoni" panose="02010803020104030203" pitchFamily="2" charset="-79"/>
              </a:rPr>
              <a:t>.</a:t>
            </a:r>
            <a:endParaRPr lang="ru-RU" sz="2100" b="0" dirty="0">
              <a:cs typeface="Aharoni" panose="02010803020104030203" pitchFamily="2" charset="-79"/>
            </a:endParaRPr>
          </a:p>
        </p:txBody>
      </p:sp>
      <p:sp>
        <p:nvSpPr>
          <p:cNvPr id="19" name="Text Placeholder 15">
            <a:extLst>
              <a:ext uri="{FF2B5EF4-FFF2-40B4-BE49-F238E27FC236}">
                <a16:creationId xmlns:a16="http://schemas.microsoft.com/office/drawing/2014/main" id="{5B6B2675-7D4D-8151-8187-D1C2BD66F5CD}"/>
              </a:ext>
            </a:extLst>
          </p:cNvPr>
          <p:cNvSpPr>
            <a:spLocks noGrp="1"/>
          </p:cNvSpPr>
          <p:nvPr>
            <p:ph type="body" sz="quarter" idx="11"/>
          </p:nvPr>
        </p:nvSpPr>
        <p:spPr>
          <a:xfrm>
            <a:off x="6072957" y="420117"/>
            <a:ext cx="2984897" cy="779859"/>
          </a:xfrm>
        </p:spPr>
        <p:txBody>
          <a:bodyPr>
            <a:noAutofit/>
          </a:bodyPr>
          <a:lstStyle/>
          <a:p>
            <a:pPr lvl="0" algn="ctr"/>
            <a:r>
              <a:rPr lang="en-US" sz="2100" dirty="0" err="1">
                <a:latin typeface="Aharoni" panose="02010803020104030203" pitchFamily="2" charset="-79"/>
                <a:cs typeface="Aharoni" panose="02010803020104030203" pitchFamily="2" charset="-79"/>
              </a:rPr>
              <a:t>Envio</a:t>
            </a:r>
            <a:r>
              <a:rPr lang="en-US" sz="2100" dirty="0">
                <a:latin typeface="Aharoni" panose="02010803020104030203" pitchFamily="2" charset="-79"/>
                <a:cs typeface="Aharoni" panose="02010803020104030203" pitchFamily="2" charset="-79"/>
              </a:rPr>
              <a:t> </a:t>
            </a:r>
            <a:r>
              <a:rPr lang="en-US" sz="2100" dirty="0" err="1">
                <a:latin typeface="Aharoni" panose="02010803020104030203" pitchFamily="2" charset="-79"/>
                <a:cs typeface="Aharoni" panose="02010803020104030203" pitchFamily="2" charset="-79"/>
              </a:rPr>
              <a:t>dispensa</a:t>
            </a:r>
            <a:r>
              <a:rPr lang="en-US" sz="2100" dirty="0">
                <a:latin typeface="Aharoni" panose="02010803020104030203" pitchFamily="2" charset="-79"/>
                <a:cs typeface="Aharoni" panose="02010803020104030203" pitchFamily="2" charset="-79"/>
              </a:rPr>
              <a:t> </a:t>
            </a:r>
            <a:r>
              <a:rPr lang="en-US" sz="2100" dirty="0" err="1">
                <a:latin typeface="Aharoni" panose="02010803020104030203" pitchFamily="2" charset="-79"/>
                <a:cs typeface="Aharoni" panose="02010803020104030203" pitchFamily="2" charset="-79"/>
              </a:rPr>
              <a:t>emergêncial</a:t>
            </a:r>
            <a:r>
              <a:rPr lang="en-US" sz="2100" dirty="0">
                <a:latin typeface="Aharoni" panose="02010803020104030203" pitchFamily="2" charset="-79"/>
                <a:cs typeface="Aharoni" panose="02010803020104030203" pitchFamily="2" charset="-79"/>
              </a:rPr>
              <a:t> </a:t>
            </a:r>
            <a:r>
              <a:rPr lang="en-US" sz="2100" dirty="0" err="1">
                <a:latin typeface="Aharoni" panose="02010803020104030203" pitchFamily="2" charset="-79"/>
                <a:cs typeface="Aharoni" panose="02010803020104030203" pitchFamily="2" charset="-79"/>
              </a:rPr>
              <a:t>por</a:t>
            </a:r>
            <a:r>
              <a:rPr lang="en-US" sz="2100" dirty="0">
                <a:latin typeface="Aharoni" panose="02010803020104030203" pitchFamily="2" charset="-79"/>
                <a:cs typeface="Aharoni" panose="02010803020104030203" pitchFamily="2" charset="-79"/>
              </a:rPr>
              <a:t> 12 meses, </a:t>
            </a:r>
            <a:r>
              <a:rPr lang="en-US" sz="2100" dirty="0" err="1">
                <a:latin typeface="Aharoni" panose="02010803020104030203" pitchFamily="2" charset="-79"/>
                <a:cs typeface="Aharoni" panose="02010803020104030203" pitchFamily="2" charset="-79"/>
              </a:rPr>
              <a:t>afinal</a:t>
            </a:r>
            <a:r>
              <a:rPr lang="en-US" sz="2100" dirty="0">
                <a:latin typeface="Aharoni" panose="02010803020104030203" pitchFamily="2" charset="-79"/>
                <a:cs typeface="Aharoni" panose="02010803020104030203" pitchFamily="2" charset="-79"/>
              </a:rPr>
              <a:t> o </a:t>
            </a:r>
            <a:r>
              <a:rPr lang="en-US" sz="2100" dirty="0" err="1">
                <a:latin typeface="Aharoni" panose="02010803020104030203" pitchFamily="2" charset="-79"/>
                <a:cs typeface="Aharoni" panose="02010803020104030203" pitchFamily="2" charset="-79"/>
              </a:rPr>
              <a:t>contrato</a:t>
            </a:r>
            <a:r>
              <a:rPr lang="en-US" sz="2100" dirty="0">
                <a:latin typeface="Aharoni" panose="02010803020104030203" pitchFamily="2" charset="-79"/>
                <a:cs typeface="Aharoni" panose="02010803020104030203" pitchFamily="2" charset="-79"/>
              </a:rPr>
              <a:t> </a:t>
            </a:r>
            <a:r>
              <a:rPr lang="en-US" sz="2100" dirty="0" err="1">
                <a:latin typeface="Aharoni" panose="02010803020104030203" pitchFamily="2" charset="-79"/>
                <a:cs typeface="Aharoni" panose="02010803020104030203" pitchFamily="2" charset="-79"/>
              </a:rPr>
              <a:t>venceu</a:t>
            </a:r>
            <a:r>
              <a:rPr lang="en-US" sz="2100" dirty="0">
                <a:latin typeface="Aharoni" panose="02010803020104030203" pitchFamily="2" charset="-79"/>
                <a:cs typeface="Aharoni" panose="02010803020104030203" pitchFamily="2" charset="-79"/>
              </a:rPr>
              <a:t>…</a:t>
            </a:r>
            <a:endParaRPr lang="ru-RU" sz="2100" dirty="0">
              <a:cs typeface="Aharoni" panose="02010803020104030203" pitchFamily="2" charset="-79"/>
            </a:endParaRPr>
          </a:p>
        </p:txBody>
      </p:sp>
      <p:sp>
        <p:nvSpPr>
          <p:cNvPr id="18" name="Text Placeholder 15">
            <a:extLst>
              <a:ext uri="{FF2B5EF4-FFF2-40B4-BE49-F238E27FC236}">
                <a16:creationId xmlns:a16="http://schemas.microsoft.com/office/drawing/2014/main" id="{D53A305D-4212-9971-1287-BB9A6721CB76}"/>
              </a:ext>
            </a:extLst>
          </p:cNvPr>
          <p:cNvSpPr>
            <a:spLocks noGrp="1"/>
          </p:cNvSpPr>
          <p:nvPr>
            <p:ph type="body" sz="quarter" idx="12"/>
          </p:nvPr>
        </p:nvSpPr>
        <p:spPr>
          <a:xfrm>
            <a:off x="574731" y="2696322"/>
            <a:ext cx="2449856" cy="779859"/>
          </a:xfrm>
        </p:spPr>
        <p:txBody>
          <a:bodyPr>
            <a:noAutofit/>
          </a:bodyPr>
          <a:lstStyle/>
          <a:p>
            <a:pPr lvl="0" algn="ctr"/>
            <a:r>
              <a:rPr lang="en-US" sz="2700" b="0" dirty="0" err="1">
                <a:latin typeface="Aharoni" panose="02010803020104030203" pitchFamily="2" charset="-79"/>
                <a:cs typeface="Aharoni" panose="02010803020104030203" pitchFamily="2" charset="-79"/>
              </a:rPr>
              <a:t>Sobre</a:t>
            </a:r>
            <a:r>
              <a:rPr lang="en-US" sz="2700" b="0" dirty="0">
                <a:latin typeface="Aharoni" panose="02010803020104030203" pitchFamily="2" charset="-79"/>
                <a:cs typeface="Aharoni" panose="02010803020104030203" pitchFamily="2" charset="-79"/>
              </a:rPr>
              <a:t> as </a:t>
            </a:r>
            <a:r>
              <a:rPr lang="en-US" sz="2700" b="0" dirty="0" err="1">
                <a:latin typeface="Aharoni" panose="02010803020104030203" pitchFamily="2" charset="-79"/>
                <a:cs typeface="Aharoni" panose="02010803020104030203" pitchFamily="2" charset="-79"/>
              </a:rPr>
              <a:t>novas</a:t>
            </a:r>
            <a:r>
              <a:rPr lang="en-US" sz="2700" b="0" dirty="0">
                <a:latin typeface="Aharoni" panose="02010803020104030203" pitchFamily="2" charset="-79"/>
                <a:cs typeface="Aharoni" panose="02010803020104030203" pitchFamily="2" charset="-79"/>
              </a:rPr>
              <a:t> </a:t>
            </a:r>
            <a:r>
              <a:rPr lang="en-US" sz="2700" b="0" dirty="0" err="1">
                <a:latin typeface="Aharoni" panose="02010803020104030203" pitchFamily="2" charset="-79"/>
                <a:cs typeface="Aharoni" panose="02010803020104030203" pitchFamily="2" charset="-79"/>
              </a:rPr>
              <a:t>contratações</a:t>
            </a:r>
            <a:r>
              <a:rPr lang="en-US" sz="2700" b="0" dirty="0">
                <a:latin typeface="Aharoni" panose="02010803020104030203" pitchFamily="2" charset="-79"/>
                <a:cs typeface="Aharoni" panose="02010803020104030203" pitchFamily="2" charset="-79"/>
              </a:rPr>
              <a:t>..</a:t>
            </a:r>
            <a:endParaRPr lang="ru-RU" sz="2700" b="0" dirty="0">
              <a:cs typeface="Aharoni" panose="02010803020104030203" pitchFamily="2" charset="-79"/>
            </a:endParaRPr>
          </a:p>
        </p:txBody>
      </p:sp>
      <p:pic>
        <p:nvPicPr>
          <p:cNvPr id="3" name="Imagem 2">
            <a:extLst>
              <a:ext uri="{FF2B5EF4-FFF2-40B4-BE49-F238E27FC236}">
                <a16:creationId xmlns:a16="http://schemas.microsoft.com/office/drawing/2014/main" id="{F572E601-2ED7-224C-EFAF-28E3048CAE0C}"/>
              </a:ext>
            </a:extLst>
          </p:cNvPr>
          <p:cNvPicPr>
            <a:picLocks noChangeAspect="1"/>
          </p:cNvPicPr>
          <p:nvPr/>
        </p:nvPicPr>
        <p:blipFill>
          <a:blip r:embed="rId2"/>
          <a:stretch>
            <a:fillRect/>
          </a:stretch>
        </p:blipFill>
        <p:spPr>
          <a:xfrm>
            <a:off x="6109865" y="1792123"/>
            <a:ext cx="1198959" cy="1239949"/>
          </a:xfrm>
          <a:prstGeom prst="rect">
            <a:avLst/>
          </a:prstGeom>
        </p:spPr>
      </p:pic>
      <p:sp>
        <p:nvSpPr>
          <p:cNvPr id="22" name="Text Placeholder 15">
            <a:extLst>
              <a:ext uri="{FF2B5EF4-FFF2-40B4-BE49-F238E27FC236}">
                <a16:creationId xmlns:a16="http://schemas.microsoft.com/office/drawing/2014/main" id="{7440E880-D5DB-3D02-E01B-330F0FB0B944}"/>
              </a:ext>
            </a:extLst>
          </p:cNvPr>
          <p:cNvSpPr txBox="1">
            <a:spLocks/>
          </p:cNvSpPr>
          <p:nvPr/>
        </p:nvSpPr>
        <p:spPr>
          <a:xfrm>
            <a:off x="401922" y="131483"/>
            <a:ext cx="3369527" cy="779859"/>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700" b="0" dirty="0" err="1">
                <a:latin typeface="Aharoni" panose="02010803020104030203" pitchFamily="2" charset="-79"/>
                <a:cs typeface="Aharoni" panose="02010803020104030203" pitchFamily="2" charset="-79"/>
              </a:rPr>
              <a:t>Aguardo</a:t>
            </a:r>
            <a:r>
              <a:rPr lang="en-US" sz="2700" b="0" dirty="0">
                <a:latin typeface="Aharoni" panose="02010803020104030203" pitchFamily="2" charset="-79"/>
                <a:cs typeface="Aharoni" panose="02010803020104030203" pitchFamily="2" charset="-79"/>
              </a:rPr>
              <a:t> </a:t>
            </a:r>
            <a:r>
              <a:rPr lang="en-US" sz="2700" b="0" dirty="0" err="1">
                <a:latin typeface="Aharoni" panose="02010803020104030203" pitchFamily="2" charset="-79"/>
                <a:cs typeface="Aharoni" panose="02010803020104030203" pitchFamily="2" charset="-79"/>
              </a:rPr>
              <a:t>finalizar</a:t>
            </a:r>
            <a:r>
              <a:rPr lang="en-US" sz="2700" b="0" dirty="0">
                <a:latin typeface="Aharoni" panose="02010803020104030203" pitchFamily="2" charset="-79"/>
                <a:cs typeface="Aharoni" panose="02010803020104030203" pitchFamily="2" charset="-79"/>
              </a:rPr>
              <a:t> o </a:t>
            </a:r>
            <a:r>
              <a:rPr lang="en-US" sz="2700" b="0" dirty="0" err="1">
                <a:latin typeface="Aharoni" panose="02010803020104030203" pitchFamily="2" charset="-79"/>
                <a:cs typeface="Aharoni" panose="02010803020104030203" pitchFamily="2" charset="-79"/>
              </a:rPr>
              <a:t>prazo</a:t>
            </a:r>
            <a:r>
              <a:rPr lang="en-US" sz="2700" b="0" dirty="0">
                <a:latin typeface="Aharoni" panose="02010803020104030203" pitchFamily="2" charset="-79"/>
                <a:cs typeface="Aharoni" panose="02010803020104030203" pitchFamily="2" charset="-79"/>
              </a:rPr>
              <a:t> do </a:t>
            </a:r>
            <a:r>
              <a:rPr lang="en-US" sz="2700" b="0" dirty="0" err="1">
                <a:latin typeface="Aharoni" panose="02010803020104030203" pitchFamily="2" charset="-79"/>
                <a:cs typeface="Aharoni" panose="02010803020104030203" pitchFamily="2" charset="-79"/>
              </a:rPr>
              <a:t>contrato</a:t>
            </a:r>
            <a:r>
              <a:rPr lang="en-US" sz="2700" b="0" dirty="0">
                <a:latin typeface="Aharoni" panose="02010803020104030203" pitchFamily="2" charset="-79"/>
                <a:cs typeface="Aharoni" panose="02010803020104030203" pitchFamily="2" charset="-79"/>
              </a:rPr>
              <a:t>/</a:t>
            </a:r>
            <a:r>
              <a:rPr lang="en-US" sz="2700" b="0" dirty="0" err="1">
                <a:latin typeface="Aharoni" panose="02010803020104030203" pitchFamily="2" charset="-79"/>
                <a:cs typeface="Aharoni" panose="02010803020104030203" pitchFamily="2" charset="-79"/>
              </a:rPr>
              <a:t>ata</a:t>
            </a:r>
            <a:r>
              <a:rPr lang="en-US" sz="2700" b="0" dirty="0">
                <a:latin typeface="Aharoni" panose="02010803020104030203" pitchFamily="2" charset="-79"/>
                <a:cs typeface="Aharoni" panose="02010803020104030203" pitchFamily="2" charset="-79"/>
              </a:rPr>
              <a:t>  e </a:t>
            </a:r>
            <a:r>
              <a:rPr lang="en-US" sz="2700" b="0" dirty="0" err="1">
                <a:latin typeface="Aharoni" panose="02010803020104030203" pitchFamily="2" charset="-79"/>
                <a:cs typeface="Aharoni" panose="02010803020104030203" pitchFamily="2" charset="-79"/>
              </a:rPr>
              <a:t>depois</a:t>
            </a:r>
            <a:r>
              <a:rPr lang="en-US" sz="2700" b="0" dirty="0">
                <a:latin typeface="Aharoni" panose="02010803020104030203" pitchFamily="2" charset="-79"/>
                <a:cs typeface="Aharoni" panose="02010803020104030203" pitchFamily="2" charset="-79"/>
              </a:rPr>
              <a:t> </a:t>
            </a:r>
            <a:r>
              <a:rPr lang="en-US" sz="2700" b="0" dirty="0" err="1">
                <a:latin typeface="Aharoni" panose="02010803020104030203" pitchFamily="2" charset="-79"/>
                <a:cs typeface="Aharoni" panose="02010803020104030203" pitchFamily="2" charset="-79"/>
              </a:rPr>
              <a:t>vemos</a:t>
            </a:r>
            <a:r>
              <a:rPr lang="en-US" sz="2700" b="0" dirty="0">
                <a:latin typeface="Aharoni" panose="02010803020104030203" pitchFamily="2" charset="-79"/>
                <a:cs typeface="Aharoni" panose="02010803020104030203" pitchFamily="2" charset="-79"/>
              </a:rPr>
              <a:t>…</a:t>
            </a:r>
            <a:endParaRPr lang="ru-RU" sz="2700" b="0" dirty="0">
              <a:cs typeface="Aharoni" panose="02010803020104030203" pitchFamily="2" charset="-79"/>
            </a:endParaRPr>
          </a:p>
        </p:txBody>
      </p:sp>
      <p:pic>
        <p:nvPicPr>
          <p:cNvPr id="2050" name="Picture 2" descr="Chaos GIFs | Tenor">
            <a:extLst>
              <a:ext uri="{FF2B5EF4-FFF2-40B4-BE49-F238E27FC236}">
                <a16:creationId xmlns:a16="http://schemas.microsoft.com/office/drawing/2014/main" id="{A9C97519-F5CC-A82E-EBB5-ED04FC9FB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755" y="155363"/>
            <a:ext cx="1991799" cy="15119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abalhadores do Ministério Público do estado questionam | Variedades">
            <a:extLst>
              <a:ext uri="{FF2B5EF4-FFF2-40B4-BE49-F238E27FC236}">
                <a16:creationId xmlns:a16="http://schemas.microsoft.com/office/drawing/2014/main" id="{4CA83934-D705-EE24-1EAC-86ED8541FC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65309" y="477540"/>
            <a:ext cx="2214436" cy="11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4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 calcmode="lin" valueType="num">
                                      <p:cBhvr additive="base">
                                        <p:cTn id="56"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8">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additive="base">
                                        <p:cTn id="66" dur="500" fill="hold"/>
                                        <p:tgtEl>
                                          <p:spTgt spid="22"/>
                                        </p:tgtEl>
                                        <p:attrNameLst>
                                          <p:attrName>ppt_x</p:attrName>
                                        </p:attrNameLst>
                                      </p:cBhvr>
                                      <p:tavLst>
                                        <p:tav tm="0">
                                          <p:val>
                                            <p:strVal val="0-#ppt_w/2"/>
                                          </p:val>
                                        </p:tav>
                                        <p:tav tm="100000">
                                          <p:val>
                                            <p:strVal val="#ppt_x"/>
                                          </p:val>
                                        </p:tav>
                                      </p:tavLst>
                                    </p:anim>
                                    <p:anim calcmode="lin" valueType="num">
                                      <p:cBhvr additive="base">
                                        <p:cTn id="6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2050"/>
                                        </p:tgtEl>
                                        <p:attrNameLst>
                                          <p:attrName>style.visibility</p:attrName>
                                        </p:attrNameLst>
                                      </p:cBhvr>
                                      <p:to>
                                        <p:strVal val="visible"/>
                                      </p:to>
                                    </p:set>
                                    <p:animEffect transition="in" filter="barn(inVertical)">
                                      <p:cBhvr>
                                        <p:cTn id="72" dur="500"/>
                                        <p:tgtEl>
                                          <p:spTgt spid="205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19">
                                            <p:txEl>
                                              <p:pRg st="0" end="0"/>
                                            </p:txEl>
                                          </p:spTgt>
                                        </p:tgtEl>
                                        <p:attrNameLst>
                                          <p:attrName>style.visibility</p:attrName>
                                        </p:attrNameLst>
                                      </p:cBhvr>
                                      <p:to>
                                        <p:strVal val="visible"/>
                                      </p:to>
                                    </p:set>
                                    <p:anim calcmode="lin" valueType="num">
                                      <p:cBhvr additive="base">
                                        <p:cTn id="7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052"/>
                                        </p:tgtEl>
                                        <p:attrNameLst>
                                          <p:attrName>style.visibility</p:attrName>
                                        </p:attrNameLst>
                                      </p:cBhvr>
                                      <p:to>
                                        <p:strVal val="visible"/>
                                      </p:to>
                                    </p:set>
                                    <p:animEffect transition="in" filter="barn(inVertical)">
                                      <p:cBhvr>
                                        <p:cTn id="83" dur="500"/>
                                        <p:tgtEl>
                                          <p:spTgt spid="2052"/>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0">
                                            <p:txEl>
                                              <p:pRg st="0" end="0"/>
                                            </p:txEl>
                                          </p:spTgt>
                                        </p:tgtEl>
                                        <p:attrNameLst>
                                          <p:attrName>style.visibility</p:attrName>
                                        </p:attrNameLst>
                                      </p:cBhvr>
                                      <p:to>
                                        <p:strVal val="visible"/>
                                      </p:to>
                                    </p:set>
                                    <p:anim calcmode="lin" valueType="num">
                                      <p:cBhvr additive="base">
                                        <p:cTn id="8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90" presetID="16" presetClass="entr" presetSubtype="21" fill="hold" nodeType="with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barn(inVertical)">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6" grpId="0" animBg="1"/>
      <p:bldP spid="20" grpId="0" build="p"/>
      <p:bldP spid="19" grpId="0" build="p"/>
      <p:bldP spid="18" grpId="0" build="p"/>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297458" y="1068349"/>
            <a:ext cx="1530829" cy="1970354"/>
            <a:chOff x="804863" y="1539875"/>
            <a:chExt cx="3721100" cy="4789488"/>
          </a:xfrm>
        </p:grpSpPr>
        <p:sp>
          <p:nvSpPr>
            <p:cNvPr id="153" name="Freeform 236"/>
            <p:cNvSpPr>
              <a:spLocks/>
            </p:cNvSpPr>
            <p:nvPr/>
          </p:nvSpPr>
          <p:spPr bwMode="auto">
            <a:xfrm>
              <a:off x="1539876" y="3987800"/>
              <a:ext cx="2192338" cy="2341563"/>
            </a:xfrm>
            <a:custGeom>
              <a:avLst/>
              <a:gdLst>
                <a:gd name="T0" fmla="*/ 748 w 748"/>
                <a:gd name="T1" fmla="*/ 0 h 800"/>
                <a:gd name="T2" fmla="*/ 374 w 748"/>
                <a:gd name="T3" fmla="*/ 43 h 800"/>
                <a:gd name="T4" fmla="*/ 0 w 748"/>
                <a:gd name="T5" fmla="*/ 0 h 800"/>
                <a:gd name="T6" fmla="*/ 77 w 748"/>
                <a:gd name="T7" fmla="*/ 616 h 800"/>
                <a:gd name="T8" fmla="*/ 78 w 748"/>
                <a:gd name="T9" fmla="*/ 616 h 800"/>
                <a:gd name="T10" fmla="*/ 165 w 748"/>
                <a:gd name="T11" fmla="*/ 733 h 800"/>
                <a:gd name="T12" fmla="*/ 583 w 748"/>
                <a:gd name="T13" fmla="*/ 733 h 800"/>
                <a:gd name="T14" fmla="*/ 669 w 748"/>
                <a:gd name="T15" fmla="*/ 616 h 800"/>
                <a:gd name="T16" fmla="*/ 670 w 748"/>
                <a:gd name="T17" fmla="*/ 616 h 800"/>
                <a:gd name="T18" fmla="*/ 748 w 748"/>
                <a:gd name="T19"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8" h="800">
                  <a:moveTo>
                    <a:pt x="748" y="0"/>
                  </a:moveTo>
                  <a:cubicBezTo>
                    <a:pt x="374" y="43"/>
                    <a:pt x="374" y="43"/>
                    <a:pt x="374" y="43"/>
                  </a:cubicBezTo>
                  <a:cubicBezTo>
                    <a:pt x="0" y="0"/>
                    <a:pt x="0" y="0"/>
                    <a:pt x="0" y="0"/>
                  </a:cubicBezTo>
                  <a:cubicBezTo>
                    <a:pt x="35" y="242"/>
                    <a:pt x="77" y="414"/>
                    <a:pt x="77" y="616"/>
                  </a:cubicBezTo>
                  <a:cubicBezTo>
                    <a:pt x="78" y="616"/>
                    <a:pt x="78" y="616"/>
                    <a:pt x="78" y="616"/>
                  </a:cubicBezTo>
                  <a:cubicBezTo>
                    <a:pt x="80" y="659"/>
                    <a:pt x="109" y="701"/>
                    <a:pt x="165" y="733"/>
                  </a:cubicBezTo>
                  <a:cubicBezTo>
                    <a:pt x="281" y="800"/>
                    <a:pt x="468" y="800"/>
                    <a:pt x="583" y="733"/>
                  </a:cubicBezTo>
                  <a:cubicBezTo>
                    <a:pt x="639" y="701"/>
                    <a:pt x="668" y="659"/>
                    <a:pt x="669" y="616"/>
                  </a:cubicBezTo>
                  <a:cubicBezTo>
                    <a:pt x="670" y="616"/>
                    <a:pt x="670" y="616"/>
                    <a:pt x="670" y="616"/>
                  </a:cubicBezTo>
                  <a:cubicBezTo>
                    <a:pt x="670" y="414"/>
                    <a:pt x="712" y="242"/>
                    <a:pt x="748" y="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4" name="Freeform 237"/>
            <p:cNvSpPr>
              <a:spLocks/>
            </p:cNvSpPr>
            <p:nvPr/>
          </p:nvSpPr>
          <p:spPr bwMode="auto">
            <a:xfrm>
              <a:off x="1431926" y="3281363"/>
              <a:ext cx="2408238" cy="1393825"/>
            </a:xfrm>
            <a:custGeom>
              <a:avLst/>
              <a:gdLst>
                <a:gd name="T0" fmla="*/ 674 w 822"/>
                <a:gd name="T1" fmla="*/ 85 h 476"/>
                <a:gd name="T2" fmla="*/ 676 w 822"/>
                <a:gd name="T3" fmla="*/ 391 h 476"/>
                <a:gd name="T4" fmla="*/ 147 w 822"/>
                <a:gd name="T5" fmla="*/ 391 h 476"/>
                <a:gd name="T6" fmla="*/ 145 w 822"/>
                <a:gd name="T7" fmla="*/ 85 h 476"/>
                <a:gd name="T8" fmla="*/ 674 w 822"/>
                <a:gd name="T9" fmla="*/ 85 h 476"/>
              </a:gdLst>
              <a:ahLst/>
              <a:cxnLst>
                <a:cxn ang="0">
                  <a:pos x="T0" y="T1"/>
                </a:cxn>
                <a:cxn ang="0">
                  <a:pos x="T2" y="T3"/>
                </a:cxn>
                <a:cxn ang="0">
                  <a:pos x="T4" y="T5"/>
                </a:cxn>
                <a:cxn ang="0">
                  <a:pos x="T6" y="T7"/>
                </a:cxn>
                <a:cxn ang="0">
                  <a:pos x="T8" y="T9"/>
                </a:cxn>
              </a:cxnLst>
              <a:rect l="0" t="0" r="r" b="b"/>
              <a:pathLst>
                <a:path w="822" h="476">
                  <a:moveTo>
                    <a:pt x="674" y="85"/>
                  </a:moveTo>
                  <a:cubicBezTo>
                    <a:pt x="821" y="169"/>
                    <a:pt x="822" y="306"/>
                    <a:pt x="676" y="391"/>
                  </a:cubicBezTo>
                  <a:cubicBezTo>
                    <a:pt x="530" y="476"/>
                    <a:pt x="294" y="476"/>
                    <a:pt x="147" y="391"/>
                  </a:cubicBezTo>
                  <a:cubicBezTo>
                    <a:pt x="1" y="306"/>
                    <a:pt x="0" y="169"/>
                    <a:pt x="145" y="85"/>
                  </a:cubicBezTo>
                  <a:cubicBezTo>
                    <a:pt x="291" y="0"/>
                    <a:pt x="528" y="0"/>
                    <a:pt x="674" y="85"/>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5" name="Freeform 238"/>
            <p:cNvSpPr>
              <a:spLocks noEditPoints="1"/>
            </p:cNvSpPr>
            <p:nvPr/>
          </p:nvSpPr>
          <p:spPr bwMode="auto">
            <a:xfrm>
              <a:off x="1431926" y="3281363"/>
              <a:ext cx="2408238" cy="1393825"/>
            </a:xfrm>
            <a:custGeom>
              <a:avLst/>
              <a:gdLst>
                <a:gd name="T0" fmla="*/ 674 w 822"/>
                <a:gd name="T1" fmla="*/ 85 h 476"/>
                <a:gd name="T2" fmla="*/ 145 w 822"/>
                <a:gd name="T3" fmla="*/ 85 h 476"/>
                <a:gd name="T4" fmla="*/ 147 w 822"/>
                <a:gd name="T5" fmla="*/ 391 h 476"/>
                <a:gd name="T6" fmla="*/ 676 w 822"/>
                <a:gd name="T7" fmla="*/ 391 h 476"/>
                <a:gd name="T8" fmla="*/ 674 w 822"/>
                <a:gd name="T9" fmla="*/ 85 h 476"/>
                <a:gd name="T10" fmla="*/ 665 w 822"/>
                <a:gd name="T11" fmla="*/ 371 h 476"/>
                <a:gd name="T12" fmla="*/ 412 w 822"/>
                <a:gd name="T13" fmla="*/ 432 h 476"/>
                <a:gd name="T14" fmla="*/ 159 w 822"/>
                <a:gd name="T15" fmla="*/ 371 h 476"/>
                <a:gd name="T16" fmla="*/ 60 w 822"/>
                <a:gd name="T17" fmla="*/ 237 h 476"/>
                <a:gd name="T18" fmla="*/ 157 w 822"/>
                <a:gd name="T19" fmla="*/ 104 h 476"/>
                <a:gd name="T20" fmla="*/ 410 w 822"/>
                <a:gd name="T21" fmla="*/ 44 h 476"/>
                <a:gd name="T22" fmla="*/ 663 w 822"/>
                <a:gd name="T23" fmla="*/ 104 h 476"/>
                <a:gd name="T24" fmla="*/ 762 w 822"/>
                <a:gd name="T25" fmla="*/ 238 h 476"/>
                <a:gd name="T26" fmla="*/ 665 w 822"/>
                <a:gd name="T27" fmla="*/ 37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2" h="476">
                  <a:moveTo>
                    <a:pt x="674" y="85"/>
                  </a:moveTo>
                  <a:cubicBezTo>
                    <a:pt x="528" y="0"/>
                    <a:pt x="291" y="0"/>
                    <a:pt x="145" y="85"/>
                  </a:cubicBezTo>
                  <a:cubicBezTo>
                    <a:pt x="0" y="169"/>
                    <a:pt x="1" y="306"/>
                    <a:pt x="147" y="391"/>
                  </a:cubicBezTo>
                  <a:cubicBezTo>
                    <a:pt x="294" y="476"/>
                    <a:pt x="530" y="476"/>
                    <a:pt x="676" y="391"/>
                  </a:cubicBezTo>
                  <a:cubicBezTo>
                    <a:pt x="822" y="306"/>
                    <a:pt x="821" y="169"/>
                    <a:pt x="674" y="85"/>
                  </a:cubicBezTo>
                  <a:moveTo>
                    <a:pt x="665" y="371"/>
                  </a:moveTo>
                  <a:cubicBezTo>
                    <a:pt x="598" y="410"/>
                    <a:pt x="508" y="432"/>
                    <a:pt x="412" y="432"/>
                  </a:cubicBezTo>
                  <a:cubicBezTo>
                    <a:pt x="316" y="432"/>
                    <a:pt x="226" y="410"/>
                    <a:pt x="159" y="371"/>
                  </a:cubicBezTo>
                  <a:cubicBezTo>
                    <a:pt x="95" y="334"/>
                    <a:pt x="60" y="287"/>
                    <a:pt x="60" y="237"/>
                  </a:cubicBezTo>
                  <a:cubicBezTo>
                    <a:pt x="59" y="188"/>
                    <a:pt x="94" y="141"/>
                    <a:pt x="157" y="104"/>
                  </a:cubicBezTo>
                  <a:cubicBezTo>
                    <a:pt x="224" y="65"/>
                    <a:pt x="314" y="44"/>
                    <a:pt x="410" y="44"/>
                  </a:cubicBezTo>
                  <a:cubicBezTo>
                    <a:pt x="505" y="44"/>
                    <a:pt x="595" y="65"/>
                    <a:pt x="663" y="104"/>
                  </a:cubicBezTo>
                  <a:cubicBezTo>
                    <a:pt x="727" y="141"/>
                    <a:pt x="762" y="189"/>
                    <a:pt x="762" y="238"/>
                  </a:cubicBezTo>
                  <a:cubicBezTo>
                    <a:pt x="762" y="288"/>
                    <a:pt x="727" y="335"/>
                    <a:pt x="665" y="371"/>
                  </a:cubicBezTo>
                </a:path>
              </a:pathLst>
            </a:custGeom>
            <a:solidFill>
              <a:srgbClr val="096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6" name="Freeform 239"/>
            <p:cNvSpPr>
              <a:spLocks/>
            </p:cNvSpPr>
            <p:nvPr/>
          </p:nvSpPr>
          <p:spPr bwMode="auto">
            <a:xfrm>
              <a:off x="1549401" y="2163763"/>
              <a:ext cx="804863" cy="1460500"/>
            </a:xfrm>
            <a:custGeom>
              <a:avLst/>
              <a:gdLst>
                <a:gd name="T0" fmla="*/ 249 w 275"/>
                <a:gd name="T1" fmla="*/ 244 h 499"/>
                <a:gd name="T2" fmla="*/ 206 w 275"/>
                <a:gd name="T3" fmla="*/ 499 h 499"/>
                <a:gd name="T4" fmla="*/ 59 w 275"/>
                <a:gd name="T5" fmla="*/ 253 h 499"/>
                <a:gd name="T6" fmla="*/ 0 w 275"/>
                <a:gd name="T7" fmla="*/ 0 h 499"/>
                <a:gd name="T8" fmla="*/ 249 w 275"/>
                <a:gd name="T9" fmla="*/ 244 h 499"/>
              </a:gdLst>
              <a:ahLst/>
              <a:cxnLst>
                <a:cxn ang="0">
                  <a:pos x="T0" y="T1"/>
                </a:cxn>
                <a:cxn ang="0">
                  <a:pos x="T2" y="T3"/>
                </a:cxn>
                <a:cxn ang="0">
                  <a:pos x="T4" y="T5"/>
                </a:cxn>
                <a:cxn ang="0">
                  <a:pos x="T6" y="T7"/>
                </a:cxn>
                <a:cxn ang="0">
                  <a:pos x="T8" y="T9"/>
                </a:cxn>
              </a:cxnLst>
              <a:rect l="0" t="0" r="r" b="b"/>
              <a:pathLst>
                <a:path w="275" h="499">
                  <a:moveTo>
                    <a:pt x="249" y="244"/>
                  </a:moveTo>
                  <a:cubicBezTo>
                    <a:pt x="275" y="390"/>
                    <a:pt x="206" y="499"/>
                    <a:pt x="206" y="499"/>
                  </a:cubicBezTo>
                  <a:cubicBezTo>
                    <a:pt x="206" y="499"/>
                    <a:pt x="101" y="481"/>
                    <a:pt x="59" y="253"/>
                  </a:cubicBezTo>
                  <a:cubicBezTo>
                    <a:pt x="39" y="141"/>
                    <a:pt x="0" y="0"/>
                    <a:pt x="0" y="0"/>
                  </a:cubicBezTo>
                  <a:cubicBezTo>
                    <a:pt x="0" y="0"/>
                    <a:pt x="222" y="98"/>
                    <a:pt x="249" y="244"/>
                  </a:cubicBezTo>
                </a:path>
              </a:pathLst>
            </a:custGeom>
            <a:solidFill>
              <a:srgbClr val="01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7" name="Freeform 240"/>
            <p:cNvSpPr>
              <a:spLocks/>
            </p:cNvSpPr>
            <p:nvPr/>
          </p:nvSpPr>
          <p:spPr bwMode="auto">
            <a:xfrm>
              <a:off x="1549401" y="2163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8" name="Freeform 241"/>
            <p:cNvSpPr>
              <a:spLocks/>
            </p:cNvSpPr>
            <p:nvPr/>
          </p:nvSpPr>
          <p:spPr bwMode="auto">
            <a:xfrm>
              <a:off x="1549401" y="2163763"/>
              <a:ext cx="401638" cy="573088"/>
            </a:xfrm>
            <a:custGeom>
              <a:avLst/>
              <a:gdLst>
                <a:gd name="T0" fmla="*/ 0 w 137"/>
                <a:gd name="T1" fmla="*/ 0 h 196"/>
                <a:gd name="T2" fmla="*/ 0 w 137"/>
                <a:gd name="T3" fmla="*/ 0 h 196"/>
                <a:gd name="T4" fmla="*/ 15 w 137"/>
                <a:gd name="T5" fmla="*/ 19 h 196"/>
                <a:gd name="T6" fmla="*/ 33 w 137"/>
                <a:gd name="T7" fmla="*/ 40 h 196"/>
                <a:gd name="T8" fmla="*/ 54 w 137"/>
                <a:gd name="T9" fmla="*/ 68 h 196"/>
                <a:gd name="T10" fmla="*/ 78 w 137"/>
                <a:gd name="T11" fmla="*/ 102 h 196"/>
                <a:gd name="T12" fmla="*/ 90 w 137"/>
                <a:gd name="T13" fmla="*/ 121 h 196"/>
                <a:gd name="T14" fmla="*/ 102 w 137"/>
                <a:gd name="T15" fmla="*/ 141 h 196"/>
                <a:gd name="T16" fmla="*/ 125 w 137"/>
                <a:gd name="T17" fmla="*/ 185 h 196"/>
                <a:gd name="T18" fmla="*/ 126 w 137"/>
                <a:gd name="T19" fmla="*/ 188 h 196"/>
                <a:gd name="T20" fmla="*/ 137 w 137"/>
                <a:gd name="T21" fmla="*/ 196 h 196"/>
                <a:gd name="T22" fmla="*/ 136 w 137"/>
                <a:gd name="T23" fmla="*/ 179 h 196"/>
                <a:gd name="T24" fmla="*/ 112 w 137"/>
                <a:gd name="T25" fmla="*/ 135 h 196"/>
                <a:gd name="T26" fmla="*/ 99 w 137"/>
                <a:gd name="T27" fmla="*/ 115 h 196"/>
                <a:gd name="T28" fmla="*/ 86 w 137"/>
                <a:gd name="T29" fmla="*/ 96 h 196"/>
                <a:gd name="T30" fmla="*/ 60 w 137"/>
                <a:gd name="T31" fmla="*/ 63 h 196"/>
                <a:gd name="T32" fmla="*/ 36 w 137"/>
                <a:gd name="T33" fmla="*/ 36 h 196"/>
                <a:gd name="T34" fmla="*/ 17 w 137"/>
                <a:gd name="T35" fmla="*/ 17 h 196"/>
                <a:gd name="T36" fmla="*/ 0 w 137"/>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96">
                  <a:moveTo>
                    <a:pt x="0" y="0"/>
                  </a:moveTo>
                  <a:cubicBezTo>
                    <a:pt x="0" y="0"/>
                    <a:pt x="0" y="0"/>
                    <a:pt x="0" y="0"/>
                  </a:cubicBezTo>
                  <a:cubicBezTo>
                    <a:pt x="0" y="0"/>
                    <a:pt x="6" y="7"/>
                    <a:pt x="15" y="19"/>
                  </a:cubicBezTo>
                  <a:cubicBezTo>
                    <a:pt x="20" y="24"/>
                    <a:pt x="26" y="31"/>
                    <a:pt x="33" y="40"/>
                  </a:cubicBezTo>
                  <a:cubicBezTo>
                    <a:pt x="39" y="48"/>
                    <a:pt x="46" y="57"/>
                    <a:pt x="54" y="68"/>
                  </a:cubicBezTo>
                  <a:cubicBezTo>
                    <a:pt x="61" y="78"/>
                    <a:pt x="70" y="89"/>
                    <a:pt x="78" y="102"/>
                  </a:cubicBezTo>
                  <a:cubicBezTo>
                    <a:pt x="82" y="108"/>
                    <a:pt x="86" y="114"/>
                    <a:pt x="90" y="121"/>
                  </a:cubicBezTo>
                  <a:cubicBezTo>
                    <a:pt x="94" y="128"/>
                    <a:pt x="98" y="134"/>
                    <a:pt x="102" y="141"/>
                  </a:cubicBezTo>
                  <a:cubicBezTo>
                    <a:pt x="110" y="155"/>
                    <a:pt x="117" y="170"/>
                    <a:pt x="125" y="185"/>
                  </a:cubicBezTo>
                  <a:cubicBezTo>
                    <a:pt x="125" y="186"/>
                    <a:pt x="126" y="187"/>
                    <a:pt x="126" y="188"/>
                  </a:cubicBezTo>
                  <a:cubicBezTo>
                    <a:pt x="130" y="191"/>
                    <a:pt x="133" y="194"/>
                    <a:pt x="137" y="196"/>
                  </a:cubicBezTo>
                  <a:cubicBezTo>
                    <a:pt x="136" y="191"/>
                    <a:pt x="136" y="185"/>
                    <a:pt x="136" y="179"/>
                  </a:cubicBezTo>
                  <a:cubicBezTo>
                    <a:pt x="128" y="164"/>
                    <a:pt x="120" y="149"/>
                    <a:pt x="112" y="135"/>
                  </a:cubicBezTo>
                  <a:cubicBezTo>
                    <a:pt x="107" y="129"/>
                    <a:pt x="103" y="122"/>
                    <a:pt x="99" y="115"/>
                  </a:cubicBezTo>
                  <a:cubicBezTo>
                    <a:pt x="94" y="109"/>
                    <a:pt x="90" y="102"/>
                    <a:pt x="86" y="96"/>
                  </a:cubicBezTo>
                  <a:cubicBezTo>
                    <a:pt x="77" y="84"/>
                    <a:pt x="68" y="73"/>
                    <a:pt x="60" y="63"/>
                  </a:cubicBezTo>
                  <a:cubicBezTo>
                    <a:pt x="52" y="53"/>
                    <a:pt x="43" y="44"/>
                    <a:pt x="36" y="36"/>
                  </a:cubicBezTo>
                  <a:cubicBezTo>
                    <a:pt x="29" y="29"/>
                    <a:pt x="23" y="22"/>
                    <a:pt x="17" y="17"/>
                  </a:cubicBezTo>
                  <a:cubicBezTo>
                    <a:pt x="7" y="6"/>
                    <a:pt x="0" y="0"/>
                    <a:pt x="0" y="0"/>
                  </a:cubicBezTo>
                </a:path>
              </a:pathLst>
            </a:custGeom>
            <a:solidFill>
              <a:srgbClr val="018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9" name="Freeform 242"/>
            <p:cNvSpPr>
              <a:spLocks/>
            </p:cNvSpPr>
            <p:nvPr/>
          </p:nvSpPr>
          <p:spPr bwMode="auto">
            <a:xfrm>
              <a:off x="1103313" y="2295525"/>
              <a:ext cx="1477963" cy="1976438"/>
            </a:xfrm>
            <a:custGeom>
              <a:avLst/>
              <a:gdLst>
                <a:gd name="T0" fmla="*/ 395 w 504"/>
                <a:gd name="T1" fmla="*/ 273 h 675"/>
                <a:gd name="T2" fmla="*/ 462 w 504"/>
                <a:gd name="T3" fmla="*/ 649 h 675"/>
                <a:gd name="T4" fmla="*/ 136 w 504"/>
                <a:gd name="T5" fmla="*/ 379 h 675"/>
                <a:gd name="T6" fmla="*/ 0 w 504"/>
                <a:gd name="T7" fmla="*/ 0 h 675"/>
                <a:gd name="T8" fmla="*/ 395 w 504"/>
                <a:gd name="T9" fmla="*/ 273 h 675"/>
              </a:gdLst>
              <a:ahLst/>
              <a:cxnLst>
                <a:cxn ang="0">
                  <a:pos x="T0" y="T1"/>
                </a:cxn>
                <a:cxn ang="0">
                  <a:pos x="T2" y="T3"/>
                </a:cxn>
                <a:cxn ang="0">
                  <a:pos x="T4" y="T5"/>
                </a:cxn>
                <a:cxn ang="0">
                  <a:pos x="T6" y="T7"/>
                </a:cxn>
                <a:cxn ang="0">
                  <a:pos x="T8" y="T9"/>
                </a:cxn>
              </a:cxnLst>
              <a:rect l="0" t="0" r="r" b="b"/>
              <a:pathLst>
                <a:path w="504" h="675">
                  <a:moveTo>
                    <a:pt x="395" y="273"/>
                  </a:moveTo>
                  <a:cubicBezTo>
                    <a:pt x="504" y="462"/>
                    <a:pt x="462" y="649"/>
                    <a:pt x="462" y="649"/>
                  </a:cubicBezTo>
                  <a:cubicBezTo>
                    <a:pt x="462" y="649"/>
                    <a:pt x="307" y="675"/>
                    <a:pt x="136" y="379"/>
                  </a:cubicBezTo>
                  <a:cubicBezTo>
                    <a:pt x="53" y="234"/>
                    <a:pt x="0" y="0"/>
                    <a:pt x="0" y="0"/>
                  </a:cubicBezTo>
                  <a:cubicBezTo>
                    <a:pt x="0" y="0"/>
                    <a:pt x="286" y="83"/>
                    <a:pt x="395" y="273"/>
                  </a:cubicBezTo>
                </a:path>
              </a:pathLst>
            </a:custGeom>
            <a:solidFill>
              <a:srgbClr val="85D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0" name="Freeform 243"/>
            <p:cNvSpPr>
              <a:spLocks/>
            </p:cNvSpPr>
            <p:nvPr/>
          </p:nvSpPr>
          <p:spPr bwMode="auto">
            <a:xfrm>
              <a:off x="1103313" y="2295525"/>
              <a:ext cx="938213" cy="1074738"/>
            </a:xfrm>
            <a:custGeom>
              <a:avLst/>
              <a:gdLst>
                <a:gd name="T0" fmla="*/ 0 w 320"/>
                <a:gd name="T1" fmla="*/ 0 h 367"/>
                <a:gd name="T2" fmla="*/ 25 w 320"/>
                <a:gd name="T3" fmla="*/ 24 h 367"/>
                <a:gd name="T4" fmla="*/ 53 w 320"/>
                <a:gd name="T5" fmla="*/ 52 h 367"/>
                <a:gd name="T6" fmla="*/ 89 w 320"/>
                <a:gd name="T7" fmla="*/ 88 h 367"/>
                <a:gd name="T8" fmla="*/ 130 w 320"/>
                <a:gd name="T9" fmla="*/ 133 h 367"/>
                <a:gd name="T10" fmla="*/ 173 w 320"/>
                <a:gd name="T11" fmla="*/ 185 h 367"/>
                <a:gd name="T12" fmla="*/ 217 w 320"/>
                <a:gd name="T13" fmla="*/ 242 h 367"/>
                <a:gd name="T14" fmla="*/ 261 w 320"/>
                <a:gd name="T15" fmla="*/ 302 h 367"/>
                <a:gd name="T16" fmla="*/ 296 w 320"/>
                <a:gd name="T17" fmla="*/ 354 h 367"/>
                <a:gd name="T18" fmla="*/ 320 w 320"/>
                <a:gd name="T19" fmla="*/ 367 h 367"/>
                <a:gd name="T20" fmla="*/ 317 w 320"/>
                <a:gd name="T21" fmla="*/ 352 h 367"/>
                <a:gd name="T22" fmla="*/ 277 w 320"/>
                <a:gd name="T23" fmla="*/ 291 h 367"/>
                <a:gd name="T24" fmla="*/ 233 w 320"/>
                <a:gd name="T25" fmla="*/ 230 h 367"/>
                <a:gd name="T26" fmla="*/ 186 w 320"/>
                <a:gd name="T27" fmla="*/ 174 h 367"/>
                <a:gd name="T28" fmla="*/ 140 w 320"/>
                <a:gd name="T29" fmla="*/ 123 h 367"/>
                <a:gd name="T30" fmla="*/ 97 w 320"/>
                <a:gd name="T31" fmla="*/ 81 h 367"/>
                <a:gd name="T32" fmla="*/ 77 w 320"/>
                <a:gd name="T33" fmla="*/ 62 h 367"/>
                <a:gd name="T34" fmla="*/ 58 w 320"/>
                <a:gd name="T35" fmla="*/ 46 h 367"/>
                <a:gd name="T36" fmla="*/ 28 w 320"/>
                <a:gd name="T37" fmla="*/ 21 h 367"/>
                <a:gd name="T38" fmla="*/ 0 w 320"/>
                <a:gd name="T3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67">
                  <a:moveTo>
                    <a:pt x="0" y="0"/>
                  </a:moveTo>
                  <a:cubicBezTo>
                    <a:pt x="0" y="0"/>
                    <a:pt x="9" y="9"/>
                    <a:pt x="25" y="24"/>
                  </a:cubicBezTo>
                  <a:cubicBezTo>
                    <a:pt x="33" y="31"/>
                    <a:pt x="43" y="41"/>
                    <a:pt x="53" y="52"/>
                  </a:cubicBezTo>
                  <a:cubicBezTo>
                    <a:pt x="64" y="62"/>
                    <a:pt x="76" y="75"/>
                    <a:pt x="89" y="88"/>
                  </a:cubicBezTo>
                  <a:cubicBezTo>
                    <a:pt x="102" y="102"/>
                    <a:pt x="116" y="117"/>
                    <a:pt x="130" y="133"/>
                  </a:cubicBezTo>
                  <a:cubicBezTo>
                    <a:pt x="144" y="149"/>
                    <a:pt x="158" y="167"/>
                    <a:pt x="173" y="185"/>
                  </a:cubicBezTo>
                  <a:cubicBezTo>
                    <a:pt x="188" y="203"/>
                    <a:pt x="203" y="222"/>
                    <a:pt x="217" y="242"/>
                  </a:cubicBezTo>
                  <a:cubicBezTo>
                    <a:pt x="232" y="261"/>
                    <a:pt x="246" y="282"/>
                    <a:pt x="261" y="302"/>
                  </a:cubicBezTo>
                  <a:cubicBezTo>
                    <a:pt x="273" y="320"/>
                    <a:pt x="285" y="337"/>
                    <a:pt x="296" y="354"/>
                  </a:cubicBezTo>
                  <a:cubicBezTo>
                    <a:pt x="304" y="358"/>
                    <a:pt x="312" y="362"/>
                    <a:pt x="320" y="367"/>
                  </a:cubicBezTo>
                  <a:cubicBezTo>
                    <a:pt x="319" y="362"/>
                    <a:pt x="318" y="357"/>
                    <a:pt x="317" y="352"/>
                  </a:cubicBezTo>
                  <a:cubicBezTo>
                    <a:pt x="304" y="331"/>
                    <a:pt x="291" y="311"/>
                    <a:pt x="277" y="291"/>
                  </a:cubicBezTo>
                  <a:cubicBezTo>
                    <a:pt x="262" y="271"/>
                    <a:pt x="248" y="250"/>
                    <a:pt x="233" y="230"/>
                  </a:cubicBezTo>
                  <a:cubicBezTo>
                    <a:pt x="218" y="210"/>
                    <a:pt x="202" y="192"/>
                    <a:pt x="186" y="174"/>
                  </a:cubicBezTo>
                  <a:cubicBezTo>
                    <a:pt x="171" y="156"/>
                    <a:pt x="156" y="139"/>
                    <a:pt x="140" y="123"/>
                  </a:cubicBezTo>
                  <a:cubicBezTo>
                    <a:pt x="125" y="108"/>
                    <a:pt x="111" y="93"/>
                    <a:pt x="97" y="81"/>
                  </a:cubicBezTo>
                  <a:cubicBezTo>
                    <a:pt x="90" y="74"/>
                    <a:pt x="83" y="68"/>
                    <a:pt x="77" y="62"/>
                  </a:cubicBezTo>
                  <a:cubicBezTo>
                    <a:pt x="70" y="56"/>
                    <a:pt x="64" y="51"/>
                    <a:pt x="58" y="46"/>
                  </a:cubicBezTo>
                  <a:cubicBezTo>
                    <a:pt x="47" y="36"/>
                    <a:pt x="36" y="28"/>
                    <a:pt x="28" y="21"/>
                  </a:cubicBezTo>
                  <a:cubicBezTo>
                    <a:pt x="10" y="8"/>
                    <a:pt x="0" y="0"/>
                    <a:pt x="0" y="0"/>
                  </a:cubicBezTo>
                </a:path>
              </a:pathLst>
            </a:custGeom>
            <a:solidFill>
              <a:srgbClr val="63A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1" name="Freeform 244"/>
            <p:cNvSpPr>
              <a:spLocks/>
            </p:cNvSpPr>
            <p:nvPr/>
          </p:nvSpPr>
          <p:spPr bwMode="auto">
            <a:xfrm>
              <a:off x="1895476" y="1539875"/>
              <a:ext cx="1139825" cy="2717800"/>
            </a:xfrm>
            <a:custGeom>
              <a:avLst/>
              <a:gdLst>
                <a:gd name="T0" fmla="*/ 358 w 389"/>
                <a:gd name="T1" fmla="*/ 484 h 928"/>
                <a:gd name="T2" fmla="*/ 255 w 389"/>
                <a:gd name="T3" fmla="*/ 928 h 928"/>
                <a:gd name="T4" fmla="*/ 24 w 389"/>
                <a:gd name="T5" fmla="*/ 479 h 928"/>
                <a:gd name="T6" fmla="*/ 52 w 389"/>
                <a:gd name="T7" fmla="*/ 0 h 928"/>
                <a:gd name="T8" fmla="*/ 358 w 389"/>
                <a:gd name="T9" fmla="*/ 484 h 928"/>
              </a:gdLst>
              <a:ahLst/>
              <a:cxnLst>
                <a:cxn ang="0">
                  <a:pos x="T0" y="T1"/>
                </a:cxn>
                <a:cxn ang="0">
                  <a:pos x="T2" y="T3"/>
                </a:cxn>
                <a:cxn ang="0">
                  <a:pos x="T4" y="T5"/>
                </a:cxn>
                <a:cxn ang="0">
                  <a:pos x="T6" y="T7"/>
                </a:cxn>
                <a:cxn ang="0">
                  <a:pos x="T8" y="T9"/>
                </a:cxn>
              </a:cxnLst>
              <a:rect l="0" t="0" r="r" b="b"/>
              <a:pathLst>
                <a:path w="389" h="928">
                  <a:moveTo>
                    <a:pt x="358" y="484"/>
                  </a:moveTo>
                  <a:cubicBezTo>
                    <a:pt x="389" y="743"/>
                    <a:pt x="255" y="928"/>
                    <a:pt x="255" y="928"/>
                  </a:cubicBezTo>
                  <a:cubicBezTo>
                    <a:pt x="255" y="928"/>
                    <a:pt x="72" y="884"/>
                    <a:pt x="24" y="479"/>
                  </a:cubicBezTo>
                  <a:cubicBezTo>
                    <a:pt x="0" y="281"/>
                    <a:pt x="52" y="0"/>
                    <a:pt x="52" y="0"/>
                  </a:cubicBezTo>
                  <a:cubicBezTo>
                    <a:pt x="52" y="0"/>
                    <a:pt x="327" y="225"/>
                    <a:pt x="358" y="484"/>
                  </a:cubicBezTo>
                </a:path>
              </a:pathLst>
            </a:custGeom>
            <a:solidFill>
              <a:srgbClr val="01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2" name="Freeform 245"/>
            <p:cNvSpPr>
              <a:spLocks/>
            </p:cNvSpPr>
            <p:nvPr/>
          </p:nvSpPr>
          <p:spPr bwMode="auto">
            <a:xfrm>
              <a:off x="2047876" y="1539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3" name="Freeform 246"/>
            <p:cNvSpPr>
              <a:spLocks noEditPoints="1"/>
            </p:cNvSpPr>
            <p:nvPr/>
          </p:nvSpPr>
          <p:spPr bwMode="auto">
            <a:xfrm>
              <a:off x="2047876" y="1539875"/>
              <a:ext cx="593725" cy="2717800"/>
            </a:xfrm>
            <a:custGeom>
              <a:avLst/>
              <a:gdLst>
                <a:gd name="T0" fmla="*/ 203 w 203"/>
                <a:gd name="T1" fmla="*/ 924 h 928"/>
                <a:gd name="T2" fmla="*/ 203 w 203"/>
                <a:gd name="T3" fmla="*/ 928 h 928"/>
                <a:gd name="T4" fmla="*/ 203 w 203"/>
                <a:gd name="T5" fmla="*/ 924 h 928"/>
                <a:gd name="T6" fmla="*/ 203 w 203"/>
                <a:gd name="T7" fmla="*/ 924 h 928"/>
                <a:gd name="T8" fmla="*/ 0 w 203"/>
                <a:gd name="T9" fmla="*/ 0 h 928"/>
                <a:gd name="T10" fmla="*/ 16 w 203"/>
                <a:gd name="T11" fmla="*/ 38 h 928"/>
                <a:gd name="T12" fmla="*/ 34 w 203"/>
                <a:gd name="T13" fmla="*/ 81 h 928"/>
                <a:gd name="T14" fmla="*/ 56 w 203"/>
                <a:gd name="T15" fmla="*/ 139 h 928"/>
                <a:gd name="T16" fmla="*/ 80 w 203"/>
                <a:gd name="T17" fmla="*/ 207 h 928"/>
                <a:gd name="T18" fmla="*/ 103 w 203"/>
                <a:gd name="T19" fmla="*/ 284 h 928"/>
                <a:gd name="T20" fmla="*/ 115 w 203"/>
                <a:gd name="T21" fmla="*/ 325 h 928"/>
                <a:gd name="T22" fmla="*/ 125 w 203"/>
                <a:gd name="T23" fmla="*/ 367 h 928"/>
                <a:gd name="T24" fmla="*/ 140 w 203"/>
                <a:gd name="T25" fmla="*/ 432 h 928"/>
                <a:gd name="T26" fmla="*/ 154 w 203"/>
                <a:gd name="T27" fmla="*/ 390 h 928"/>
                <a:gd name="T28" fmla="*/ 147 w 203"/>
                <a:gd name="T29" fmla="*/ 361 h 928"/>
                <a:gd name="T30" fmla="*/ 123 w 203"/>
                <a:gd name="T31" fmla="*/ 278 h 928"/>
                <a:gd name="T32" fmla="*/ 96 w 203"/>
                <a:gd name="T33" fmla="*/ 201 h 928"/>
                <a:gd name="T34" fmla="*/ 69 w 203"/>
                <a:gd name="T35" fmla="*/ 133 h 928"/>
                <a:gd name="T36" fmla="*/ 55 w 203"/>
                <a:gd name="T37" fmla="*/ 104 h 928"/>
                <a:gd name="T38" fmla="*/ 42 w 203"/>
                <a:gd name="T39" fmla="*/ 78 h 928"/>
                <a:gd name="T40" fmla="*/ 20 w 203"/>
                <a:gd name="T41" fmla="*/ 36 h 928"/>
                <a:gd name="T42" fmla="*/ 0 w 203"/>
                <a:gd name="T43" fmla="*/ 0 h 928"/>
                <a:gd name="T44" fmla="*/ 0 w 203"/>
                <a:gd name="T45"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928">
                  <a:moveTo>
                    <a:pt x="203" y="924"/>
                  </a:moveTo>
                  <a:cubicBezTo>
                    <a:pt x="203" y="926"/>
                    <a:pt x="203" y="928"/>
                    <a:pt x="203" y="928"/>
                  </a:cubicBezTo>
                  <a:cubicBezTo>
                    <a:pt x="203" y="928"/>
                    <a:pt x="203" y="926"/>
                    <a:pt x="203" y="924"/>
                  </a:cubicBezTo>
                  <a:cubicBezTo>
                    <a:pt x="203" y="924"/>
                    <a:pt x="203" y="924"/>
                    <a:pt x="203" y="924"/>
                  </a:cubicBezTo>
                  <a:moveTo>
                    <a:pt x="0" y="0"/>
                  </a:moveTo>
                  <a:cubicBezTo>
                    <a:pt x="0" y="0"/>
                    <a:pt x="6" y="14"/>
                    <a:pt x="16" y="38"/>
                  </a:cubicBezTo>
                  <a:cubicBezTo>
                    <a:pt x="22" y="50"/>
                    <a:pt x="27" y="65"/>
                    <a:pt x="34" y="81"/>
                  </a:cubicBezTo>
                  <a:cubicBezTo>
                    <a:pt x="41" y="98"/>
                    <a:pt x="48" y="118"/>
                    <a:pt x="56" y="139"/>
                  </a:cubicBezTo>
                  <a:cubicBezTo>
                    <a:pt x="64" y="159"/>
                    <a:pt x="71" y="183"/>
                    <a:pt x="80" y="207"/>
                  </a:cubicBezTo>
                  <a:cubicBezTo>
                    <a:pt x="88" y="231"/>
                    <a:pt x="95" y="257"/>
                    <a:pt x="103" y="284"/>
                  </a:cubicBezTo>
                  <a:cubicBezTo>
                    <a:pt x="107" y="297"/>
                    <a:pt x="111" y="311"/>
                    <a:pt x="115" y="325"/>
                  </a:cubicBezTo>
                  <a:cubicBezTo>
                    <a:pt x="118" y="339"/>
                    <a:pt x="122" y="353"/>
                    <a:pt x="125" y="367"/>
                  </a:cubicBezTo>
                  <a:cubicBezTo>
                    <a:pt x="131" y="388"/>
                    <a:pt x="135" y="410"/>
                    <a:pt x="140" y="432"/>
                  </a:cubicBezTo>
                  <a:cubicBezTo>
                    <a:pt x="144" y="418"/>
                    <a:pt x="149" y="404"/>
                    <a:pt x="154" y="390"/>
                  </a:cubicBezTo>
                  <a:cubicBezTo>
                    <a:pt x="152" y="380"/>
                    <a:pt x="150" y="371"/>
                    <a:pt x="147" y="361"/>
                  </a:cubicBezTo>
                  <a:cubicBezTo>
                    <a:pt x="140" y="333"/>
                    <a:pt x="131" y="305"/>
                    <a:pt x="123" y="278"/>
                  </a:cubicBezTo>
                  <a:cubicBezTo>
                    <a:pt x="115" y="251"/>
                    <a:pt x="106" y="225"/>
                    <a:pt x="96" y="201"/>
                  </a:cubicBezTo>
                  <a:cubicBezTo>
                    <a:pt x="87" y="177"/>
                    <a:pt x="78" y="154"/>
                    <a:pt x="69" y="133"/>
                  </a:cubicBezTo>
                  <a:cubicBezTo>
                    <a:pt x="64" y="123"/>
                    <a:pt x="60" y="113"/>
                    <a:pt x="55" y="104"/>
                  </a:cubicBezTo>
                  <a:cubicBezTo>
                    <a:pt x="51" y="95"/>
                    <a:pt x="46" y="86"/>
                    <a:pt x="42" y="78"/>
                  </a:cubicBezTo>
                  <a:cubicBezTo>
                    <a:pt x="34" y="61"/>
                    <a:pt x="27" y="47"/>
                    <a:pt x="20" y="36"/>
                  </a:cubicBezTo>
                  <a:cubicBezTo>
                    <a:pt x="7" y="13"/>
                    <a:pt x="0" y="0"/>
                    <a:pt x="0" y="0"/>
                  </a:cubicBezTo>
                  <a:cubicBezTo>
                    <a:pt x="0" y="0"/>
                    <a:pt x="0" y="0"/>
                    <a:pt x="0" y="0"/>
                  </a:cubicBezTo>
                </a:path>
              </a:pathLst>
            </a:custGeom>
            <a:solidFill>
              <a:srgbClr val="019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4" name="Freeform 163"/>
            <p:cNvSpPr>
              <a:spLocks/>
            </p:cNvSpPr>
            <p:nvPr/>
          </p:nvSpPr>
          <p:spPr bwMode="auto">
            <a:xfrm>
              <a:off x="804863" y="3076575"/>
              <a:ext cx="1836738" cy="1373188"/>
            </a:xfrm>
            <a:custGeom>
              <a:avLst/>
              <a:gdLst>
                <a:gd name="T0" fmla="*/ 447 w 627"/>
                <a:gd name="T1" fmla="*/ 116 h 469"/>
                <a:gd name="T2" fmla="*/ 627 w 627"/>
                <a:gd name="T3" fmla="*/ 396 h 469"/>
                <a:gd name="T4" fmla="*/ 274 w 627"/>
                <a:gd name="T5" fmla="*/ 288 h 469"/>
                <a:gd name="T6" fmla="*/ 0 w 627"/>
                <a:gd name="T7" fmla="*/ 99 h 469"/>
                <a:gd name="T8" fmla="*/ 447 w 627"/>
                <a:gd name="T9" fmla="*/ 116 h 469"/>
              </a:gdLst>
              <a:ahLst/>
              <a:cxnLst>
                <a:cxn ang="0">
                  <a:pos x="T0" y="T1"/>
                </a:cxn>
                <a:cxn ang="0">
                  <a:pos x="T2" y="T3"/>
                </a:cxn>
                <a:cxn ang="0">
                  <a:pos x="T4" y="T5"/>
                </a:cxn>
                <a:cxn ang="0">
                  <a:pos x="T6" y="T7"/>
                </a:cxn>
                <a:cxn ang="0">
                  <a:pos x="T8" y="T9"/>
                </a:cxn>
              </a:cxnLst>
              <a:rect l="0" t="0" r="r" b="b"/>
              <a:pathLst>
                <a:path w="627" h="469">
                  <a:moveTo>
                    <a:pt x="447" y="116"/>
                  </a:moveTo>
                  <a:cubicBezTo>
                    <a:pt x="598" y="232"/>
                    <a:pt x="627" y="396"/>
                    <a:pt x="627" y="396"/>
                  </a:cubicBezTo>
                  <a:cubicBezTo>
                    <a:pt x="627" y="396"/>
                    <a:pt x="511" y="469"/>
                    <a:pt x="274" y="288"/>
                  </a:cubicBezTo>
                  <a:cubicBezTo>
                    <a:pt x="159" y="200"/>
                    <a:pt x="0" y="99"/>
                    <a:pt x="0" y="99"/>
                  </a:cubicBezTo>
                  <a:cubicBezTo>
                    <a:pt x="0" y="99"/>
                    <a:pt x="296" y="0"/>
                    <a:pt x="447" y="116"/>
                  </a:cubicBezTo>
                </a:path>
              </a:pathLst>
            </a:custGeom>
            <a:solidFill>
              <a:srgbClr val="00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 name="Freeform 164"/>
            <p:cNvSpPr>
              <a:spLocks/>
            </p:cNvSpPr>
            <p:nvPr/>
          </p:nvSpPr>
          <p:spPr bwMode="auto">
            <a:xfrm>
              <a:off x="804863" y="3367088"/>
              <a:ext cx="1825625" cy="860425"/>
            </a:xfrm>
            <a:custGeom>
              <a:avLst/>
              <a:gdLst>
                <a:gd name="T0" fmla="*/ 0 w 623"/>
                <a:gd name="T1" fmla="*/ 0 h 294"/>
                <a:gd name="T2" fmla="*/ 30 w 623"/>
                <a:gd name="T3" fmla="*/ 4 h 294"/>
                <a:gd name="T4" fmla="*/ 65 w 623"/>
                <a:gd name="T5" fmla="*/ 9 h 294"/>
                <a:gd name="T6" fmla="*/ 109 w 623"/>
                <a:gd name="T7" fmla="*/ 18 h 294"/>
                <a:gd name="T8" fmla="*/ 161 w 623"/>
                <a:gd name="T9" fmla="*/ 30 h 294"/>
                <a:gd name="T10" fmla="*/ 190 w 623"/>
                <a:gd name="T11" fmla="*/ 37 h 294"/>
                <a:gd name="T12" fmla="*/ 219 w 623"/>
                <a:gd name="T13" fmla="*/ 46 h 294"/>
                <a:gd name="T14" fmla="*/ 248 w 623"/>
                <a:gd name="T15" fmla="*/ 57 h 294"/>
                <a:gd name="T16" fmla="*/ 278 w 623"/>
                <a:gd name="T17" fmla="*/ 68 h 294"/>
                <a:gd name="T18" fmla="*/ 308 w 623"/>
                <a:gd name="T19" fmla="*/ 81 h 294"/>
                <a:gd name="T20" fmla="*/ 338 w 623"/>
                <a:gd name="T21" fmla="*/ 95 h 294"/>
                <a:gd name="T22" fmla="*/ 367 w 623"/>
                <a:gd name="T23" fmla="*/ 110 h 294"/>
                <a:gd name="T24" fmla="*/ 396 w 623"/>
                <a:gd name="T25" fmla="*/ 126 h 294"/>
                <a:gd name="T26" fmla="*/ 424 w 623"/>
                <a:gd name="T27" fmla="*/ 142 h 294"/>
                <a:gd name="T28" fmla="*/ 450 w 623"/>
                <a:gd name="T29" fmla="*/ 159 h 294"/>
                <a:gd name="T30" fmla="*/ 499 w 623"/>
                <a:gd name="T31" fmla="*/ 194 h 294"/>
                <a:gd name="T32" fmla="*/ 541 w 623"/>
                <a:gd name="T33" fmla="*/ 226 h 294"/>
                <a:gd name="T34" fmla="*/ 603 w 623"/>
                <a:gd name="T35" fmla="*/ 277 h 294"/>
                <a:gd name="T36" fmla="*/ 623 w 623"/>
                <a:gd name="T37" fmla="*/ 294 h 294"/>
                <a:gd name="T38" fmla="*/ 622 w 623"/>
                <a:gd name="T39" fmla="*/ 292 h 294"/>
                <a:gd name="T40" fmla="*/ 606 w 623"/>
                <a:gd name="T41" fmla="*/ 275 h 294"/>
                <a:gd name="T42" fmla="*/ 581 w 623"/>
                <a:gd name="T43" fmla="*/ 250 h 294"/>
                <a:gd name="T44" fmla="*/ 547 w 623"/>
                <a:gd name="T45" fmla="*/ 219 h 294"/>
                <a:gd name="T46" fmla="*/ 506 w 623"/>
                <a:gd name="T47" fmla="*/ 184 h 294"/>
                <a:gd name="T48" fmla="*/ 458 w 623"/>
                <a:gd name="T49" fmla="*/ 147 h 294"/>
                <a:gd name="T50" fmla="*/ 432 w 623"/>
                <a:gd name="T51" fmla="*/ 129 h 294"/>
                <a:gd name="T52" fmla="*/ 404 w 623"/>
                <a:gd name="T53" fmla="*/ 112 h 294"/>
                <a:gd name="T54" fmla="*/ 375 w 623"/>
                <a:gd name="T55" fmla="*/ 95 h 294"/>
                <a:gd name="T56" fmla="*/ 346 w 623"/>
                <a:gd name="T57" fmla="*/ 80 h 294"/>
                <a:gd name="T58" fmla="*/ 315 w 623"/>
                <a:gd name="T59" fmla="*/ 65 h 294"/>
                <a:gd name="T60" fmla="*/ 284 w 623"/>
                <a:gd name="T61" fmla="*/ 53 h 294"/>
                <a:gd name="T62" fmla="*/ 254 w 623"/>
                <a:gd name="T63" fmla="*/ 42 h 294"/>
                <a:gd name="T64" fmla="*/ 223 w 623"/>
                <a:gd name="T65" fmla="*/ 32 h 294"/>
                <a:gd name="T66" fmla="*/ 193 w 623"/>
                <a:gd name="T67" fmla="*/ 24 h 294"/>
                <a:gd name="T68" fmla="*/ 164 w 623"/>
                <a:gd name="T69" fmla="*/ 17 h 294"/>
                <a:gd name="T70" fmla="*/ 111 w 623"/>
                <a:gd name="T71" fmla="*/ 8 h 294"/>
                <a:gd name="T72" fmla="*/ 66 w 623"/>
                <a:gd name="T73" fmla="*/ 3 h 294"/>
                <a:gd name="T74" fmla="*/ 31 w 623"/>
                <a:gd name="T75" fmla="*/ 1 h 294"/>
                <a:gd name="T76" fmla="*/ 0 w 623"/>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 h="294">
                  <a:moveTo>
                    <a:pt x="0" y="0"/>
                  </a:moveTo>
                  <a:cubicBezTo>
                    <a:pt x="0" y="0"/>
                    <a:pt x="11" y="1"/>
                    <a:pt x="30" y="4"/>
                  </a:cubicBezTo>
                  <a:cubicBezTo>
                    <a:pt x="40" y="5"/>
                    <a:pt x="52" y="7"/>
                    <a:pt x="65" y="9"/>
                  </a:cubicBezTo>
                  <a:cubicBezTo>
                    <a:pt x="78" y="12"/>
                    <a:pt x="93" y="14"/>
                    <a:pt x="109" y="18"/>
                  </a:cubicBezTo>
                  <a:cubicBezTo>
                    <a:pt x="126" y="21"/>
                    <a:pt x="143" y="24"/>
                    <a:pt x="161" y="30"/>
                  </a:cubicBezTo>
                  <a:cubicBezTo>
                    <a:pt x="171" y="32"/>
                    <a:pt x="180" y="35"/>
                    <a:pt x="190" y="37"/>
                  </a:cubicBezTo>
                  <a:cubicBezTo>
                    <a:pt x="199" y="40"/>
                    <a:pt x="209" y="43"/>
                    <a:pt x="219" y="46"/>
                  </a:cubicBezTo>
                  <a:cubicBezTo>
                    <a:pt x="228" y="49"/>
                    <a:pt x="238" y="53"/>
                    <a:pt x="248" y="57"/>
                  </a:cubicBezTo>
                  <a:cubicBezTo>
                    <a:pt x="258" y="60"/>
                    <a:pt x="268" y="64"/>
                    <a:pt x="278" y="68"/>
                  </a:cubicBezTo>
                  <a:cubicBezTo>
                    <a:pt x="288" y="72"/>
                    <a:pt x="298" y="76"/>
                    <a:pt x="308" y="81"/>
                  </a:cubicBezTo>
                  <a:cubicBezTo>
                    <a:pt x="318" y="85"/>
                    <a:pt x="328" y="90"/>
                    <a:pt x="338" y="95"/>
                  </a:cubicBezTo>
                  <a:cubicBezTo>
                    <a:pt x="348" y="99"/>
                    <a:pt x="358" y="105"/>
                    <a:pt x="367" y="110"/>
                  </a:cubicBezTo>
                  <a:cubicBezTo>
                    <a:pt x="377" y="115"/>
                    <a:pt x="387" y="120"/>
                    <a:pt x="396" y="126"/>
                  </a:cubicBezTo>
                  <a:cubicBezTo>
                    <a:pt x="405" y="131"/>
                    <a:pt x="414" y="137"/>
                    <a:pt x="424" y="142"/>
                  </a:cubicBezTo>
                  <a:cubicBezTo>
                    <a:pt x="432" y="148"/>
                    <a:pt x="441" y="154"/>
                    <a:pt x="450" y="159"/>
                  </a:cubicBezTo>
                  <a:cubicBezTo>
                    <a:pt x="467" y="171"/>
                    <a:pt x="483" y="182"/>
                    <a:pt x="499" y="194"/>
                  </a:cubicBezTo>
                  <a:cubicBezTo>
                    <a:pt x="514" y="205"/>
                    <a:pt x="528" y="216"/>
                    <a:pt x="541" y="226"/>
                  </a:cubicBezTo>
                  <a:cubicBezTo>
                    <a:pt x="567" y="247"/>
                    <a:pt x="589" y="264"/>
                    <a:pt x="603" y="277"/>
                  </a:cubicBezTo>
                  <a:cubicBezTo>
                    <a:pt x="613" y="285"/>
                    <a:pt x="619" y="291"/>
                    <a:pt x="623" y="294"/>
                  </a:cubicBezTo>
                  <a:cubicBezTo>
                    <a:pt x="623" y="293"/>
                    <a:pt x="623" y="293"/>
                    <a:pt x="622" y="292"/>
                  </a:cubicBezTo>
                  <a:cubicBezTo>
                    <a:pt x="619" y="288"/>
                    <a:pt x="613" y="282"/>
                    <a:pt x="606" y="275"/>
                  </a:cubicBezTo>
                  <a:cubicBezTo>
                    <a:pt x="599" y="268"/>
                    <a:pt x="591" y="259"/>
                    <a:pt x="581" y="250"/>
                  </a:cubicBezTo>
                  <a:cubicBezTo>
                    <a:pt x="571" y="240"/>
                    <a:pt x="560" y="230"/>
                    <a:pt x="547" y="219"/>
                  </a:cubicBezTo>
                  <a:cubicBezTo>
                    <a:pt x="535" y="207"/>
                    <a:pt x="521" y="196"/>
                    <a:pt x="506" y="184"/>
                  </a:cubicBezTo>
                  <a:cubicBezTo>
                    <a:pt x="492" y="172"/>
                    <a:pt x="476" y="159"/>
                    <a:pt x="458" y="147"/>
                  </a:cubicBezTo>
                  <a:cubicBezTo>
                    <a:pt x="450" y="141"/>
                    <a:pt x="441" y="135"/>
                    <a:pt x="432" y="129"/>
                  </a:cubicBezTo>
                  <a:cubicBezTo>
                    <a:pt x="423" y="123"/>
                    <a:pt x="414" y="117"/>
                    <a:pt x="404" y="112"/>
                  </a:cubicBezTo>
                  <a:cubicBezTo>
                    <a:pt x="395" y="106"/>
                    <a:pt x="385" y="101"/>
                    <a:pt x="375" y="95"/>
                  </a:cubicBezTo>
                  <a:cubicBezTo>
                    <a:pt x="366" y="90"/>
                    <a:pt x="356" y="84"/>
                    <a:pt x="346" y="80"/>
                  </a:cubicBezTo>
                  <a:cubicBezTo>
                    <a:pt x="335" y="75"/>
                    <a:pt x="325" y="70"/>
                    <a:pt x="315" y="65"/>
                  </a:cubicBezTo>
                  <a:cubicBezTo>
                    <a:pt x="305" y="61"/>
                    <a:pt x="295" y="57"/>
                    <a:pt x="284" y="53"/>
                  </a:cubicBezTo>
                  <a:cubicBezTo>
                    <a:pt x="274" y="48"/>
                    <a:pt x="264" y="45"/>
                    <a:pt x="254" y="42"/>
                  </a:cubicBezTo>
                  <a:cubicBezTo>
                    <a:pt x="243" y="38"/>
                    <a:pt x="233" y="35"/>
                    <a:pt x="223" y="32"/>
                  </a:cubicBezTo>
                  <a:cubicBezTo>
                    <a:pt x="213" y="29"/>
                    <a:pt x="203" y="26"/>
                    <a:pt x="193" y="24"/>
                  </a:cubicBezTo>
                  <a:cubicBezTo>
                    <a:pt x="183" y="22"/>
                    <a:pt x="174" y="19"/>
                    <a:pt x="164" y="17"/>
                  </a:cubicBezTo>
                  <a:cubicBezTo>
                    <a:pt x="146" y="13"/>
                    <a:pt x="128" y="11"/>
                    <a:pt x="111" y="8"/>
                  </a:cubicBezTo>
                  <a:cubicBezTo>
                    <a:pt x="95" y="5"/>
                    <a:pt x="79" y="4"/>
                    <a:pt x="66" y="3"/>
                  </a:cubicBezTo>
                  <a:cubicBezTo>
                    <a:pt x="52" y="2"/>
                    <a:pt x="40" y="1"/>
                    <a:pt x="31" y="1"/>
                  </a:cubicBezTo>
                  <a:cubicBezTo>
                    <a:pt x="11" y="0"/>
                    <a:pt x="0" y="0"/>
                    <a:pt x="0"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 name="Freeform 165"/>
            <p:cNvSpPr>
              <a:spLocks/>
            </p:cNvSpPr>
            <p:nvPr/>
          </p:nvSpPr>
          <p:spPr bwMode="auto">
            <a:xfrm>
              <a:off x="3049588" y="2166938"/>
              <a:ext cx="884238" cy="1412875"/>
            </a:xfrm>
            <a:custGeom>
              <a:avLst/>
              <a:gdLst>
                <a:gd name="T0" fmla="*/ 37 w 302"/>
                <a:gd name="T1" fmla="*/ 225 h 483"/>
                <a:gd name="T2" fmla="*/ 61 w 302"/>
                <a:gd name="T3" fmla="*/ 483 h 483"/>
                <a:gd name="T4" fmla="*/ 225 w 302"/>
                <a:gd name="T5" fmla="*/ 248 h 483"/>
                <a:gd name="T6" fmla="*/ 302 w 302"/>
                <a:gd name="T7" fmla="*/ 0 h 483"/>
                <a:gd name="T8" fmla="*/ 37 w 302"/>
                <a:gd name="T9" fmla="*/ 225 h 483"/>
              </a:gdLst>
              <a:ahLst/>
              <a:cxnLst>
                <a:cxn ang="0">
                  <a:pos x="T0" y="T1"/>
                </a:cxn>
                <a:cxn ang="0">
                  <a:pos x="T2" y="T3"/>
                </a:cxn>
                <a:cxn ang="0">
                  <a:pos x="T4" y="T5"/>
                </a:cxn>
                <a:cxn ang="0">
                  <a:pos x="T6" y="T7"/>
                </a:cxn>
                <a:cxn ang="0">
                  <a:pos x="T8" y="T9"/>
                </a:cxn>
              </a:cxnLst>
              <a:rect l="0" t="0" r="r" b="b"/>
              <a:pathLst>
                <a:path w="302" h="483">
                  <a:moveTo>
                    <a:pt x="37" y="225"/>
                  </a:moveTo>
                  <a:cubicBezTo>
                    <a:pt x="0" y="369"/>
                    <a:pt x="61" y="483"/>
                    <a:pt x="61" y="483"/>
                  </a:cubicBezTo>
                  <a:cubicBezTo>
                    <a:pt x="61" y="483"/>
                    <a:pt x="167" y="472"/>
                    <a:pt x="225" y="248"/>
                  </a:cubicBezTo>
                  <a:cubicBezTo>
                    <a:pt x="254" y="138"/>
                    <a:pt x="302" y="0"/>
                    <a:pt x="302" y="0"/>
                  </a:cubicBezTo>
                  <a:cubicBezTo>
                    <a:pt x="302" y="0"/>
                    <a:pt x="74" y="82"/>
                    <a:pt x="37" y="225"/>
                  </a:cubicBezTo>
                </a:path>
              </a:pathLst>
            </a:custGeom>
            <a:solidFill>
              <a:srgbClr val="01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 name="Rectangle 166"/>
            <p:cNvSpPr>
              <a:spLocks noChangeArrowheads="1"/>
            </p:cNvSpPr>
            <p:nvPr/>
          </p:nvSpPr>
          <p:spPr bwMode="auto">
            <a:xfrm>
              <a:off x="3933826" y="2166938"/>
              <a:ext cx="1588" cy="1588"/>
            </a:xfrm>
            <a:prstGeom prst="rect">
              <a:avLst/>
            </a:prstGeom>
            <a:solidFill>
              <a:srgbClr val="BEC6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 name="Freeform 167"/>
            <p:cNvSpPr>
              <a:spLocks/>
            </p:cNvSpPr>
            <p:nvPr/>
          </p:nvSpPr>
          <p:spPr bwMode="auto">
            <a:xfrm>
              <a:off x="3933826" y="21669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 name="Freeform 168"/>
            <p:cNvSpPr>
              <a:spLocks/>
            </p:cNvSpPr>
            <p:nvPr/>
          </p:nvSpPr>
          <p:spPr bwMode="auto">
            <a:xfrm>
              <a:off x="3455988" y="2166938"/>
              <a:ext cx="477838" cy="569913"/>
            </a:xfrm>
            <a:custGeom>
              <a:avLst/>
              <a:gdLst>
                <a:gd name="T0" fmla="*/ 163 w 163"/>
                <a:gd name="T1" fmla="*/ 0 h 195"/>
                <a:gd name="T2" fmla="*/ 163 w 163"/>
                <a:gd name="T3" fmla="*/ 0 h 195"/>
                <a:gd name="T4" fmla="*/ 145 w 163"/>
                <a:gd name="T5" fmla="*/ 15 h 195"/>
                <a:gd name="T6" fmla="*/ 125 w 163"/>
                <a:gd name="T7" fmla="*/ 33 h 195"/>
                <a:gd name="T8" fmla="*/ 99 w 163"/>
                <a:gd name="T9" fmla="*/ 58 h 195"/>
                <a:gd name="T10" fmla="*/ 71 w 163"/>
                <a:gd name="T11" fmla="*/ 90 h 195"/>
                <a:gd name="T12" fmla="*/ 56 w 163"/>
                <a:gd name="T13" fmla="*/ 107 h 195"/>
                <a:gd name="T14" fmla="*/ 42 w 163"/>
                <a:gd name="T15" fmla="*/ 127 h 195"/>
                <a:gd name="T16" fmla="*/ 15 w 163"/>
                <a:gd name="T17" fmla="*/ 169 h 195"/>
                <a:gd name="T18" fmla="*/ 0 w 163"/>
                <a:gd name="T19" fmla="*/ 195 h 195"/>
                <a:gd name="T20" fmla="*/ 24 w 163"/>
                <a:gd name="T21" fmla="*/ 178 h 195"/>
                <a:gd name="T22" fmla="*/ 26 w 163"/>
                <a:gd name="T23" fmla="*/ 175 h 195"/>
                <a:gd name="T24" fmla="*/ 52 w 163"/>
                <a:gd name="T25" fmla="*/ 133 h 195"/>
                <a:gd name="T26" fmla="*/ 65 w 163"/>
                <a:gd name="T27" fmla="*/ 114 h 195"/>
                <a:gd name="T28" fmla="*/ 79 w 163"/>
                <a:gd name="T29" fmla="*/ 96 h 195"/>
                <a:gd name="T30" fmla="*/ 105 w 163"/>
                <a:gd name="T31" fmla="*/ 63 h 195"/>
                <a:gd name="T32" fmla="*/ 128 w 163"/>
                <a:gd name="T33" fmla="*/ 37 h 195"/>
                <a:gd name="T34" fmla="*/ 147 w 163"/>
                <a:gd name="T35" fmla="*/ 17 h 195"/>
                <a:gd name="T36" fmla="*/ 163 w 163"/>
                <a:gd name="T3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5">
                  <a:moveTo>
                    <a:pt x="163" y="0"/>
                  </a:moveTo>
                  <a:cubicBezTo>
                    <a:pt x="163" y="0"/>
                    <a:pt x="163" y="0"/>
                    <a:pt x="163" y="0"/>
                  </a:cubicBezTo>
                  <a:cubicBezTo>
                    <a:pt x="163" y="0"/>
                    <a:pt x="156" y="5"/>
                    <a:pt x="145" y="15"/>
                  </a:cubicBezTo>
                  <a:cubicBezTo>
                    <a:pt x="139" y="20"/>
                    <a:pt x="132" y="26"/>
                    <a:pt x="125" y="33"/>
                  </a:cubicBezTo>
                  <a:cubicBezTo>
                    <a:pt x="117" y="41"/>
                    <a:pt x="108" y="49"/>
                    <a:pt x="99" y="58"/>
                  </a:cubicBezTo>
                  <a:cubicBezTo>
                    <a:pt x="91" y="68"/>
                    <a:pt x="80" y="78"/>
                    <a:pt x="71" y="90"/>
                  </a:cubicBezTo>
                  <a:cubicBezTo>
                    <a:pt x="66" y="95"/>
                    <a:pt x="61" y="101"/>
                    <a:pt x="56" y="107"/>
                  </a:cubicBezTo>
                  <a:cubicBezTo>
                    <a:pt x="52" y="113"/>
                    <a:pt x="47" y="120"/>
                    <a:pt x="42" y="127"/>
                  </a:cubicBezTo>
                  <a:cubicBezTo>
                    <a:pt x="33" y="140"/>
                    <a:pt x="24" y="154"/>
                    <a:pt x="15" y="169"/>
                  </a:cubicBezTo>
                  <a:cubicBezTo>
                    <a:pt x="10" y="177"/>
                    <a:pt x="5" y="186"/>
                    <a:pt x="0" y="195"/>
                  </a:cubicBezTo>
                  <a:cubicBezTo>
                    <a:pt x="8" y="189"/>
                    <a:pt x="16" y="184"/>
                    <a:pt x="24" y="178"/>
                  </a:cubicBezTo>
                  <a:cubicBezTo>
                    <a:pt x="24" y="177"/>
                    <a:pt x="25" y="176"/>
                    <a:pt x="26" y="175"/>
                  </a:cubicBezTo>
                  <a:cubicBezTo>
                    <a:pt x="34" y="161"/>
                    <a:pt x="42" y="146"/>
                    <a:pt x="52" y="133"/>
                  </a:cubicBezTo>
                  <a:cubicBezTo>
                    <a:pt x="56" y="127"/>
                    <a:pt x="61" y="120"/>
                    <a:pt x="65" y="114"/>
                  </a:cubicBezTo>
                  <a:cubicBezTo>
                    <a:pt x="70" y="108"/>
                    <a:pt x="74" y="102"/>
                    <a:pt x="79" y="96"/>
                  </a:cubicBezTo>
                  <a:cubicBezTo>
                    <a:pt x="87" y="84"/>
                    <a:pt x="97" y="73"/>
                    <a:pt x="105" y="63"/>
                  </a:cubicBezTo>
                  <a:cubicBezTo>
                    <a:pt x="113" y="53"/>
                    <a:pt x="121" y="45"/>
                    <a:pt x="128" y="37"/>
                  </a:cubicBezTo>
                  <a:cubicBezTo>
                    <a:pt x="135" y="29"/>
                    <a:pt x="141" y="22"/>
                    <a:pt x="147" y="17"/>
                  </a:cubicBezTo>
                  <a:cubicBezTo>
                    <a:pt x="157" y="6"/>
                    <a:pt x="163" y="0"/>
                    <a:pt x="163" y="0"/>
                  </a:cubicBezTo>
                </a:path>
              </a:pathLst>
            </a:custGeom>
            <a:solidFill>
              <a:srgbClr val="016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 name="Freeform 169"/>
            <p:cNvSpPr>
              <a:spLocks/>
            </p:cNvSpPr>
            <p:nvPr/>
          </p:nvSpPr>
          <p:spPr bwMode="auto">
            <a:xfrm>
              <a:off x="2800351" y="2330450"/>
              <a:ext cx="1570038" cy="1906588"/>
            </a:xfrm>
            <a:custGeom>
              <a:avLst/>
              <a:gdLst>
                <a:gd name="T0" fmla="*/ 122 w 536"/>
                <a:gd name="T1" fmla="*/ 243 h 651"/>
                <a:gd name="T2" fmla="*/ 29 w 536"/>
                <a:gd name="T3" fmla="*/ 613 h 651"/>
                <a:gd name="T4" fmla="*/ 373 w 536"/>
                <a:gd name="T5" fmla="*/ 367 h 651"/>
                <a:gd name="T6" fmla="*/ 536 w 536"/>
                <a:gd name="T7" fmla="*/ 0 h 651"/>
                <a:gd name="T8" fmla="*/ 122 w 536"/>
                <a:gd name="T9" fmla="*/ 243 h 651"/>
              </a:gdLst>
              <a:ahLst/>
              <a:cxnLst>
                <a:cxn ang="0">
                  <a:pos x="T0" y="T1"/>
                </a:cxn>
                <a:cxn ang="0">
                  <a:pos x="T2" y="T3"/>
                </a:cxn>
                <a:cxn ang="0">
                  <a:pos x="T4" y="T5"/>
                </a:cxn>
                <a:cxn ang="0">
                  <a:pos x="T6" y="T7"/>
                </a:cxn>
                <a:cxn ang="0">
                  <a:pos x="T8" y="T9"/>
                </a:cxn>
              </a:cxnLst>
              <a:rect l="0" t="0" r="r" b="b"/>
              <a:pathLst>
                <a:path w="536" h="651">
                  <a:moveTo>
                    <a:pt x="122" y="243"/>
                  </a:moveTo>
                  <a:cubicBezTo>
                    <a:pt x="0" y="424"/>
                    <a:pt x="29" y="613"/>
                    <a:pt x="29" y="613"/>
                  </a:cubicBezTo>
                  <a:cubicBezTo>
                    <a:pt x="29" y="613"/>
                    <a:pt x="181" y="651"/>
                    <a:pt x="373" y="367"/>
                  </a:cubicBezTo>
                  <a:cubicBezTo>
                    <a:pt x="466" y="229"/>
                    <a:pt x="536" y="0"/>
                    <a:pt x="536" y="0"/>
                  </a:cubicBezTo>
                  <a:cubicBezTo>
                    <a:pt x="536" y="0"/>
                    <a:pt x="245" y="62"/>
                    <a:pt x="122" y="243"/>
                  </a:cubicBezTo>
                </a:path>
              </a:pathLst>
            </a:custGeom>
            <a:solidFill>
              <a:srgbClr val="01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 name="Freeform 170"/>
            <p:cNvSpPr>
              <a:spLocks/>
            </p:cNvSpPr>
            <p:nvPr/>
          </p:nvSpPr>
          <p:spPr bwMode="auto">
            <a:xfrm>
              <a:off x="4370388" y="23304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 name="Freeform 255"/>
            <p:cNvSpPr>
              <a:spLocks/>
            </p:cNvSpPr>
            <p:nvPr/>
          </p:nvSpPr>
          <p:spPr bwMode="auto">
            <a:xfrm>
              <a:off x="3289301" y="2330450"/>
              <a:ext cx="1081088" cy="1085850"/>
            </a:xfrm>
            <a:custGeom>
              <a:avLst/>
              <a:gdLst>
                <a:gd name="T0" fmla="*/ 369 w 369"/>
                <a:gd name="T1" fmla="*/ 0 h 371"/>
                <a:gd name="T2" fmla="*/ 340 w 369"/>
                <a:gd name="T3" fmla="*/ 18 h 371"/>
                <a:gd name="T4" fmla="*/ 307 w 369"/>
                <a:gd name="T5" fmla="*/ 41 h 371"/>
                <a:gd name="T6" fmla="*/ 288 w 369"/>
                <a:gd name="T7" fmla="*/ 56 h 371"/>
                <a:gd name="T8" fmla="*/ 266 w 369"/>
                <a:gd name="T9" fmla="*/ 73 h 371"/>
                <a:gd name="T10" fmla="*/ 220 w 369"/>
                <a:gd name="T11" fmla="*/ 112 h 371"/>
                <a:gd name="T12" fmla="*/ 170 w 369"/>
                <a:gd name="T13" fmla="*/ 159 h 371"/>
                <a:gd name="T14" fmla="*/ 120 w 369"/>
                <a:gd name="T15" fmla="*/ 212 h 371"/>
                <a:gd name="T16" fmla="*/ 72 w 369"/>
                <a:gd name="T17" fmla="*/ 270 h 371"/>
                <a:gd name="T18" fmla="*/ 26 w 369"/>
                <a:gd name="T19" fmla="*/ 330 h 371"/>
                <a:gd name="T20" fmla="*/ 4 w 369"/>
                <a:gd name="T21" fmla="*/ 361 h 371"/>
                <a:gd name="T22" fmla="*/ 0 w 369"/>
                <a:gd name="T23" fmla="*/ 371 h 371"/>
                <a:gd name="T24" fmla="*/ 27 w 369"/>
                <a:gd name="T25" fmla="*/ 361 h 371"/>
                <a:gd name="T26" fmla="*/ 41 w 369"/>
                <a:gd name="T27" fmla="*/ 341 h 371"/>
                <a:gd name="T28" fmla="*/ 87 w 369"/>
                <a:gd name="T29" fmla="*/ 282 h 371"/>
                <a:gd name="T30" fmla="*/ 135 w 369"/>
                <a:gd name="T31" fmla="*/ 225 h 371"/>
                <a:gd name="T32" fmla="*/ 183 w 369"/>
                <a:gd name="T33" fmla="*/ 171 h 371"/>
                <a:gd name="T34" fmla="*/ 230 w 369"/>
                <a:gd name="T35" fmla="*/ 123 h 371"/>
                <a:gd name="T36" fmla="*/ 274 w 369"/>
                <a:gd name="T37" fmla="*/ 81 h 371"/>
                <a:gd name="T38" fmla="*/ 312 w 369"/>
                <a:gd name="T39" fmla="*/ 47 h 371"/>
                <a:gd name="T40" fmla="*/ 342 w 369"/>
                <a:gd name="T41" fmla="*/ 22 h 371"/>
                <a:gd name="T42" fmla="*/ 369 w 369"/>
                <a:gd name="T43" fmla="*/ 0 h 371"/>
                <a:gd name="T44" fmla="*/ 369 w 369"/>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71">
                  <a:moveTo>
                    <a:pt x="369" y="0"/>
                  </a:moveTo>
                  <a:cubicBezTo>
                    <a:pt x="369" y="0"/>
                    <a:pt x="358" y="6"/>
                    <a:pt x="340" y="18"/>
                  </a:cubicBezTo>
                  <a:cubicBezTo>
                    <a:pt x="331" y="24"/>
                    <a:pt x="320" y="32"/>
                    <a:pt x="307" y="41"/>
                  </a:cubicBezTo>
                  <a:cubicBezTo>
                    <a:pt x="301" y="46"/>
                    <a:pt x="294" y="51"/>
                    <a:pt x="288" y="56"/>
                  </a:cubicBezTo>
                  <a:cubicBezTo>
                    <a:pt x="281" y="61"/>
                    <a:pt x="274" y="67"/>
                    <a:pt x="266" y="73"/>
                  </a:cubicBezTo>
                  <a:cubicBezTo>
                    <a:pt x="252" y="84"/>
                    <a:pt x="236" y="98"/>
                    <a:pt x="220" y="112"/>
                  </a:cubicBezTo>
                  <a:cubicBezTo>
                    <a:pt x="204" y="127"/>
                    <a:pt x="187" y="142"/>
                    <a:pt x="170" y="159"/>
                  </a:cubicBezTo>
                  <a:cubicBezTo>
                    <a:pt x="154" y="176"/>
                    <a:pt x="137" y="194"/>
                    <a:pt x="120" y="212"/>
                  </a:cubicBezTo>
                  <a:cubicBezTo>
                    <a:pt x="104" y="231"/>
                    <a:pt x="88" y="250"/>
                    <a:pt x="72" y="270"/>
                  </a:cubicBezTo>
                  <a:cubicBezTo>
                    <a:pt x="56" y="290"/>
                    <a:pt x="40" y="310"/>
                    <a:pt x="26" y="330"/>
                  </a:cubicBezTo>
                  <a:cubicBezTo>
                    <a:pt x="18" y="340"/>
                    <a:pt x="11" y="351"/>
                    <a:pt x="4" y="361"/>
                  </a:cubicBezTo>
                  <a:cubicBezTo>
                    <a:pt x="3" y="365"/>
                    <a:pt x="2" y="368"/>
                    <a:pt x="0" y="371"/>
                  </a:cubicBezTo>
                  <a:cubicBezTo>
                    <a:pt x="9" y="367"/>
                    <a:pt x="18" y="364"/>
                    <a:pt x="27" y="361"/>
                  </a:cubicBezTo>
                  <a:cubicBezTo>
                    <a:pt x="32" y="354"/>
                    <a:pt x="36" y="348"/>
                    <a:pt x="41" y="341"/>
                  </a:cubicBezTo>
                  <a:cubicBezTo>
                    <a:pt x="56" y="321"/>
                    <a:pt x="71" y="302"/>
                    <a:pt x="87" y="282"/>
                  </a:cubicBezTo>
                  <a:cubicBezTo>
                    <a:pt x="103" y="263"/>
                    <a:pt x="118" y="243"/>
                    <a:pt x="135" y="225"/>
                  </a:cubicBezTo>
                  <a:cubicBezTo>
                    <a:pt x="151" y="206"/>
                    <a:pt x="167" y="188"/>
                    <a:pt x="183" y="171"/>
                  </a:cubicBezTo>
                  <a:cubicBezTo>
                    <a:pt x="199" y="154"/>
                    <a:pt x="215" y="138"/>
                    <a:pt x="230" y="123"/>
                  </a:cubicBezTo>
                  <a:cubicBezTo>
                    <a:pt x="245" y="108"/>
                    <a:pt x="260" y="94"/>
                    <a:pt x="274" y="81"/>
                  </a:cubicBezTo>
                  <a:cubicBezTo>
                    <a:pt x="287" y="68"/>
                    <a:pt x="300" y="57"/>
                    <a:pt x="312" y="47"/>
                  </a:cubicBezTo>
                  <a:cubicBezTo>
                    <a:pt x="323" y="37"/>
                    <a:pt x="333" y="28"/>
                    <a:pt x="342" y="22"/>
                  </a:cubicBezTo>
                  <a:cubicBezTo>
                    <a:pt x="359" y="8"/>
                    <a:pt x="369" y="0"/>
                    <a:pt x="369" y="0"/>
                  </a:cubicBezTo>
                  <a:cubicBezTo>
                    <a:pt x="369" y="0"/>
                    <a:pt x="369" y="0"/>
                    <a:pt x="369" y="0"/>
                  </a:cubicBezTo>
                </a:path>
              </a:pathLst>
            </a:custGeom>
            <a:solidFill>
              <a:srgbClr val="019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 name="Freeform 256"/>
            <p:cNvSpPr>
              <a:spLocks/>
            </p:cNvSpPr>
            <p:nvPr/>
          </p:nvSpPr>
          <p:spPr bwMode="auto">
            <a:xfrm>
              <a:off x="2284413" y="1568450"/>
              <a:ext cx="1233488" cy="2668588"/>
            </a:xfrm>
            <a:custGeom>
              <a:avLst/>
              <a:gdLst>
                <a:gd name="T0" fmla="*/ 50 w 421"/>
                <a:gd name="T1" fmla="*/ 461 h 911"/>
                <a:gd name="T2" fmla="*/ 120 w 421"/>
                <a:gd name="T3" fmla="*/ 911 h 911"/>
                <a:gd name="T4" fmla="*/ 383 w 421"/>
                <a:gd name="T5" fmla="*/ 480 h 911"/>
                <a:gd name="T6" fmla="*/ 390 w 421"/>
                <a:gd name="T7" fmla="*/ 0 h 911"/>
                <a:gd name="T8" fmla="*/ 50 w 421"/>
                <a:gd name="T9" fmla="*/ 461 h 911"/>
              </a:gdLst>
              <a:ahLst/>
              <a:cxnLst>
                <a:cxn ang="0">
                  <a:pos x="T0" y="T1"/>
                </a:cxn>
                <a:cxn ang="0">
                  <a:pos x="T2" y="T3"/>
                </a:cxn>
                <a:cxn ang="0">
                  <a:pos x="T4" y="T5"/>
                </a:cxn>
                <a:cxn ang="0">
                  <a:pos x="T6" y="T7"/>
                </a:cxn>
                <a:cxn ang="0">
                  <a:pos x="T8" y="T9"/>
                </a:cxn>
              </a:cxnLst>
              <a:rect l="0" t="0" r="r" b="b"/>
              <a:pathLst>
                <a:path w="421" h="911">
                  <a:moveTo>
                    <a:pt x="50" y="461"/>
                  </a:moveTo>
                  <a:cubicBezTo>
                    <a:pt x="0" y="718"/>
                    <a:pt x="120" y="911"/>
                    <a:pt x="120" y="911"/>
                  </a:cubicBezTo>
                  <a:cubicBezTo>
                    <a:pt x="120" y="911"/>
                    <a:pt x="305" y="881"/>
                    <a:pt x="383" y="480"/>
                  </a:cubicBezTo>
                  <a:cubicBezTo>
                    <a:pt x="421" y="284"/>
                    <a:pt x="390" y="0"/>
                    <a:pt x="390" y="0"/>
                  </a:cubicBezTo>
                  <a:cubicBezTo>
                    <a:pt x="390" y="0"/>
                    <a:pt x="99" y="205"/>
                    <a:pt x="50" y="461"/>
                  </a:cubicBezTo>
                </a:path>
              </a:pathLst>
            </a:custGeom>
            <a:solidFill>
              <a:srgbClr val="85D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 name="Freeform 257"/>
            <p:cNvSpPr>
              <a:spLocks/>
            </p:cNvSpPr>
            <p:nvPr/>
          </p:nvSpPr>
          <p:spPr bwMode="auto">
            <a:xfrm>
              <a:off x="3427413" y="15684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 name="Freeform 258"/>
            <p:cNvSpPr>
              <a:spLocks/>
            </p:cNvSpPr>
            <p:nvPr/>
          </p:nvSpPr>
          <p:spPr bwMode="auto">
            <a:xfrm>
              <a:off x="2636838" y="1568450"/>
              <a:ext cx="790575" cy="2652713"/>
            </a:xfrm>
            <a:custGeom>
              <a:avLst/>
              <a:gdLst>
                <a:gd name="T0" fmla="*/ 270 w 270"/>
                <a:gd name="T1" fmla="*/ 0 h 906"/>
                <a:gd name="T2" fmla="*/ 247 w 270"/>
                <a:gd name="T3" fmla="*/ 35 h 906"/>
                <a:gd name="T4" fmla="*/ 222 w 270"/>
                <a:gd name="T5" fmla="*/ 75 h 906"/>
                <a:gd name="T6" fmla="*/ 207 w 270"/>
                <a:gd name="T7" fmla="*/ 100 h 906"/>
                <a:gd name="T8" fmla="*/ 191 w 270"/>
                <a:gd name="T9" fmla="*/ 129 h 906"/>
                <a:gd name="T10" fmla="*/ 159 w 270"/>
                <a:gd name="T11" fmla="*/ 194 h 906"/>
                <a:gd name="T12" fmla="*/ 126 w 270"/>
                <a:gd name="T13" fmla="*/ 269 h 906"/>
                <a:gd name="T14" fmla="*/ 96 w 270"/>
                <a:gd name="T15" fmla="*/ 350 h 906"/>
                <a:gd name="T16" fmla="*/ 70 w 270"/>
                <a:gd name="T17" fmla="*/ 436 h 906"/>
                <a:gd name="T18" fmla="*/ 48 w 270"/>
                <a:gd name="T19" fmla="*/ 523 h 906"/>
                <a:gd name="T20" fmla="*/ 30 w 270"/>
                <a:gd name="T21" fmla="*/ 609 h 906"/>
                <a:gd name="T22" fmla="*/ 18 w 270"/>
                <a:gd name="T23" fmla="*/ 689 h 906"/>
                <a:gd name="T24" fmla="*/ 13 w 270"/>
                <a:gd name="T25" fmla="*/ 726 h 906"/>
                <a:gd name="T26" fmla="*/ 9 w 270"/>
                <a:gd name="T27" fmla="*/ 761 h 906"/>
                <a:gd name="T28" fmla="*/ 4 w 270"/>
                <a:gd name="T29" fmla="*/ 822 h 906"/>
                <a:gd name="T30" fmla="*/ 2 w 270"/>
                <a:gd name="T31" fmla="*/ 870 h 906"/>
                <a:gd name="T32" fmla="*/ 0 w 270"/>
                <a:gd name="T33" fmla="*/ 906 h 906"/>
                <a:gd name="T34" fmla="*/ 1 w 270"/>
                <a:gd name="T35" fmla="*/ 902 h 906"/>
                <a:gd name="T36" fmla="*/ 6 w 270"/>
                <a:gd name="T37" fmla="*/ 870 h 906"/>
                <a:gd name="T38" fmla="*/ 23 w 270"/>
                <a:gd name="T39" fmla="*/ 763 h 906"/>
                <a:gd name="T40" fmla="*/ 35 w 270"/>
                <a:gd name="T41" fmla="*/ 692 h 906"/>
                <a:gd name="T42" fmla="*/ 51 w 270"/>
                <a:gd name="T43" fmla="*/ 612 h 906"/>
                <a:gd name="T44" fmla="*/ 70 w 270"/>
                <a:gd name="T45" fmla="*/ 528 h 906"/>
                <a:gd name="T46" fmla="*/ 92 w 270"/>
                <a:gd name="T47" fmla="*/ 442 h 906"/>
                <a:gd name="T48" fmla="*/ 118 w 270"/>
                <a:gd name="T49" fmla="*/ 357 h 906"/>
                <a:gd name="T50" fmla="*/ 132 w 270"/>
                <a:gd name="T51" fmla="*/ 316 h 906"/>
                <a:gd name="T52" fmla="*/ 146 w 270"/>
                <a:gd name="T53" fmla="*/ 276 h 906"/>
                <a:gd name="T54" fmla="*/ 175 w 270"/>
                <a:gd name="T55" fmla="*/ 201 h 906"/>
                <a:gd name="T56" fmla="*/ 203 w 270"/>
                <a:gd name="T57" fmla="*/ 134 h 906"/>
                <a:gd name="T58" fmla="*/ 229 w 270"/>
                <a:gd name="T59" fmla="*/ 79 h 906"/>
                <a:gd name="T60" fmla="*/ 250 w 270"/>
                <a:gd name="T61" fmla="*/ 37 h 906"/>
                <a:gd name="T62" fmla="*/ 270 w 270"/>
                <a:gd name="T63" fmla="*/ 0 h 906"/>
                <a:gd name="T64" fmla="*/ 270 w 270"/>
                <a:gd name="T65"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906">
                  <a:moveTo>
                    <a:pt x="270" y="0"/>
                  </a:moveTo>
                  <a:cubicBezTo>
                    <a:pt x="269" y="0"/>
                    <a:pt x="261" y="13"/>
                    <a:pt x="247" y="35"/>
                  </a:cubicBezTo>
                  <a:cubicBezTo>
                    <a:pt x="239" y="46"/>
                    <a:pt x="231" y="59"/>
                    <a:pt x="222" y="75"/>
                  </a:cubicBezTo>
                  <a:cubicBezTo>
                    <a:pt x="217" y="83"/>
                    <a:pt x="212" y="91"/>
                    <a:pt x="207" y="100"/>
                  </a:cubicBezTo>
                  <a:cubicBezTo>
                    <a:pt x="202" y="109"/>
                    <a:pt x="197" y="119"/>
                    <a:pt x="191" y="129"/>
                  </a:cubicBezTo>
                  <a:cubicBezTo>
                    <a:pt x="180" y="148"/>
                    <a:pt x="170" y="170"/>
                    <a:pt x="159" y="194"/>
                  </a:cubicBezTo>
                  <a:cubicBezTo>
                    <a:pt x="148" y="217"/>
                    <a:pt x="137" y="242"/>
                    <a:pt x="126" y="269"/>
                  </a:cubicBezTo>
                  <a:cubicBezTo>
                    <a:pt x="116" y="295"/>
                    <a:pt x="106" y="322"/>
                    <a:pt x="96" y="350"/>
                  </a:cubicBezTo>
                  <a:cubicBezTo>
                    <a:pt x="87" y="378"/>
                    <a:pt x="78" y="407"/>
                    <a:pt x="70" y="436"/>
                  </a:cubicBezTo>
                  <a:cubicBezTo>
                    <a:pt x="62" y="465"/>
                    <a:pt x="54" y="494"/>
                    <a:pt x="48" y="523"/>
                  </a:cubicBezTo>
                  <a:cubicBezTo>
                    <a:pt x="41" y="552"/>
                    <a:pt x="36" y="581"/>
                    <a:pt x="30" y="609"/>
                  </a:cubicBezTo>
                  <a:cubicBezTo>
                    <a:pt x="26" y="636"/>
                    <a:pt x="21" y="663"/>
                    <a:pt x="18" y="689"/>
                  </a:cubicBezTo>
                  <a:cubicBezTo>
                    <a:pt x="16" y="702"/>
                    <a:pt x="15" y="714"/>
                    <a:pt x="13" y="726"/>
                  </a:cubicBezTo>
                  <a:cubicBezTo>
                    <a:pt x="12" y="738"/>
                    <a:pt x="10" y="750"/>
                    <a:pt x="9" y="761"/>
                  </a:cubicBezTo>
                  <a:cubicBezTo>
                    <a:pt x="7" y="783"/>
                    <a:pt x="5" y="804"/>
                    <a:pt x="4" y="822"/>
                  </a:cubicBezTo>
                  <a:cubicBezTo>
                    <a:pt x="3" y="841"/>
                    <a:pt x="2" y="857"/>
                    <a:pt x="2" y="870"/>
                  </a:cubicBezTo>
                  <a:cubicBezTo>
                    <a:pt x="1" y="887"/>
                    <a:pt x="0" y="900"/>
                    <a:pt x="0" y="906"/>
                  </a:cubicBezTo>
                  <a:cubicBezTo>
                    <a:pt x="1" y="905"/>
                    <a:pt x="1" y="904"/>
                    <a:pt x="1" y="902"/>
                  </a:cubicBezTo>
                  <a:cubicBezTo>
                    <a:pt x="2" y="895"/>
                    <a:pt x="4" y="884"/>
                    <a:pt x="6" y="870"/>
                  </a:cubicBezTo>
                  <a:cubicBezTo>
                    <a:pt x="9" y="844"/>
                    <a:pt x="15" y="807"/>
                    <a:pt x="23" y="763"/>
                  </a:cubicBezTo>
                  <a:cubicBezTo>
                    <a:pt x="26" y="741"/>
                    <a:pt x="30" y="717"/>
                    <a:pt x="35" y="692"/>
                  </a:cubicBezTo>
                  <a:cubicBezTo>
                    <a:pt x="39" y="666"/>
                    <a:pt x="46" y="640"/>
                    <a:pt x="51" y="612"/>
                  </a:cubicBezTo>
                  <a:cubicBezTo>
                    <a:pt x="57" y="585"/>
                    <a:pt x="63" y="557"/>
                    <a:pt x="70" y="528"/>
                  </a:cubicBezTo>
                  <a:cubicBezTo>
                    <a:pt x="77" y="500"/>
                    <a:pt x="85" y="471"/>
                    <a:pt x="92" y="442"/>
                  </a:cubicBezTo>
                  <a:cubicBezTo>
                    <a:pt x="101" y="414"/>
                    <a:pt x="109" y="385"/>
                    <a:pt x="118" y="357"/>
                  </a:cubicBezTo>
                  <a:cubicBezTo>
                    <a:pt x="123" y="343"/>
                    <a:pt x="127" y="330"/>
                    <a:pt x="132" y="316"/>
                  </a:cubicBezTo>
                  <a:cubicBezTo>
                    <a:pt x="136" y="302"/>
                    <a:pt x="141" y="289"/>
                    <a:pt x="146" y="276"/>
                  </a:cubicBezTo>
                  <a:cubicBezTo>
                    <a:pt x="156" y="250"/>
                    <a:pt x="165" y="224"/>
                    <a:pt x="175" y="201"/>
                  </a:cubicBezTo>
                  <a:cubicBezTo>
                    <a:pt x="185" y="177"/>
                    <a:pt x="194" y="155"/>
                    <a:pt x="203" y="134"/>
                  </a:cubicBezTo>
                  <a:cubicBezTo>
                    <a:pt x="213" y="114"/>
                    <a:pt x="221" y="95"/>
                    <a:pt x="229" y="79"/>
                  </a:cubicBezTo>
                  <a:cubicBezTo>
                    <a:pt x="237" y="63"/>
                    <a:pt x="244" y="48"/>
                    <a:pt x="250" y="37"/>
                  </a:cubicBezTo>
                  <a:cubicBezTo>
                    <a:pt x="263" y="14"/>
                    <a:pt x="269" y="0"/>
                    <a:pt x="270" y="0"/>
                  </a:cubicBezTo>
                  <a:cubicBezTo>
                    <a:pt x="270" y="0"/>
                    <a:pt x="270" y="0"/>
                    <a:pt x="270" y="0"/>
                  </a:cubicBezTo>
                </a:path>
              </a:pathLst>
            </a:custGeom>
            <a:solidFill>
              <a:srgbClr val="63A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 name="Freeform 259"/>
            <p:cNvSpPr>
              <a:spLocks/>
            </p:cNvSpPr>
            <p:nvPr/>
          </p:nvSpPr>
          <p:spPr bwMode="auto">
            <a:xfrm>
              <a:off x="2633663" y="3152775"/>
              <a:ext cx="1892300" cy="1327150"/>
            </a:xfrm>
            <a:custGeom>
              <a:avLst/>
              <a:gdLst>
                <a:gd name="T0" fmla="*/ 199 w 646"/>
                <a:gd name="T1" fmla="*/ 105 h 453"/>
                <a:gd name="T2" fmla="*/ 0 w 646"/>
                <a:gd name="T3" fmla="*/ 371 h 453"/>
                <a:gd name="T4" fmla="*/ 359 w 646"/>
                <a:gd name="T5" fmla="*/ 289 h 453"/>
                <a:gd name="T6" fmla="*/ 646 w 646"/>
                <a:gd name="T7" fmla="*/ 120 h 453"/>
                <a:gd name="T8" fmla="*/ 199 w 646"/>
                <a:gd name="T9" fmla="*/ 105 h 453"/>
              </a:gdLst>
              <a:ahLst/>
              <a:cxnLst>
                <a:cxn ang="0">
                  <a:pos x="T0" y="T1"/>
                </a:cxn>
                <a:cxn ang="0">
                  <a:pos x="T2" y="T3"/>
                </a:cxn>
                <a:cxn ang="0">
                  <a:pos x="T4" y="T5"/>
                </a:cxn>
                <a:cxn ang="0">
                  <a:pos x="T6" y="T7"/>
                </a:cxn>
                <a:cxn ang="0">
                  <a:pos x="T8" y="T9"/>
                </a:cxn>
              </a:cxnLst>
              <a:rect l="0" t="0" r="r" b="b"/>
              <a:pathLst>
                <a:path w="646" h="453">
                  <a:moveTo>
                    <a:pt x="199" y="105"/>
                  </a:moveTo>
                  <a:cubicBezTo>
                    <a:pt x="40" y="209"/>
                    <a:pt x="0" y="371"/>
                    <a:pt x="0" y="371"/>
                  </a:cubicBezTo>
                  <a:cubicBezTo>
                    <a:pt x="0" y="371"/>
                    <a:pt x="110" y="453"/>
                    <a:pt x="359" y="289"/>
                  </a:cubicBezTo>
                  <a:cubicBezTo>
                    <a:pt x="481" y="209"/>
                    <a:pt x="646" y="120"/>
                    <a:pt x="646" y="120"/>
                  </a:cubicBezTo>
                  <a:cubicBezTo>
                    <a:pt x="646" y="120"/>
                    <a:pt x="358" y="0"/>
                    <a:pt x="199" y="105"/>
                  </a:cubicBezTo>
                </a:path>
              </a:pathLst>
            </a:custGeom>
            <a:solidFill>
              <a:srgbClr val="00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 name="Freeform 260"/>
            <p:cNvSpPr>
              <a:spLocks/>
            </p:cNvSpPr>
            <p:nvPr/>
          </p:nvSpPr>
          <p:spPr bwMode="auto">
            <a:xfrm>
              <a:off x="2633663" y="42386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 name="Freeform 261"/>
            <p:cNvSpPr>
              <a:spLocks/>
            </p:cNvSpPr>
            <p:nvPr/>
          </p:nvSpPr>
          <p:spPr bwMode="auto">
            <a:xfrm>
              <a:off x="2633663" y="3498850"/>
              <a:ext cx="1892300" cy="739775"/>
            </a:xfrm>
            <a:custGeom>
              <a:avLst/>
              <a:gdLst>
                <a:gd name="T0" fmla="*/ 592 w 646"/>
                <a:gd name="T1" fmla="*/ 0 h 253"/>
                <a:gd name="T2" fmla="*/ 580 w 646"/>
                <a:gd name="T3" fmla="*/ 0 h 253"/>
                <a:gd name="T4" fmla="*/ 535 w 646"/>
                <a:gd name="T5" fmla="*/ 2 h 253"/>
                <a:gd name="T6" fmla="*/ 481 w 646"/>
                <a:gd name="T7" fmla="*/ 7 h 253"/>
                <a:gd name="T8" fmla="*/ 452 w 646"/>
                <a:gd name="T9" fmla="*/ 12 h 253"/>
                <a:gd name="T10" fmla="*/ 421 w 646"/>
                <a:gd name="T11" fmla="*/ 18 h 253"/>
                <a:gd name="T12" fmla="*/ 390 w 646"/>
                <a:gd name="T13" fmla="*/ 25 h 253"/>
                <a:gd name="T14" fmla="*/ 359 w 646"/>
                <a:gd name="T15" fmla="*/ 34 h 253"/>
                <a:gd name="T16" fmla="*/ 327 w 646"/>
                <a:gd name="T17" fmla="*/ 44 h 253"/>
                <a:gd name="T18" fmla="*/ 296 w 646"/>
                <a:gd name="T19" fmla="*/ 56 h 253"/>
                <a:gd name="T20" fmla="*/ 265 w 646"/>
                <a:gd name="T21" fmla="*/ 70 h 253"/>
                <a:gd name="T22" fmla="*/ 235 w 646"/>
                <a:gd name="T23" fmla="*/ 84 h 253"/>
                <a:gd name="T24" fmla="*/ 206 w 646"/>
                <a:gd name="T25" fmla="*/ 99 h 253"/>
                <a:gd name="T26" fmla="*/ 178 w 646"/>
                <a:gd name="T27" fmla="*/ 116 h 253"/>
                <a:gd name="T28" fmla="*/ 128 w 646"/>
                <a:gd name="T29" fmla="*/ 149 h 253"/>
                <a:gd name="T30" fmla="*/ 84 w 646"/>
                <a:gd name="T31" fmla="*/ 181 h 253"/>
                <a:gd name="T32" fmla="*/ 49 w 646"/>
                <a:gd name="T33" fmla="*/ 209 h 253"/>
                <a:gd name="T34" fmla="*/ 22 w 646"/>
                <a:gd name="T35" fmla="*/ 232 h 253"/>
                <a:gd name="T36" fmla="*/ 0 w 646"/>
                <a:gd name="T37" fmla="*/ 253 h 253"/>
                <a:gd name="T38" fmla="*/ 0 w 646"/>
                <a:gd name="T39" fmla="*/ 253 h 253"/>
                <a:gd name="T40" fmla="*/ 24 w 646"/>
                <a:gd name="T41" fmla="*/ 235 h 253"/>
                <a:gd name="T42" fmla="*/ 90 w 646"/>
                <a:gd name="T43" fmla="*/ 189 h 253"/>
                <a:gd name="T44" fmla="*/ 135 w 646"/>
                <a:gd name="T45" fmla="*/ 159 h 253"/>
                <a:gd name="T46" fmla="*/ 186 w 646"/>
                <a:gd name="T47" fmla="*/ 129 h 253"/>
                <a:gd name="T48" fmla="*/ 214 w 646"/>
                <a:gd name="T49" fmla="*/ 113 h 253"/>
                <a:gd name="T50" fmla="*/ 242 w 646"/>
                <a:gd name="T51" fmla="*/ 99 h 253"/>
                <a:gd name="T52" fmla="*/ 272 w 646"/>
                <a:gd name="T53" fmla="*/ 85 h 253"/>
                <a:gd name="T54" fmla="*/ 302 w 646"/>
                <a:gd name="T55" fmla="*/ 72 h 253"/>
                <a:gd name="T56" fmla="*/ 333 w 646"/>
                <a:gd name="T57" fmla="*/ 60 h 253"/>
                <a:gd name="T58" fmla="*/ 364 w 646"/>
                <a:gd name="T59" fmla="*/ 50 h 253"/>
                <a:gd name="T60" fmla="*/ 394 w 646"/>
                <a:gd name="T61" fmla="*/ 41 h 253"/>
                <a:gd name="T62" fmla="*/ 425 w 646"/>
                <a:gd name="T63" fmla="*/ 32 h 253"/>
                <a:gd name="T64" fmla="*/ 454 w 646"/>
                <a:gd name="T65" fmla="*/ 25 h 253"/>
                <a:gd name="T66" fmla="*/ 483 w 646"/>
                <a:gd name="T67" fmla="*/ 20 h 253"/>
                <a:gd name="T68" fmla="*/ 536 w 646"/>
                <a:gd name="T69" fmla="*/ 12 h 253"/>
                <a:gd name="T70" fmla="*/ 581 w 646"/>
                <a:gd name="T71" fmla="*/ 7 h 253"/>
                <a:gd name="T72" fmla="*/ 616 w 646"/>
                <a:gd name="T73" fmla="*/ 4 h 253"/>
                <a:gd name="T74" fmla="*/ 646 w 646"/>
                <a:gd name="T75" fmla="*/ 2 h 253"/>
                <a:gd name="T76" fmla="*/ 616 w 646"/>
                <a:gd name="T77" fmla="*/ 1 h 253"/>
                <a:gd name="T78" fmla="*/ 592 w 646"/>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253">
                  <a:moveTo>
                    <a:pt x="592" y="0"/>
                  </a:moveTo>
                  <a:cubicBezTo>
                    <a:pt x="588" y="0"/>
                    <a:pt x="584" y="0"/>
                    <a:pt x="580" y="0"/>
                  </a:cubicBezTo>
                  <a:cubicBezTo>
                    <a:pt x="567" y="1"/>
                    <a:pt x="551" y="0"/>
                    <a:pt x="535" y="2"/>
                  </a:cubicBezTo>
                  <a:cubicBezTo>
                    <a:pt x="518" y="4"/>
                    <a:pt x="500" y="4"/>
                    <a:pt x="481" y="7"/>
                  </a:cubicBezTo>
                  <a:cubicBezTo>
                    <a:pt x="471" y="9"/>
                    <a:pt x="462" y="10"/>
                    <a:pt x="452" y="12"/>
                  </a:cubicBezTo>
                  <a:cubicBezTo>
                    <a:pt x="442" y="13"/>
                    <a:pt x="432" y="16"/>
                    <a:pt x="421" y="18"/>
                  </a:cubicBezTo>
                  <a:cubicBezTo>
                    <a:pt x="411" y="20"/>
                    <a:pt x="401" y="22"/>
                    <a:pt x="390" y="25"/>
                  </a:cubicBezTo>
                  <a:cubicBezTo>
                    <a:pt x="380" y="28"/>
                    <a:pt x="369" y="30"/>
                    <a:pt x="359" y="34"/>
                  </a:cubicBezTo>
                  <a:cubicBezTo>
                    <a:pt x="348" y="37"/>
                    <a:pt x="338" y="41"/>
                    <a:pt x="327" y="44"/>
                  </a:cubicBezTo>
                  <a:cubicBezTo>
                    <a:pt x="317" y="48"/>
                    <a:pt x="306" y="52"/>
                    <a:pt x="296" y="56"/>
                  </a:cubicBezTo>
                  <a:cubicBezTo>
                    <a:pt x="285" y="60"/>
                    <a:pt x="275" y="65"/>
                    <a:pt x="265" y="70"/>
                  </a:cubicBezTo>
                  <a:cubicBezTo>
                    <a:pt x="255" y="75"/>
                    <a:pt x="245" y="79"/>
                    <a:pt x="235" y="84"/>
                  </a:cubicBezTo>
                  <a:cubicBezTo>
                    <a:pt x="225" y="89"/>
                    <a:pt x="215" y="94"/>
                    <a:pt x="206" y="99"/>
                  </a:cubicBezTo>
                  <a:cubicBezTo>
                    <a:pt x="197" y="105"/>
                    <a:pt x="187" y="110"/>
                    <a:pt x="178" y="116"/>
                  </a:cubicBezTo>
                  <a:cubicBezTo>
                    <a:pt x="160" y="126"/>
                    <a:pt x="144" y="138"/>
                    <a:pt x="128" y="149"/>
                  </a:cubicBezTo>
                  <a:cubicBezTo>
                    <a:pt x="112" y="160"/>
                    <a:pt x="97" y="170"/>
                    <a:pt x="84" y="181"/>
                  </a:cubicBezTo>
                  <a:cubicBezTo>
                    <a:pt x="71" y="191"/>
                    <a:pt x="59" y="201"/>
                    <a:pt x="49" y="209"/>
                  </a:cubicBezTo>
                  <a:cubicBezTo>
                    <a:pt x="39" y="218"/>
                    <a:pt x="30" y="226"/>
                    <a:pt x="22" y="232"/>
                  </a:cubicBezTo>
                  <a:cubicBezTo>
                    <a:pt x="8" y="245"/>
                    <a:pt x="0" y="253"/>
                    <a:pt x="0" y="253"/>
                  </a:cubicBezTo>
                  <a:cubicBezTo>
                    <a:pt x="0" y="253"/>
                    <a:pt x="0" y="253"/>
                    <a:pt x="0" y="253"/>
                  </a:cubicBezTo>
                  <a:cubicBezTo>
                    <a:pt x="0" y="253"/>
                    <a:pt x="9" y="246"/>
                    <a:pt x="24" y="235"/>
                  </a:cubicBezTo>
                  <a:cubicBezTo>
                    <a:pt x="40" y="223"/>
                    <a:pt x="63" y="207"/>
                    <a:pt x="90" y="189"/>
                  </a:cubicBezTo>
                  <a:cubicBezTo>
                    <a:pt x="104" y="179"/>
                    <a:pt x="119" y="169"/>
                    <a:pt x="135" y="159"/>
                  </a:cubicBezTo>
                  <a:cubicBezTo>
                    <a:pt x="151" y="149"/>
                    <a:pt x="168" y="139"/>
                    <a:pt x="186" y="129"/>
                  </a:cubicBezTo>
                  <a:cubicBezTo>
                    <a:pt x="195" y="124"/>
                    <a:pt x="204" y="119"/>
                    <a:pt x="214" y="113"/>
                  </a:cubicBezTo>
                  <a:cubicBezTo>
                    <a:pt x="223" y="109"/>
                    <a:pt x="233" y="104"/>
                    <a:pt x="242" y="99"/>
                  </a:cubicBezTo>
                  <a:cubicBezTo>
                    <a:pt x="252" y="94"/>
                    <a:pt x="262" y="90"/>
                    <a:pt x="272" y="85"/>
                  </a:cubicBezTo>
                  <a:cubicBezTo>
                    <a:pt x="282" y="81"/>
                    <a:pt x="292" y="76"/>
                    <a:pt x="302" y="72"/>
                  </a:cubicBezTo>
                  <a:cubicBezTo>
                    <a:pt x="312" y="68"/>
                    <a:pt x="322" y="64"/>
                    <a:pt x="333" y="60"/>
                  </a:cubicBezTo>
                  <a:cubicBezTo>
                    <a:pt x="343" y="57"/>
                    <a:pt x="353" y="53"/>
                    <a:pt x="364" y="50"/>
                  </a:cubicBezTo>
                  <a:cubicBezTo>
                    <a:pt x="374" y="46"/>
                    <a:pt x="384" y="44"/>
                    <a:pt x="394" y="41"/>
                  </a:cubicBezTo>
                  <a:cubicBezTo>
                    <a:pt x="405" y="37"/>
                    <a:pt x="415" y="35"/>
                    <a:pt x="425" y="32"/>
                  </a:cubicBezTo>
                  <a:cubicBezTo>
                    <a:pt x="435" y="30"/>
                    <a:pt x="445" y="28"/>
                    <a:pt x="454" y="25"/>
                  </a:cubicBezTo>
                  <a:cubicBezTo>
                    <a:pt x="464" y="24"/>
                    <a:pt x="474" y="22"/>
                    <a:pt x="483" y="20"/>
                  </a:cubicBezTo>
                  <a:cubicBezTo>
                    <a:pt x="502" y="16"/>
                    <a:pt x="519" y="14"/>
                    <a:pt x="536" y="12"/>
                  </a:cubicBezTo>
                  <a:cubicBezTo>
                    <a:pt x="552" y="9"/>
                    <a:pt x="567" y="8"/>
                    <a:pt x="581" y="7"/>
                  </a:cubicBezTo>
                  <a:cubicBezTo>
                    <a:pt x="594" y="5"/>
                    <a:pt x="606" y="4"/>
                    <a:pt x="616" y="4"/>
                  </a:cubicBezTo>
                  <a:cubicBezTo>
                    <a:pt x="635" y="2"/>
                    <a:pt x="646" y="2"/>
                    <a:pt x="646" y="2"/>
                  </a:cubicBezTo>
                  <a:cubicBezTo>
                    <a:pt x="646" y="2"/>
                    <a:pt x="635" y="1"/>
                    <a:pt x="616" y="1"/>
                  </a:cubicBezTo>
                  <a:cubicBezTo>
                    <a:pt x="609" y="0"/>
                    <a:pt x="601" y="0"/>
                    <a:pt x="592"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3" name="Group 112"/>
          <p:cNvGrpSpPr/>
          <p:nvPr/>
        </p:nvGrpSpPr>
        <p:grpSpPr>
          <a:xfrm>
            <a:off x="7169843" y="1782758"/>
            <a:ext cx="1123617" cy="1368608"/>
            <a:chOff x="4248151" y="3152776"/>
            <a:chExt cx="1601787" cy="1951037"/>
          </a:xfrm>
        </p:grpSpPr>
        <p:sp>
          <p:nvSpPr>
            <p:cNvPr id="130" name="Freeform 5"/>
            <p:cNvSpPr>
              <a:spLocks/>
            </p:cNvSpPr>
            <p:nvPr/>
          </p:nvSpPr>
          <p:spPr bwMode="auto">
            <a:xfrm>
              <a:off x="5084763" y="4759326"/>
              <a:ext cx="230188" cy="314325"/>
            </a:xfrm>
            <a:custGeom>
              <a:avLst/>
              <a:gdLst>
                <a:gd name="T0" fmla="*/ 0 w 145"/>
                <a:gd name="T1" fmla="*/ 198 h 198"/>
                <a:gd name="T2" fmla="*/ 104 w 145"/>
                <a:gd name="T3" fmla="*/ 137 h 198"/>
                <a:gd name="T4" fmla="*/ 145 w 145"/>
                <a:gd name="T5" fmla="*/ 0 h 198"/>
                <a:gd name="T6" fmla="*/ 40 w 145"/>
                <a:gd name="T7" fmla="*/ 62 h 198"/>
                <a:gd name="T8" fmla="*/ 0 w 145"/>
                <a:gd name="T9" fmla="*/ 198 h 198"/>
              </a:gdLst>
              <a:ahLst/>
              <a:cxnLst>
                <a:cxn ang="0">
                  <a:pos x="T0" y="T1"/>
                </a:cxn>
                <a:cxn ang="0">
                  <a:pos x="T2" y="T3"/>
                </a:cxn>
                <a:cxn ang="0">
                  <a:pos x="T4" y="T5"/>
                </a:cxn>
                <a:cxn ang="0">
                  <a:pos x="T6" y="T7"/>
                </a:cxn>
                <a:cxn ang="0">
                  <a:pos x="T8" y="T9"/>
                </a:cxn>
              </a:cxnLst>
              <a:rect l="0" t="0" r="r" b="b"/>
              <a:pathLst>
                <a:path w="145" h="198">
                  <a:moveTo>
                    <a:pt x="0" y="198"/>
                  </a:moveTo>
                  <a:lnTo>
                    <a:pt x="104" y="137"/>
                  </a:lnTo>
                  <a:lnTo>
                    <a:pt x="145" y="0"/>
                  </a:lnTo>
                  <a:lnTo>
                    <a:pt x="40" y="62"/>
                  </a:lnTo>
                  <a:lnTo>
                    <a:pt x="0" y="198"/>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1" name="Freeform 6"/>
            <p:cNvSpPr>
              <a:spLocks/>
            </p:cNvSpPr>
            <p:nvPr/>
          </p:nvSpPr>
          <p:spPr bwMode="auto">
            <a:xfrm>
              <a:off x="4251326" y="3522663"/>
              <a:ext cx="387350" cy="152400"/>
            </a:xfrm>
            <a:custGeom>
              <a:avLst/>
              <a:gdLst>
                <a:gd name="T0" fmla="*/ 0 w 244"/>
                <a:gd name="T1" fmla="*/ 61 h 96"/>
                <a:gd name="T2" fmla="*/ 139 w 244"/>
                <a:gd name="T3" fmla="*/ 96 h 96"/>
                <a:gd name="T4" fmla="*/ 244 w 244"/>
                <a:gd name="T5" fmla="*/ 35 h 96"/>
                <a:gd name="T6" fmla="*/ 105 w 244"/>
                <a:gd name="T7" fmla="*/ 0 h 96"/>
                <a:gd name="T8" fmla="*/ 0 w 244"/>
                <a:gd name="T9" fmla="*/ 61 h 96"/>
              </a:gdLst>
              <a:ahLst/>
              <a:cxnLst>
                <a:cxn ang="0">
                  <a:pos x="T0" y="T1"/>
                </a:cxn>
                <a:cxn ang="0">
                  <a:pos x="T2" y="T3"/>
                </a:cxn>
                <a:cxn ang="0">
                  <a:pos x="T4" y="T5"/>
                </a:cxn>
                <a:cxn ang="0">
                  <a:pos x="T6" y="T7"/>
                </a:cxn>
                <a:cxn ang="0">
                  <a:pos x="T8" y="T9"/>
                </a:cxn>
              </a:cxnLst>
              <a:rect l="0" t="0" r="r" b="b"/>
              <a:pathLst>
                <a:path w="244" h="96">
                  <a:moveTo>
                    <a:pt x="0" y="61"/>
                  </a:moveTo>
                  <a:lnTo>
                    <a:pt x="139" y="96"/>
                  </a:lnTo>
                  <a:lnTo>
                    <a:pt x="244" y="35"/>
                  </a:lnTo>
                  <a:lnTo>
                    <a:pt x="105" y="0"/>
                  </a:lnTo>
                  <a:lnTo>
                    <a:pt x="0" y="61"/>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2" name="Freeform 7"/>
            <p:cNvSpPr>
              <a:spLocks/>
            </p:cNvSpPr>
            <p:nvPr/>
          </p:nvSpPr>
          <p:spPr bwMode="auto">
            <a:xfrm>
              <a:off x="5446713" y="4581526"/>
              <a:ext cx="276225" cy="420688"/>
            </a:xfrm>
            <a:custGeom>
              <a:avLst/>
              <a:gdLst>
                <a:gd name="T0" fmla="*/ 42 w 65"/>
                <a:gd name="T1" fmla="*/ 0 h 99"/>
                <a:gd name="T2" fmla="*/ 3 w 65"/>
                <a:gd name="T3" fmla="*/ 23 h 99"/>
                <a:gd name="T4" fmla="*/ 0 w 65"/>
                <a:gd name="T5" fmla="*/ 30 h 99"/>
                <a:gd name="T6" fmla="*/ 26 w 65"/>
                <a:gd name="T7" fmla="*/ 99 h 99"/>
                <a:gd name="T8" fmla="*/ 65 w 65"/>
                <a:gd name="T9" fmla="*/ 77 h 99"/>
                <a:gd name="T10" fmla="*/ 39 w 65"/>
                <a:gd name="T11" fmla="*/ 7 h 99"/>
                <a:gd name="T12" fmla="*/ 42 w 65"/>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65" h="99">
                  <a:moveTo>
                    <a:pt x="42" y="0"/>
                  </a:moveTo>
                  <a:cubicBezTo>
                    <a:pt x="3" y="23"/>
                    <a:pt x="3" y="23"/>
                    <a:pt x="3" y="23"/>
                  </a:cubicBezTo>
                  <a:cubicBezTo>
                    <a:pt x="2" y="25"/>
                    <a:pt x="1" y="27"/>
                    <a:pt x="0" y="30"/>
                  </a:cubicBezTo>
                  <a:cubicBezTo>
                    <a:pt x="26" y="99"/>
                    <a:pt x="26" y="99"/>
                    <a:pt x="26" y="99"/>
                  </a:cubicBezTo>
                  <a:cubicBezTo>
                    <a:pt x="65" y="77"/>
                    <a:pt x="65" y="77"/>
                    <a:pt x="65" y="77"/>
                  </a:cubicBezTo>
                  <a:cubicBezTo>
                    <a:pt x="39" y="7"/>
                    <a:pt x="39" y="7"/>
                    <a:pt x="39" y="7"/>
                  </a:cubicBezTo>
                  <a:cubicBezTo>
                    <a:pt x="40" y="5"/>
                    <a:pt x="41" y="2"/>
                    <a:pt x="42" y="0"/>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3" name="Freeform 8"/>
            <p:cNvSpPr>
              <a:spLocks/>
            </p:cNvSpPr>
            <p:nvPr/>
          </p:nvSpPr>
          <p:spPr bwMode="auto">
            <a:xfrm>
              <a:off x="4375151" y="3152776"/>
              <a:ext cx="573088" cy="344488"/>
            </a:xfrm>
            <a:custGeom>
              <a:avLst/>
              <a:gdLst>
                <a:gd name="T0" fmla="*/ 135 w 135"/>
                <a:gd name="T1" fmla="*/ 58 h 81"/>
                <a:gd name="T2" fmla="*/ 96 w 135"/>
                <a:gd name="T3" fmla="*/ 81 h 81"/>
                <a:gd name="T4" fmla="*/ 88 w 135"/>
                <a:gd name="T5" fmla="*/ 80 h 81"/>
                <a:gd name="T6" fmla="*/ 41 w 135"/>
                <a:gd name="T7" fmla="*/ 22 h 81"/>
                <a:gd name="T8" fmla="*/ 0 w 135"/>
                <a:gd name="T9" fmla="*/ 46 h 81"/>
                <a:gd name="T10" fmla="*/ 39 w 135"/>
                <a:gd name="T11" fmla="*/ 23 h 81"/>
                <a:gd name="T12" fmla="*/ 80 w 135"/>
                <a:gd name="T13" fmla="*/ 0 h 81"/>
                <a:gd name="T14" fmla="*/ 127 w 135"/>
                <a:gd name="T15" fmla="*/ 57 h 81"/>
                <a:gd name="T16" fmla="*/ 135 w 135"/>
                <a:gd name="T17" fmla="*/ 5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1">
                  <a:moveTo>
                    <a:pt x="135" y="58"/>
                  </a:moveTo>
                  <a:cubicBezTo>
                    <a:pt x="96" y="81"/>
                    <a:pt x="96" y="81"/>
                    <a:pt x="96" y="81"/>
                  </a:cubicBezTo>
                  <a:cubicBezTo>
                    <a:pt x="93" y="80"/>
                    <a:pt x="91" y="80"/>
                    <a:pt x="88" y="80"/>
                  </a:cubicBezTo>
                  <a:cubicBezTo>
                    <a:pt x="41" y="22"/>
                    <a:pt x="41" y="22"/>
                    <a:pt x="41" y="22"/>
                  </a:cubicBezTo>
                  <a:cubicBezTo>
                    <a:pt x="0" y="46"/>
                    <a:pt x="0" y="46"/>
                    <a:pt x="0" y="46"/>
                  </a:cubicBezTo>
                  <a:cubicBezTo>
                    <a:pt x="39" y="23"/>
                    <a:pt x="39" y="23"/>
                    <a:pt x="39" y="23"/>
                  </a:cubicBezTo>
                  <a:cubicBezTo>
                    <a:pt x="80" y="0"/>
                    <a:pt x="80" y="0"/>
                    <a:pt x="80" y="0"/>
                  </a:cubicBezTo>
                  <a:cubicBezTo>
                    <a:pt x="127" y="57"/>
                    <a:pt x="127" y="57"/>
                    <a:pt x="127" y="57"/>
                  </a:cubicBezTo>
                  <a:cubicBezTo>
                    <a:pt x="130" y="57"/>
                    <a:pt x="132" y="58"/>
                    <a:pt x="135" y="58"/>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4" name="Freeform 9"/>
            <p:cNvSpPr>
              <a:spLocks/>
            </p:cNvSpPr>
            <p:nvPr/>
          </p:nvSpPr>
          <p:spPr bwMode="auto">
            <a:xfrm>
              <a:off x="4846638" y="3182938"/>
              <a:ext cx="1003300" cy="1550988"/>
            </a:xfrm>
            <a:custGeom>
              <a:avLst/>
              <a:gdLst>
                <a:gd name="T0" fmla="*/ 184 w 236"/>
                <a:gd name="T1" fmla="*/ 228 h 365"/>
                <a:gd name="T2" fmla="*/ 181 w 236"/>
                <a:gd name="T3" fmla="*/ 217 h 365"/>
                <a:gd name="T4" fmla="*/ 207 w 236"/>
                <a:gd name="T5" fmla="*/ 178 h 365"/>
                <a:gd name="T6" fmla="*/ 167 w 236"/>
                <a:gd name="T7" fmla="*/ 107 h 365"/>
                <a:gd name="T8" fmla="*/ 119 w 236"/>
                <a:gd name="T9" fmla="*/ 110 h 365"/>
                <a:gd name="T10" fmla="*/ 112 w 236"/>
                <a:gd name="T11" fmla="*/ 102 h 365"/>
                <a:gd name="T12" fmla="*/ 97 w 236"/>
                <a:gd name="T13" fmla="*/ 33 h 365"/>
                <a:gd name="T14" fmla="*/ 39 w 236"/>
                <a:gd name="T15" fmla="*/ 0 h 365"/>
                <a:gd name="T16" fmla="*/ 0 w 236"/>
                <a:gd name="T17" fmla="*/ 22 h 365"/>
                <a:gd name="T18" fmla="*/ 58 w 236"/>
                <a:gd name="T19" fmla="*/ 56 h 365"/>
                <a:gd name="T20" fmla="*/ 73 w 236"/>
                <a:gd name="T21" fmla="*/ 124 h 365"/>
                <a:gd name="T22" fmla="*/ 80 w 236"/>
                <a:gd name="T23" fmla="*/ 132 h 365"/>
                <a:gd name="T24" fmla="*/ 127 w 236"/>
                <a:gd name="T25" fmla="*/ 129 h 365"/>
                <a:gd name="T26" fmla="*/ 168 w 236"/>
                <a:gd name="T27" fmla="*/ 201 h 365"/>
                <a:gd name="T28" fmla="*/ 142 w 236"/>
                <a:gd name="T29" fmla="*/ 240 h 365"/>
                <a:gd name="T30" fmla="*/ 145 w 236"/>
                <a:gd name="T31" fmla="*/ 250 h 365"/>
                <a:gd name="T32" fmla="*/ 145 w 236"/>
                <a:gd name="T33" fmla="*/ 250 h 365"/>
                <a:gd name="T34" fmla="*/ 197 w 236"/>
                <a:gd name="T35" fmla="*/ 297 h 365"/>
                <a:gd name="T36" fmla="*/ 196 w 236"/>
                <a:gd name="T37" fmla="*/ 365 h 365"/>
                <a:gd name="T38" fmla="*/ 235 w 236"/>
                <a:gd name="T39" fmla="*/ 342 h 365"/>
                <a:gd name="T40" fmla="*/ 236 w 236"/>
                <a:gd name="T41" fmla="*/ 275 h 365"/>
                <a:gd name="T42" fmla="*/ 184 w 236"/>
                <a:gd name="T43" fmla="*/ 22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 h="365">
                  <a:moveTo>
                    <a:pt x="184" y="228"/>
                  </a:moveTo>
                  <a:cubicBezTo>
                    <a:pt x="183" y="224"/>
                    <a:pt x="182" y="221"/>
                    <a:pt x="181" y="217"/>
                  </a:cubicBezTo>
                  <a:cubicBezTo>
                    <a:pt x="207" y="178"/>
                    <a:pt x="207" y="178"/>
                    <a:pt x="207" y="178"/>
                  </a:cubicBezTo>
                  <a:cubicBezTo>
                    <a:pt x="167" y="107"/>
                    <a:pt x="167" y="107"/>
                    <a:pt x="167" y="107"/>
                  </a:cubicBezTo>
                  <a:cubicBezTo>
                    <a:pt x="119" y="110"/>
                    <a:pt x="119" y="110"/>
                    <a:pt x="119" y="110"/>
                  </a:cubicBezTo>
                  <a:cubicBezTo>
                    <a:pt x="117" y="107"/>
                    <a:pt x="114" y="104"/>
                    <a:pt x="112" y="102"/>
                  </a:cubicBezTo>
                  <a:cubicBezTo>
                    <a:pt x="97" y="33"/>
                    <a:pt x="97" y="33"/>
                    <a:pt x="97" y="33"/>
                  </a:cubicBezTo>
                  <a:cubicBezTo>
                    <a:pt x="39" y="0"/>
                    <a:pt x="39" y="0"/>
                    <a:pt x="39" y="0"/>
                  </a:cubicBezTo>
                  <a:cubicBezTo>
                    <a:pt x="0" y="22"/>
                    <a:pt x="0" y="22"/>
                    <a:pt x="0" y="22"/>
                  </a:cubicBezTo>
                  <a:cubicBezTo>
                    <a:pt x="58" y="56"/>
                    <a:pt x="58" y="56"/>
                    <a:pt x="58" y="56"/>
                  </a:cubicBezTo>
                  <a:cubicBezTo>
                    <a:pt x="73" y="124"/>
                    <a:pt x="73" y="124"/>
                    <a:pt x="73" y="124"/>
                  </a:cubicBezTo>
                  <a:cubicBezTo>
                    <a:pt x="75" y="127"/>
                    <a:pt x="78" y="130"/>
                    <a:pt x="80" y="132"/>
                  </a:cubicBezTo>
                  <a:cubicBezTo>
                    <a:pt x="127" y="129"/>
                    <a:pt x="127" y="129"/>
                    <a:pt x="127" y="129"/>
                  </a:cubicBezTo>
                  <a:cubicBezTo>
                    <a:pt x="168" y="201"/>
                    <a:pt x="168" y="201"/>
                    <a:pt x="168" y="201"/>
                  </a:cubicBezTo>
                  <a:cubicBezTo>
                    <a:pt x="142" y="240"/>
                    <a:pt x="142" y="240"/>
                    <a:pt x="142" y="240"/>
                  </a:cubicBezTo>
                  <a:cubicBezTo>
                    <a:pt x="143" y="243"/>
                    <a:pt x="144" y="247"/>
                    <a:pt x="145" y="250"/>
                  </a:cubicBezTo>
                  <a:cubicBezTo>
                    <a:pt x="145" y="250"/>
                    <a:pt x="145" y="250"/>
                    <a:pt x="145" y="250"/>
                  </a:cubicBezTo>
                  <a:cubicBezTo>
                    <a:pt x="197" y="297"/>
                    <a:pt x="197" y="297"/>
                    <a:pt x="197" y="297"/>
                  </a:cubicBezTo>
                  <a:cubicBezTo>
                    <a:pt x="196" y="365"/>
                    <a:pt x="196" y="365"/>
                    <a:pt x="196" y="365"/>
                  </a:cubicBezTo>
                  <a:cubicBezTo>
                    <a:pt x="235" y="342"/>
                    <a:pt x="235" y="342"/>
                    <a:pt x="235" y="342"/>
                  </a:cubicBezTo>
                  <a:cubicBezTo>
                    <a:pt x="236" y="275"/>
                    <a:pt x="236" y="275"/>
                    <a:pt x="236" y="275"/>
                  </a:cubicBezTo>
                  <a:lnTo>
                    <a:pt x="184" y="228"/>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5" name="Freeform 10"/>
            <p:cNvSpPr>
              <a:spLocks/>
            </p:cNvSpPr>
            <p:nvPr/>
          </p:nvSpPr>
          <p:spPr bwMode="auto">
            <a:xfrm>
              <a:off x="4537076" y="3603626"/>
              <a:ext cx="866775" cy="1092200"/>
            </a:xfrm>
            <a:custGeom>
              <a:avLst/>
              <a:gdLst>
                <a:gd name="T0" fmla="*/ 37 w 204"/>
                <a:gd name="T1" fmla="*/ 23 h 257"/>
                <a:gd name="T2" fmla="*/ 76 w 204"/>
                <a:gd name="T3" fmla="*/ 0 h 257"/>
                <a:gd name="T4" fmla="*/ 75 w 204"/>
                <a:gd name="T5" fmla="*/ 149 h 257"/>
                <a:gd name="T6" fmla="*/ 139 w 204"/>
                <a:gd name="T7" fmla="*/ 218 h 257"/>
                <a:gd name="T8" fmla="*/ 204 w 204"/>
                <a:gd name="T9" fmla="*/ 224 h 257"/>
                <a:gd name="T10" fmla="*/ 165 w 204"/>
                <a:gd name="T11" fmla="*/ 247 h 257"/>
                <a:gd name="T12" fmla="*/ 100 w 204"/>
                <a:gd name="T13" fmla="*/ 240 h 257"/>
                <a:gd name="T14" fmla="*/ 36 w 204"/>
                <a:gd name="T15" fmla="*/ 172 h 257"/>
                <a:gd name="T16" fmla="*/ 37 w 204"/>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57">
                  <a:moveTo>
                    <a:pt x="37" y="23"/>
                  </a:moveTo>
                  <a:cubicBezTo>
                    <a:pt x="76" y="0"/>
                    <a:pt x="76" y="0"/>
                    <a:pt x="76" y="0"/>
                  </a:cubicBezTo>
                  <a:cubicBezTo>
                    <a:pt x="40" y="21"/>
                    <a:pt x="39" y="87"/>
                    <a:pt x="75" y="149"/>
                  </a:cubicBezTo>
                  <a:cubicBezTo>
                    <a:pt x="93" y="180"/>
                    <a:pt x="116" y="204"/>
                    <a:pt x="139" y="218"/>
                  </a:cubicBezTo>
                  <a:cubicBezTo>
                    <a:pt x="163" y="231"/>
                    <a:pt x="186" y="234"/>
                    <a:pt x="204" y="224"/>
                  </a:cubicBezTo>
                  <a:cubicBezTo>
                    <a:pt x="165" y="247"/>
                    <a:pt x="165" y="247"/>
                    <a:pt x="165" y="247"/>
                  </a:cubicBezTo>
                  <a:cubicBezTo>
                    <a:pt x="147" y="257"/>
                    <a:pt x="124" y="254"/>
                    <a:pt x="100" y="240"/>
                  </a:cubicBezTo>
                  <a:cubicBezTo>
                    <a:pt x="77" y="227"/>
                    <a:pt x="53" y="203"/>
                    <a:pt x="36" y="172"/>
                  </a:cubicBezTo>
                  <a:cubicBezTo>
                    <a:pt x="0" y="110"/>
                    <a:pt x="1" y="43"/>
                    <a:pt x="37" y="23"/>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6" name="Freeform 11"/>
            <p:cNvSpPr>
              <a:spLocks noEditPoints="1"/>
            </p:cNvSpPr>
            <p:nvPr/>
          </p:nvSpPr>
          <p:spPr bwMode="auto">
            <a:xfrm>
              <a:off x="4248151" y="3246438"/>
              <a:ext cx="1436688" cy="1857375"/>
            </a:xfrm>
            <a:custGeom>
              <a:avLst/>
              <a:gdLst>
                <a:gd name="T0" fmla="*/ 337 w 338"/>
                <a:gd name="T1" fmla="*/ 350 h 437"/>
                <a:gd name="T2" fmla="*/ 285 w 338"/>
                <a:gd name="T3" fmla="*/ 337 h 437"/>
                <a:gd name="T4" fmla="*/ 282 w 338"/>
                <a:gd name="T5" fmla="*/ 344 h 437"/>
                <a:gd name="T6" fmla="*/ 308 w 338"/>
                <a:gd name="T7" fmla="*/ 413 h 437"/>
                <a:gd name="T8" fmla="*/ 267 w 338"/>
                <a:gd name="T9" fmla="*/ 437 h 437"/>
                <a:gd name="T10" fmla="*/ 220 w 338"/>
                <a:gd name="T11" fmla="*/ 379 h 437"/>
                <a:gd name="T12" fmla="*/ 212 w 338"/>
                <a:gd name="T13" fmla="*/ 379 h 437"/>
                <a:gd name="T14" fmla="*/ 197 w 338"/>
                <a:gd name="T15" fmla="*/ 430 h 437"/>
                <a:gd name="T16" fmla="*/ 139 w 338"/>
                <a:gd name="T17" fmla="*/ 397 h 437"/>
                <a:gd name="T18" fmla="*/ 124 w 338"/>
                <a:gd name="T19" fmla="*/ 328 h 437"/>
                <a:gd name="T20" fmla="*/ 117 w 338"/>
                <a:gd name="T21" fmla="*/ 320 h 437"/>
                <a:gd name="T22" fmla="*/ 69 w 338"/>
                <a:gd name="T23" fmla="*/ 323 h 437"/>
                <a:gd name="T24" fmla="*/ 28 w 338"/>
                <a:gd name="T25" fmla="*/ 252 h 437"/>
                <a:gd name="T26" fmla="*/ 55 w 338"/>
                <a:gd name="T27" fmla="*/ 213 h 437"/>
                <a:gd name="T28" fmla="*/ 52 w 338"/>
                <a:gd name="T29" fmla="*/ 202 h 437"/>
                <a:gd name="T30" fmla="*/ 0 w 338"/>
                <a:gd name="T31" fmla="*/ 155 h 437"/>
                <a:gd name="T32" fmla="*/ 1 w 338"/>
                <a:gd name="T33" fmla="*/ 88 h 437"/>
                <a:gd name="T34" fmla="*/ 53 w 338"/>
                <a:gd name="T35" fmla="*/ 101 h 437"/>
                <a:gd name="T36" fmla="*/ 56 w 338"/>
                <a:gd name="T37" fmla="*/ 94 h 437"/>
                <a:gd name="T38" fmla="*/ 30 w 338"/>
                <a:gd name="T39" fmla="*/ 24 h 437"/>
                <a:gd name="T40" fmla="*/ 71 w 338"/>
                <a:gd name="T41" fmla="*/ 0 h 437"/>
                <a:gd name="T42" fmla="*/ 118 w 338"/>
                <a:gd name="T43" fmla="*/ 58 h 437"/>
                <a:gd name="T44" fmla="*/ 126 w 338"/>
                <a:gd name="T45" fmla="*/ 59 h 437"/>
                <a:gd name="T46" fmla="*/ 141 w 338"/>
                <a:gd name="T47" fmla="*/ 7 h 437"/>
                <a:gd name="T48" fmla="*/ 199 w 338"/>
                <a:gd name="T49" fmla="*/ 41 h 437"/>
                <a:gd name="T50" fmla="*/ 214 w 338"/>
                <a:gd name="T51" fmla="*/ 109 h 437"/>
                <a:gd name="T52" fmla="*/ 221 w 338"/>
                <a:gd name="T53" fmla="*/ 117 h 437"/>
                <a:gd name="T54" fmla="*/ 268 w 338"/>
                <a:gd name="T55" fmla="*/ 114 h 437"/>
                <a:gd name="T56" fmla="*/ 309 w 338"/>
                <a:gd name="T57" fmla="*/ 186 h 437"/>
                <a:gd name="T58" fmla="*/ 283 w 338"/>
                <a:gd name="T59" fmla="*/ 225 h 437"/>
                <a:gd name="T60" fmla="*/ 286 w 338"/>
                <a:gd name="T61" fmla="*/ 235 h 437"/>
                <a:gd name="T62" fmla="*/ 338 w 338"/>
                <a:gd name="T63" fmla="*/ 282 h 437"/>
                <a:gd name="T64" fmla="*/ 337 w 338"/>
                <a:gd name="T65" fmla="*/ 350 h 437"/>
                <a:gd name="T66" fmla="*/ 233 w 338"/>
                <a:gd name="T67" fmla="*/ 331 h 437"/>
                <a:gd name="T68" fmla="*/ 234 w 338"/>
                <a:gd name="T69" fmla="*/ 181 h 437"/>
                <a:gd name="T70" fmla="*/ 170 w 338"/>
                <a:gd name="T71" fmla="*/ 113 h 437"/>
                <a:gd name="T72" fmla="*/ 105 w 338"/>
                <a:gd name="T73" fmla="*/ 107 h 437"/>
                <a:gd name="T74" fmla="*/ 104 w 338"/>
                <a:gd name="T75" fmla="*/ 256 h 437"/>
                <a:gd name="T76" fmla="*/ 168 w 338"/>
                <a:gd name="T77" fmla="*/ 324 h 437"/>
                <a:gd name="T78" fmla="*/ 233 w 338"/>
                <a:gd name="T79" fmla="*/ 33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437">
                  <a:moveTo>
                    <a:pt x="337" y="350"/>
                  </a:moveTo>
                  <a:cubicBezTo>
                    <a:pt x="285" y="337"/>
                    <a:pt x="285" y="337"/>
                    <a:pt x="285" y="337"/>
                  </a:cubicBezTo>
                  <a:cubicBezTo>
                    <a:pt x="284" y="339"/>
                    <a:pt x="283" y="341"/>
                    <a:pt x="282" y="344"/>
                  </a:cubicBezTo>
                  <a:cubicBezTo>
                    <a:pt x="308" y="413"/>
                    <a:pt x="308" y="413"/>
                    <a:pt x="308" y="413"/>
                  </a:cubicBezTo>
                  <a:cubicBezTo>
                    <a:pt x="267" y="437"/>
                    <a:pt x="267" y="437"/>
                    <a:pt x="267" y="437"/>
                  </a:cubicBezTo>
                  <a:cubicBezTo>
                    <a:pt x="220" y="379"/>
                    <a:pt x="220" y="379"/>
                    <a:pt x="220" y="379"/>
                  </a:cubicBezTo>
                  <a:cubicBezTo>
                    <a:pt x="217" y="379"/>
                    <a:pt x="215" y="379"/>
                    <a:pt x="212" y="379"/>
                  </a:cubicBezTo>
                  <a:cubicBezTo>
                    <a:pt x="197" y="430"/>
                    <a:pt x="197" y="430"/>
                    <a:pt x="197" y="430"/>
                  </a:cubicBezTo>
                  <a:cubicBezTo>
                    <a:pt x="139" y="397"/>
                    <a:pt x="139" y="397"/>
                    <a:pt x="139" y="397"/>
                  </a:cubicBezTo>
                  <a:cubicBezTo>
                    <a:pt x="124" y="328"/>
                    <a:pt x="124" y="328"/>
                    <a:pt x="124" y="328"/>
                  </a:cubicBezTo>
                  <a:cubicBezTo>
                    <a:pt x="122" y="325"/>
                    <a:pt x="119" y="323"/>
                    <a:pt x="117" y="320"/>
                  </a:cubicBezTo>
                  <a:cubicBezTo>
                    <a:pt x="69" y="323"/>
                    <a:pt x="69" y="323"/>
                    <a:pt x="69" y="323"/>
                  </a:cubicBezTo>
                  <a:cubicBezTo>
                    <a:pt x="28" y="252"/>
                    <a:pt x="28" y="252"/>
                    <a:pt x="28" y="252"/>
                  </a:cubicBezTo>
                  <a:cubicBezTo>
                    <a:pt x="55" y="213"/>
                    <a:pt x="55" y="213"/>
                    <a:pt x="55" y="213"/>
                  </a:cubicBezTo>
                  <a:cubicBezTo>
                    <a:pt x="54" y="209"/>
                    <a:pt x="53" y="206"/>
                    <a:pt x="52" y="202"/>
                  </a:cubicBezTo>
                  <a:cubicBezTo>
                    <a:pt x="0" y="155"/>
                    <a:pt x="0" y="155"/>
                    <a:pt x="0" y="155"/>
                  </a:cubicBezTo>
                  <a:cubicBezTo>
                    <a:pt x="1" y="88"/>
                    <a:pt x="1" y="88"/>
                    <a:pt x="1" y="88"/>
                  </a:cubicBezTo>
                  <a:cubicBezTo>
                    <a:pt x="53" y="101"/>
                    <a:pt x="53" y="101"/>
                    <a:pt x="53" y="101"/>
                  </a:cubicBezTo>
                  <a:cubicBezTo>
                    <a:pt x="54" y="98"/>
                    <a:pt x="55" y="96"/>
                    <a:pt x="56" y="94"/>
                  </a:cubicBezTo>
                  <a:cubicBezTo>
                    <a:pt x="30" y="24"/>
                    <a:pt x="30" y="24"/>
                    <a:pt x="30" y="24"/>
                  </a:cubicBezTo>
                  <a:cubicBezTo>
                    <a:pt x="71" y="0"/>
                    <a:pt x="71" y="0"/>
                    <a:pt x="71" y="0"/>
                  </a:cubicBezTo>
                  <a:cubicBezTo>
                    <a:pt x="118" y="58"/>
                    <a:pt x="118" y="58"/>
                    <a:pt x="118" y="58"/>
                  </a:cubicBezTo>
                  <a:cubicBezTo>
                    <a:pt x="121" y="58"/>
                    <a:pt x="123" y="58"/>
                    <a:pt x="126" y="59"/>
                  </a:cubicBezTo>
                  <a:cubicBezTo>
                    <a:pt x="141" y="7"/>
                    <a:pt x="141" y="7"/>
                    <a:pt x="141" y="7"/>
                  </a:cubicBezTo>
                  <a:cubicBezTo>
                    <a:pt x="199" y="41"/>
                    <a:pt x="199" y="41"/>
                    <a:pt x="199" y="41"/>
                  </a:cubicBezTo>
                  <a:cubicBezTo>
                    <a:pt x="214" y="109"/>
                    <a:pt x="214" y="109"/>
                    <a:pt x="214" y="109"/>
                  </a:cubicBezTo>
                  <a:cubicBezTo>
                    <a:pt x="216" y="112"/>
                    <a:pt x="219" y="115"/>
                    <a:pt x="221" y="117"/>
                  </a:cubicBezTo>
                  <a:cubicBezTo>
                    <a:pt x="268" y="114"/>
                    <a:pt x="268" y="114"/>
                    <a:pt x="268" y="114"/>
                  </a:cubicBezTo>
                  <a:cubicBezTo>
                    <a:pt x="309" y="186"/>
                    <a:pt x="309" y="186"/>
                    <a:pt x="309" y="186"/>
                  </a:cubicBezTo>
                  <a:cubicBezTo>
                    <a:pt x="283" y="225"/>
                    <a:pt x="283" y="225"/>
                    <a:pt x="283" y="225"/>
                  </a:cubicBezTo>
                  <a:cubicBezTo>
                    <a:pt x="284" y="228"/>
                    <a:pt x="285" y="232"/>
                    <a:pt x="286" y="235"/>
                  </a:cubicBezTo>
                  <a:cubicBezTo>
                    <a:pt x="338" y="282"/>
                    <a:pt x="338" y="282"/>
                    <a:pt x="338" y="282"/>
                  </a:cubicBezTo>
                  <a:lnTo>
                    <a:pt x="337" y="350"/>
                  </a:lnTo>
                  <a:close/>
                  <a:moveTo>
                    <a:pt x="233" y="331"/>
                  </a:moveTo>
                  <a:cubicBezTo>
                    <a:pt x="269" y="310"/>
                    <a:pt x="270" y="243"/>
                    <a:pt x="234" y="181"/>
                  </a:cubicBezTo>
                  <a:cubicBezTo>
                    <a:pt x="216" y="150"/>
                    <a:pt x="193" y="127"/>
                    <a:pt x="170" y="113"/>
                  </a:cubicBezTo>
                  <a:cubicBezTo>
                    <a:pt x="146" y="100"/>
                    <a:pt x="123" y="96"/>
                    <a:pt x="105" y="107"/>
                  </a:cubicBezTo>
                  <a:cubicBezTo>
                    <a:pt x="69" y="127"/>
                    <a:pt x="68" y="194"/>
                    <a:pt x="104" y="256"/>
                  </a:cubicBezTo>
                  <a:cubicBezTo>
                    <a:pt x="121" y="287"/>
                    <a:pt x="145" y="311"/>
                    <a:pt x="168" y="324"/>
                  </a:cubicBezTo>
                  <a:cubicBezTo>
                    <a:pt x="192" y="338"/>
                    <a:pt x="215" y="341"/>
                    <a:pt x="233" y="331"/>
                  </a:cubicBezTo>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4" name="Group 113"/>
          <p:cNvGrpSpPr/>
          <p:nvPr/>
        </p:nvGrpSpPr>
        <p:grpSpPr>
          <a:xfrm>
            <a:off x="6817948" y="1072284"/>
            <a:ext cx="655907" cy="802902"/>
            <a:chOff x="3746501" y="2139951"/>
            <a:chExt cx="935037" cy="1144587"/>
          </a:xfrm>
        </p:grpSpPr>
        <p:sp>
          <p:nvSpPr>
            <p:cNvPr id="123" name="Freeform 12"/>
            <p:cNvSpPr>
              <a:spLocks/>
            </p:cNvSpPr>
            <p:nvPr/>
          </p:nvSpPr>
          <p:spPr bwMode="auto">
            <a:xfrm>
              <a:off x="4235451" y="3084513"/>
              <a:ext cx="134938" cy="182563"/>
            </a:xfrm>
            <a:custGeom>
              <a:avLst/>
              <a:gdLst>
                <a:gd name="T0" fmla="*/ 0 w 85"/>
                <a:gd name="T1" fmla="*/ 115 h 115"/>
                <a:gd name="T2" fmla="*/ 61 w 85"/>
                <a:gd name="T3" fmla="*/ 80 h 115"/>
                <a:gd name="T4" fmla="*/ 85 w 85"/>
                <a:gd name="T5" fmla="*/ 0 h 115"/>
                <a:gd name="T6" fmla="*/ 24 w 85"/>
                <a:gd name="T7" fmla="*/ 35 h 115"/>
                <a:gd name="T8" fmla="*/ 0 w 85"/>
                <a:gd name="T9" fmla="*/ 115 h 115"/>
              </a:gdLst>
              <a:ahLst/>
              <a:cxnLst>
                <a:cxn ang="0">
                  <a:pos x="T0" y="T1"/>
                </a:cxn>
                <a:cxn ang="0">
                  <a:pos x="T2" y="T3"/>
                </a:cxn>
                <a:cxn ang="0">
                  <a:pos x="T4" y="T5"/>
                </a:cxn>
                <a:cxn ang="0">
                  <a:pos x="T6" y="T7"/>
                </a:cxn>
                <a:cxn ang="0">
                  <a:pos x="T8" y="T9"/>
                </a:cxn>
              </a:cxnLst>
              <a:rect l="0" t="0" r="r" b="b"/>
              <a:pathLst>
                <a:path w="85" h="115">
                  <a:moveTo>
                    <a:pt x="0" y="115"/>
                  </a:moveTo>
                  <a:lnTo>
                    <a:pt x="61" y="80"/>
                  </a:lnTo>
                  <a:lnTo>
                    <a:pt x="85" y="0"/>
                  </a:lnTo>
                  <a:lnTo>
                    <a:pt x="24" y="35"/>
                  </a:lnTo>
                  <a:lnTo>
                    <a:pt x="0" y="115"/>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4" name="Freeform 13"/>
            <p:cNvSpPr>
              <a:spLocks/>
            </p:cNvSpPr>
            <p:nvPr/>
          </p:nvSpPr>
          <p:spPr bwMode="auto">
            <a:xfrm>
              <a:off x="3746501" y="2357438"/>
              <a:ext cx="225425" cy="88900"/>
            </a:xfrm>
            <a:custGeom>
              <a:avLst/>
              <a:gdLst>
                <a:gd name="T0" fmla="*/ 0 w 142"/>
                <a:gd name="T1" fmla="*/ 37 h 56"/>
                <a:gd name="T2" fmla="*/ 80 w 142"/>
                <a:gd name="T3" fmla="*/ 56 h 56"/>
                <a:gd name="T4" fmla="*/ 142 w 142"/>
                <a:gd name="T5" fmla="*/ 21 h 56"/>
                <a:gd name="T6" fmla="*/ 61 w 142"/>
                <a:gd name="T7" fmla="*/ 0 h 56"/>
                <a:gd name="T8" fmla="*/ 0 w 142"/>
                <a:gd name="T9" fmla="*/ 37 h 56"/>
              </a:gdLst>
              <a:ahLst/>
              <a:cxnLst>
                <a:cxn ang="0">
                  <a:pos x="T0" y="T1"/>
                </a:cxn>
                <a:cxn ang="0">
                  <a:pos x="T2" y="T3"/>
                </a:cxn>
                <a:cxn ang="0">
                  <a:pos x="T4" y="T5"/>
                </a:cxn>
                <a:cxn ang="0">
                  <a:pos x="T6" y="T7"/>
                </a:cxn>
                <a:cxn ang="0">
                  <a:pos x="T8" y="T9"/>
                </a:cxn>
              </a:cxnLst>
              <a:rect l="0" t="0" r="r" b="b"/>
              <a:pathLst>
                <a:path w="142" h="56">
                  <a:moveTo>
                    <a:pt x="0" y="37"/>
                  </a:moveTo>
                  <a:lnTo>
                    <a:pt x="80" y="56"/>
                  </a:lnTo>
                  <a:lnTo>
                    <a:pt x="142" y="21"/>
                  </a:lnTo>
                  <a:lnTo>
                    <a:pt x="61" y="0"/>
                  </a:lnTo>
                  <a:lnTo>
                    <a:pt x="0" y="37"/>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5" name="Freeform 14"/>
            <p:cNvSpPr>
              <a:spLocks/>
            </p:cNvSpPr>
            <p:nvPr/>
          </p:nvSpPr>
          <p:spPr bwMode="auto">
            <a:xfrm>
              <a:off x="4446588" y="2978151"/>
              <a:ext cx="161925" cy="246063"/>
            </a:xfrm>
            <a:custGeom>
              <a:avLst/>
              <a:gdLst>
                <a:gd name="T0" fmla="*/ 25 w 38"/>
                <a:gd name="T1" fmla="*/ 0 h 58"/>
                <a:gd name="T2" fmla="*/ 2 w 38"/>
                <a:gd name="T3" fmla="*/ 13 h 58"/>
                <a:gd name="T4" fmla="*/ 0 w 38"/>
                <a:gd name="T5" fmla="*/ 17 h 58"/>
                <a:gd name="T6" fmla="*/ 15 w 38"/>
                <a:gd name="T7" fmla="*/ 58 h 58"/>
                <a:gd name="T8" fmla="*/ 38 w 38"/>
                <a:gd name="T9" fmla="*/ 45 h 58"/>
                <a:gd name="T10" fmla="*/ 23 w 38"/>
                <a:gd name="T11" fmla="*/ 4 h 58"/>
                <a:gd name="T12" fmla="*/ 25 w 3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8" h="58">
                  <a:moveTo>
                    <a:pt x="25" y="0"/>
                  </a:moveTo>
                  <a:cubicBezTo>
                    <a:pt x="2" y="13"/>
                    <a:pt x="2" y="13"/>
                    <a:pt x="2" y="13"/>
                  </a:cubicBezTo>
                  <a:cubicBezTo>
                    <a:pt x="1" y="15"/>
                    <a:pt x="1" y="16"/>
                    <a:pt x="0" y="17"/>
                  </a:cubicBezTo>
                  <a:cubicBezTo>
                    <a:pt x="15" y="58"/>
                    <a:pt x="15" y="58"/>
                    <a:pt x="15" y="58"/>
                  </a:cubicBezTo>
                  <a:cubicBezTo>
                    <a:pt x="38" y="45"/>
                    <a:pt x="38" y="45"/>
                    <a:pt x="38" y="45"/>
                  </a:cubicBezTo>
                  <a:cubicBezTo>
                    <a:pt x="23" y="4"/>
                    <a:pt x="23" y="4"/>
                    <a:pt x="23" y="4"/>
                  </a:cubicBezTo>
                  <a:cubicBezTo>
                    <a:pt x="24" y="3"/>
                    <a:pt x="24" y="1"/>
                    <a:pt x="25" y="0"/>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6" name="Freeform 15"/>
            <p:cNvSpPr>
              <a:spLocks/>
            </p:cNvSpPr>
            <p:nvPr/>
          </p:nvSpPr>
          <p:spPr bwMode="auto">
            <a:xfrm>
              <a:off x="3817938" y="2139951"/>
              <a:ext cx="336550" cy="204788"/>
            </a:xfrm>
            <a:custGeom>
              <a:avLst/>
              <a:gdLst>
                <a:gd name="T0" fmla="*/ 79 w 79"/>
                <a:gd name="T1" fmla="*/ 34 h 48"/>
                <a:gd name="T2" fmla="*/ 56 w 79"/>
                <a:gd name="T3" fmla="*/ 48 h 48"/>
                <a:gd name="T4" fmla="*/ 52 w 79"/>
                <a:gd name="T5" fmla="*/ 47 h 48"/>
                <a:gd name="T6" fmla="*/ 24 w 79"/>
                <a:gd name="T7" fmla="*/ 13 h 48"/>
                <a:gd name="T8" fmla="*/ 0 w 79"/>
                <a:gd name="T9" fmla="*/ 27 h 48"/>
                <a:gd name="T10" fmla="*/ 23 w 79"/>
                <a:gd name="T11" fmla="*/ 14 h 48"/>
                <a:gd name="T12" fmla="*/ 47 w 79"/>
                <a:gd name="T13" fmla="*/ 0 h 48"/>
                <a:gd name="T14" fmla="*/ 75 w 79"/>
                <a:gd name="T15" fmla="*/ 34 h 48"/>
                <a:gd name="T16" fmla="*/ 79 w 79"/>
                <a:gd name="T1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8">
                  <a:moveTo>
                    <a:pt x="79" y="34"/>
                  </a:moveTo>
                  <a:cubicBezTo>
                    <a:pt x="56" y="48"/>
                    <a:pt x="56" y="48"/>
                    <a:pt x="56" y="48"/>
                  </a:cubicBezTo>
                  <a:cubicBezTo>
                    <a:pt x="55" y="47"/>
                    <a:pt x="53" y="47"/>
                    <a:pt x="52" y="47"/>
                  </a:cubicBezTo>
                  <a:cubicBezTo>
                    <a:pt x="24" y="13"/>
                    <a:pt x="24" y="13"/>
                    <a:pt x="24" y="13"/>
                  </a:cubicBezTo>
                  <a:cubicBezTo>
                    <a:pt x="0" y="27"/>
                    <a:pt x="0" y="27"/>
                    <a:pt x="0" y="27"/>
                  </a:cubicBezTo>
                  <a:cubicBezTo>
                    <a:pt x="23" y="14"/>
                    <a:pt x="23" y="14"/>
                    <a:pt x="23" y="14"/>
                  </a:cubicBezTo>
                  <a:cubicBezTo>
                    <a:pt x="47" y="0"/>
                    <a:pt x="47" y="0"/>
                    <a:pt x="47" y="0"/>
                  </a:cubicBezTo>
                  <a:cubicBezTo>
                    <a:pt x="75" y="34"/>
                    <a:pt x="75" y="34"/>
                    <a:pt x="75" y="34"/>
                  </a:cubicBezTo>
                  <a:cubicBezTo>
                    <a:pt x="76" y="34"/>
                    <a:pt x="78" y="34"/>
                    <a:pt x="79" y="34"/>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7" name="Freeform 16"/>
            <p:cNvSpPr>
              <a:spLocks/>
            </p:cNvSpPr>
            <p:nvPr/>
          </p:nvSpPr>
          <p:spPr bwMode="auto">
            <a:xfrm>
              <a:off x="4094163" y="2157413"/>
              <a:ext cx="587375" cy="909638"/>
            </a:xfrm>
            <a:custGeom>
              <a:avLst/>
              <a:gdLst>
                <a:gd name="T0" fmla="*/ 108 w 138"/>
                <a:gd name="T1" fmla="*/ 134 h 214"/>
                <a:gd name="T2" fmla="*/ 106 w 138"/>
                <a:gd name="T3" fmla="*/ 128 h 214"/>
                <a:gd name="T4" fmla="*/ 122 w 138"/>
                <a:gd name="T5" fmla="*/ 104 h 214"/>
                <a:gd name="T6" fmla="*/ 98 w 138"/>
                <a:gd name="T7" fmla="*/ 63 h 214"/>
                <a:gd name="T8" fmla="*/ 70 w 138"/>
                <a:gd name="T9" fmla="*/ 65 h 214"/>
                <a:gd name="T10" fmla="*/ 66 w 138"/>
                <a:gd name="T11" fmla="*/ 60 h 214"/>
                <a:gd name="T12" fmla="*/ 57 w 138"/>
                <a:gd name="T13" fmla="*/ 20 h 214"/>
                <a:gd name="T14" fmla="*/ 23 w 138"/>
                <a:gd name="T15" fmla="*/ 0 h 214"/>
                <a:gd name="T16" fmla="*/ 0 w 138"/>
                <a:gd name="T17" fmla="*/ 13 h 214"/>
                <a:gd name="T18" fmla="*/ 34 w 138"/>
                <a:gd name="T19" fmla="*/ 33 h 214"/>
                <a:gd name="T20" fmla="*/ 43 w 138"/>
                <a:gd name="T21" fmla="*/ 73 h 214"/>
                <a:gd name="T22" fmla="*/ 47 w 138"/>
                <a:gd name="T23" fmla="*/ 78 h 214"/>
                <a:gd name="T24" fmla="*/ 75 w 138"/>
                <a:gd name="T25" fmla="*/ 76 h 214"/>
                <a:gd name="T26" fmla="*/ 99 w 138"/>
                <a:gd name="T27" fmla="*/ 118 h 214"/>
                <a:gd name="T28" fmla="*/ 83 w 138"/>
                <a:gd name="T29" fmla="*/ 141 h 214"/>
                <a:gd name="T30" fmla="*/ 85 w 138"/>
                <a:gd name="T31" fmla="*/ 147 h 214"/>
                <a:gd name="T32" fmla="*/ 85 w 138"/>
                <a:gd name="T33" fmla="*/ 147 h 214"/>
                <a:gd name="T34" fmla="*/ 115 w 138"/>
                <a:gd name="T35" fmla="*/ 175 h 214"/>
                <a:gd name="T36" fmla="*/ 115 w 138"/>
                <a:gd name="T37" fmla="*/ 214 h 214"/>
                <a:gd name="T38" fmla="*/ 138 w 138"/>
                <a:gd name="T39" fmla="*/ 201 h 214"/>
                <a:gd name="T40" fmla="*/ 138 w 138"/>
                <a:gd name="T41" fmla="*/ 161 h 214"/>
                <a:gd name="T42" fmla="*/ 108 w 138"/>
                <a:gd name="T43" fmla="*/ 13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214">
                  <a:moveTo>
                    <a:pt x="108" y="134"/>
                  </a:moveTo>
                  <a:cubicBezTo>
                    <a:pt x="107" y="132"/>
                    <a:pt x="107" y="130"/>
                    <a:pt x="106" y="128"/>
                  </a:cubicBezTo>
                  <a:cubicBezTo>
                    <a:pt x="122" y="104"/>
                    <a:pt x="122" y="104"/>
                    <a:pt x="122" y="104"/>
                  </a:cubicBezTo>
                  <a:cubicBezTo>
                    <a:pt x="98" y="63"/>
                    <a:pt x="98" y="63"/>
                    <a:pt x="98" y="63"/>
                  </a:cubicBezTo>
                  <a:cubicBezTo>
                    <a:pt x="70" y="65"/>
                    <a:pt x="70" y="65"/>
                    <a:pt x="70" y="65"/>
                  </a:cubicBezTo>
                  <a:cubicBezTo>
                    <a:pt x="69" y="63"/>
                    <a:pt x="67" y="61"/>
                    <a:pt x="66" y="60"/>
                  </a:cubicBezTo>
                  <a:cubicBezTo>
                    <a:pt x="57" y="20"/>
                    <a:pt x="57" y="20"/>
                    <a:pt x="57" y="20"/>
                  </a:cubicBezTo>
                  <a:cubicBezTo>
                    <a:pt x="23" y="0"/>
                    <a:pt x="23" y="0"/>
                    <a:pt x="23" y="0"/>
                  </a:cubicBezTo>
                  <a:cubicBezTo>
                    <a:pt x="0" y="13"/>
                    <a:pt x="0" y="13"/>
                    <a:pt x="0" y="13"/>
                  </a:cubicBezTo>
                  <a:cubicBezTo>
                    <a:pt x="34" y="33"/>
                    <a:pt x="34" y="33"/>
                    <a:pt x="34" y="33"/>
                  </a:cubicBezTo>
                  <a:cubicBezTo>
                    <a:pt x="43" y="73"/>
                    <a:pt x="43" y="73"/>
                    <a:pt x="43" y="73"/>
                  </a:cubicBezTo>
                  <a:cubicBezTo>
                    <a:pt x="44" y="75"/>
                    <a:pt x="46" y="76"/>
                    <a:pt x="47" y="78"/>
                  </a:cubicBezTo>
                  <a:cubicBezTo>
                    <a:pt x="75" y="76"/>
                    <a:pt x="75" y="76"/>
                    <a:pt x="75" y="76"/>
                  </a:cubicBezTo>
                  <a:cubicBezTo>
                    <a:pt x="99" y="118"/>
                    <a:pt x="99" y="118"/>
                    <a:pt x="99" y="118"/>
                  </a:cubicBezTo>
                  <a:cubicBezTo>
                    <a:pt x="83" y="141"/>
                    <a:pt x="83" y="141"/>
                    <a:pt x="83" y="141"/>
                  </a:cubicBezTo>
                  <a:cubicBezTo>
                    <a:pt x="84" y="143"/>
                    <a:pt x="85" y="145"/>
                    <a:pt x="85" y="147"/>
                  </a:cubicBezTo>
                  <a:cubicBezTo>
                    <a:pt x="85" y="147"/>
                    <a:pt x="85" y="147"/>
                    <a:pt x="85" y="147"/>
                  </a:cubicBezTo>
                  <a:cubicBezTo>
                    <a:pt x="115" y="175"/>
                    <a:pt x="115" y="175"/>
                    <a:pt x="115" y="175"/>
                  </a:cubicBezTo>
                  <a:cubicBezTo>
                    <a:pt x="115" y="214"/>
                    <a:pt x="115" y="214"/>
                    <a:pt x="115" y="214"/>
                  </a:cubicBezTo>
                  <a:cubicBezTo>
                    <a:pt x="138" y="201"/>
                    <a:pt x="138" y="201"/>
                    <a:pt x="138" y="201"/>
                  </a:cubicBezTo>
                  <a:cubicBezTo>
                    <a:pt x="138" y="161"/>
                    <a:pt x="138" y="161"/>
                    <a:pt x="138" y="161"/>
                  </a:cubicBezTo>
                  <a:lnTo>
                    <a:pt x="108" y="134"/>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8" name="Freeform 17"/>
            <p:cNvSpPr>
              <a:spLocks/>
            </p:cNvSpPr>
            <p:nvPr/>
          </p:nvSpPr>
          <p:spPr bwMode="auto">
            <a:xfrm>
              <a:off x="3916363" y="2403476"/>
              <a:ext cx="504825" cy="642938"/>
            </a:xfrm>
            <a:custGeom>
              <a:avLst/>
              <a:gdLst>
                <a:gd name="T0" fmla="*/ 21 w 119"/>
                <a:gd name="T1" fmla="*/ 14 h 151"/>
                <a:gd name="T2" fmla="*/ 44 w 119"/>
                <a:gd name="T3" fmla="*/ 0 h 151"/>
                <a:gd name="T4" fmla="*/ 43 w 119"/>
                <a:gd name="T5" fmla="*/ 88 h 151"/>
                <a:gd name="T6" fmla="*/ 81 w 119"/>
                <a:gd name="T7" fmla="*/ 128 h 151"/>
                <a:gd name="T8" fmla="*/ 119 w 119"/>
                <a:gd name="T9" fmla="*/ 132 h 151"/>
                <a:gd name="T10" fmla="*/ 96 w 119"/>
                <a:gd name="T11" fmla="*/ 145 h 151"/>
                <a:gd name="T12" fmla="*/ 58 w 119"/>
                <a:gd name="T13" fmla="*/ 141 h 151"/>
                <a:gd name="T14" fmla="*/ 20 w 119"/>
                <a:gd name="T15" fmla="*/ 101 h 151"/>
                <a:gd name="T16" fmla="*/ 21 w 119"/>
                <a:gd name="T17"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1">
                  <a:moveTo>
                    <a:pt x="21" y="14"/>
                  </a:moveTo>
                  <a:cubicBezTo>
                    <a:pt x="44" y="0"/>
                    <a:pt x="44" y="0"/>
                    <a:pt x="44" y="0"/>
                  </a:cubicBezTo>
                  <a:cubicBezTo>
                    <a:pt x="23" y="12"/>
                    <a:pt x="23" y="52"/>
                    <a:pt x="43" y="88"/>
                  </a:cubicBezTo>
                  <a:cubicBezTo>
                    <a:pt x="54" y="106"/>
                    <a:pt x="67" y="120"/>
                    <a:pt x="81" y="128"/>
                  </a:cubicBezTo>
                  <a:cubicBezTo>
                    <a:pt x="95" y="136"/>
                    <a:pt x="109" y="138"/>
                    <a:pt x="119" y="132"/>
                  </a:cubicBezTo>
                  <a:cubicBezTo>
                    <a:pt x="96" y="145"/>
                    <a:pt x="96" y="145"/>
                    <a:pt x="96" y="145"/>
                  </a:cubicBezTo>
                  <a:cubicBezTo>
                    <a:pt x="86" y="151"/>
                    <a:pt x="72" y="149"/>
                    <a:pt x="58" y="141"/>
                  </a:cubicBezTo>
                  <a:cubicBezTo>
                    <a:pt x="45" y="133"/>
                    <a:pt x="31" y="119"/>
                    <a:pt x="20" y="101"/>
                  </a:cubicBezTo>
                  <a:cubicBezTo>
                    <a:pt x="0" y="65"/>
                    <a:pt x="0" y="26"/>
                    <a:pt x="21" y="14"/>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9" name="Freeform 18"/>
            <p:cNvSpPr>
              <a:spLocks noEditPoints="1"/>
            </p:cNvSpPr>
            <p:nvPr/>
          </p:nvSpPr>
          <p:spPr bwMode="auto">
            <a:xfrm>
              <a:off x="3746501" y="2195513"/>
              <a:ext cx="836613" cy="1089025"/>
            </a:xfrm>
            <a:custGeom>
              <a:avLst/>
              <a:gdLst>
                <a:gd name="T0" fmla="*/ 197 w 197"/>
                <a:gd name="T1" fmla="*/ 205 h 256"/>
                <a:gd name="T2" fmla="*/ 167 w 197"/>
                <a:gd name="T3" fmla="*/ 197 h 256"/>
                <a:gd name="T4" fmla="*/ 165 w 197"/>
                <a:gd name="T5" fmla="*/ 201 h 256"/>
                <a:gd name="T6" fmla="*/ 180 w 197"/>
                <a:gd name="T7" fmla="*/ 242 h 256"/>
                <a:gd name="T8" fmla="*/ 156 w 197"/>
                <a:gd name="T9" fmla="*/ 256 h 256"/>
                <a:gd name="T10" fmla="*/ 128 w 197"/>
                <a:gd name="T11" fmla="*/ 222 h 256"/>
                <a:gd name="T12" fmla="*/ 124 w 197"/>
                <a:gd name="T13" fmla="*/ 222 h 256"/>
                <a:gd name="T14" fmla="*/ 115 w 197"/>
                <a:gd name="T15" fmla="*/ 252 h 256"/>
                <a:gd name="T16" fmla="*/ 81 w 197"/>
                <a:gd name="T17" fmla="*/ 232 h 256"/>
                <a:gd name="T18" fmla="*/ 72 w 197"/>
                <a:gd name="T19" fmla="*/ 192 h 256"/>
                <a:gd name="T20" fmla="*/ 68 w 197"/>
                <a:gd name="T21" fmla="*/ 188 h 256"/>
                <a:gd name="T22" fmla="*/ 40 w 197"/>
                <a:gd name="T23" fmla="*/ 189 h 256"/>
                <a:gd name="T24" fmla="*/ 16 w 197"/>
                <a:gd name="T25" fmla="*/ 148 h 256"/>
                <a:gd name="T26" fmla="*/ 32 w 197"/>
                <a:gd name="T27" fmla="*/ 125 h 256"/>
                <a:gd name="T28" fmla="*/ 30 w 197"/>
                <a:gd name="T29" fmla="*/ 119 h 256"/>
                <a:gd name="T30" fmla="*/ 0 w 197"/>
                <a:gd name="T31" fmla="*/ 91 h 256"/>
                <a:gd name="T32" fmla="*/ 0 w 197"/>
                <a:gd name="T33" fmla="*/ 52 h 256"/>
                <a:gd name="T34" fmla="*/ 30 w 197"/>
                <a:gd name="T35" fmla="*/ 59 h 256"/>
                <a:gd name="T36" fmla="*/ 32 w 197"/>
                <a:gd name="T37" fmla="*/ 55 h 256"/>
                <a:gd name="T38" fmla="*/ 17 w 197"/>
                <a:gd name="T39" fmla="*/ 14 h 256"/>
                <a:gd name="T40" fmla="*/ 41 w 197"/>
                <a:gd name="T41" fmla="*/ 0 h 256"/>
                <a:gd name="T42" fmla="*/ 69 w 197"/>
                <a:gd name="T43" fmla="*/ 34 h 256"/>
                <a:gd name="T44" fmla="*/ 73 w 197"/>
                <a:gd name="T45" fmla="*/ 35 h 256"/>
                <a:gd name="T46" fmla="*/ 82 w 197"/>
                <a:gd name="T47" fmla="*/ 4 h 256"/>
                <a:gd name="T48" fmla="*/ 116 w 197"/>
                <a:gd name="T49" fmla="*/ 24 h 256"/>
                <a:gd name="T50" fmla="*/ 125 w 197"/>
                <a:gd name="T51" fmla="*/ 64 h 256"/>
                <a:gd name="T52" fmla="*/ 129 w 197"/>
                <a:gd name="T53" fmla="*/ 69 h 256"/>
                <a:gd name="T54" fmla="*/ 157 w 197"/>
                <a:gd name="T55" fmla="*/ 67 h 256"/>
                <a:gd name="T56" fmla="*/ 181 w 197"/>
                <a:gd name="T57" fmla="*/ 109 h 256"/>
                <a:gd name="T58" fmla="*/ 165 w 197"/>
                <a:gd name="T59" fmla="*/ 132 h 256"/>
                <a:gd name="T60" fmla="*/ 167 w 197"/>
                <a:gd name="T61" fmla="*/ 138 h 256"/>
                <a:gd name="T62" fmla="*/ 197 w 197"/>
                <a:gd name="T63" fmla="*/ 166 h 256"/>
                <a:gd name="T64" fmla="*/ 197 w 197"/>
                <a:gd name="T65" fmla="*/ 205 h 256"/>
                <a:gd name="T66" fmla="*/ 136 w 197"/>
                <a:gd name="T67" fmla="*/ 194 h 256"/>
                <a:gd name="T68" fmla="*/ 137 w 197"/>
                <a:gd name="T69" fmla="*/ 106 h 256"/>
                <a:gd name="T70" fmla="*/ 99 w 197"/>
                <a:gd name="T71" fmla="*/ 66 h 256"/>
                <a:gd name="T72" fmla="*/ 61 w 197"/>
                <a:gd name="T73" fmla="*/ 63 h 256"/>
                <a:gd name="T74" fmla="*/ 60 w 197"/>
                <a:gd name="T75" fmla="*/ 150 h 256"/>
                <a:gd name="T76" fmla="*/ 98 w 197"/>
                <a:gd name="T77" fmla="*/ 190 h 256"/>
                <a:gd name="T78" fmla="*/ 136 w 197"/>
                <a:gd name="T79" fmla="*/ 1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256">
                  <a:moveTo>
                    <a:pt x="197" y="205"/>
                  </a:moveTo>
                  <a:cubicBezTo>
                    <a:pt x="167" y="197"/>
                    <a:pt x="167" y="197"/>
                    <a:pt x="167" y="197"/>
                  </a:cubicBezTo>
                  <a:cubicBezTo>
                    <a:pt x="166" y="199"/>
                    <a:pt x="166" y="200"/>
                    <a:pt x="165" y="201"/>
                  </a:cubicBezTo>
                  <a:cubicBezTo>
                    <a:pt x="180" y="242"/>
                    <a:pt x="180" y="242"/>
                    <a:pt x="180" y="242"/>
                  </a:cubicBezTo>
                  <a:cubicBezTo>
                    <a:pt x="156" y="256"/>
                    <a:pt x="156" y="256"/>
                    <a:pt x="156" y="256"/>
                  </a:cubicBezTo>
                  <a:cubicBezTo>
                    <a:pt x="128" y="222"/>
                    <a:pt x="128" y="222"/>
                    <a:pt x="128" y="222"/>
                  </a:cubicBezTo>
                  <a:cubicBezTo>
                    <a:pt x="127" y="222"/>
                    <a:pt x="125" y="222"/>
                    <a:pt x="124" y="222"/>
                  </a:cubicBezTo>
                  <a:cubicBezTo>
                    <a:pt x="115" y="252"/>
                    <a:pt x="115" y="252"/>
                    <a:pt x="115" y="252"/>
                  </a:cubicBezTo>
                  <a:cubicBezTo>
                    <a:pt x="81" y="232"/>
                    <a:pt x="81" y="232"/>
                    <a:pt x="81" y="232"/>
                  </a:cubicBezTo>
                  <a:cubicBezTo>
                    <a:pt x="72" y="192"/>
                    <a:pt x="72" y="192"/>
                    <a:pt x="72" y="192"/>
                  </a:cubicBezTo>
                  <a:cubicBezTo>
                    <a:pt x="71" y="191"/>
                    <a:pt x="70" y="189"/>
                    <a:pt x="68" y="188"/>
                  </a:cubicBezTo>
                  <a:cubicBezTo>
                    <a:pt x="40" y="189"/>
                    <a:pt x="40" y="189"/>
                    <a:pt x="40" y="189"/>
                  </a:cubicBezTo>
                  <a:cubicBezTo>
                    <a:pt x="16" y="148"/>
                    <a:pt x="16" y="148"/>
                    <a:pt x="16" y="148"/>
                  </a:cubicBezTo>
                  <a:cubicBezTo>
                    <a:pt x="32" y="125"/>
                    <a:pt x="32" y="125"/>
                    <a:pt x="32" y="125"/>
                  </a:cubicBezTo>
                  <a:cubicBezTo>
                    <a:pt x="31" y="123"/>
                    <a:pt x="31" y="121"/>
                    <a:pt x="30" y="119"/>
                  </a:cubicBezTo>
                  <a:cubicBezTo>
                    <a:pt x="0" y="91"/>
                    <a:pt x="0" y="91"/>
                    <a:pt x="0" y="91"/>
                  </a:cubicBezTo>
                  <a:cubicBezTo>
                    <a:pt x="0" y="52"/>
                    <a:pt x="0" y="52"/>
                    <a:pt x="0" y="52"/>
                  </a:cubicBezTo>
                  <a:cubicBezTo>
                    <a:pt x="30" y="59"/>
                    <a:pt x="30" y="59"/>
                    <a:pt x="30" y="59"/>
                  </a:cubicBezTo>
                  <a:cubicBezTo>
                    <a:pt x="31" y="58"/>
                    <a:pt x="32" y="56"/>
                    <a:pt x="32" y="55"/>
                  </a:cubicBezTo>
                  <a:cubicBezTo>
                    <a:pt x="17" y="14"/>
                    <a:pt x="17" y="14"/>
                    <a:pt x="17" y="14"/>
                  </a:cubicBezTo>
                  <a:cubicBezTo>
                    <a:pt x="41" y="0"/>
                    <a:pt x="41" y="0"/>
                    <a:pt x="41" y="0"/>
                  </a:cubicBezTo>
                  <a:cubicBezTo>
                    <a:pt x="69" y="34"/>
                    <a:pt x="69" y="34"/>
                    <a:pt x="69" y="34"/>
                  </a:cubicBezTo>
                  <a:cubicBezTo>
                    <a:pt x="70" y="34"/>
                    <a:pt x="72" y="34"/>
                    <a:pt x="73" y="35"/>
                  </a:cubicBezTo>
                  <a:cubicBezTo>
                    <a:pt x="82" y="4"/>
                    <a:pt x="82" y="4"/>
                    <a:pt x="82" y="4"/>
                  </a:cubicBezTo>
                  <a:cubicBezTo>
                    <a:pt x="116" y="24"/>
                    <a:pt x="116" y="24"/>
                    <a:pt x="116" y="24"/>
                  </a:cubicBezTo>
                  <a:cubicBezTo>
                    <a:pt x="125" y="64"/>
                    <a:pt x="125" y="64"/>
                    <a:pt x="125" y="64"/>
                  </a:cubicBezTo>
                  <a:cubicBezTo>
                    <a:pt x="126" y="66"/>
                    <a:pt x="128" y="67"/>
                    <a:pt x="129" y="69"/>
                  </a:cubicBezTo>
                  <a:cubicBezTo>
                    <a:pt x="157" y="67"/>
                    <a:pt x="157" y="67"/>
                    <a:pt x="157" y="67"/>
                  </a:cubicBezTo>
                  <a:cubicBezTo>
                    <a:pt x="181" y="109"/>
                    <a:pt x="181" y="109"/>
                    <a:pt x="181" y="109"/>
                  </a:cubicBezTo>
                  <a:cubicBezTo>
                    <a:pt x="165" y="132"/>
                    <a:pt x="165" y="132"/>
                    <a:pt x="165" y="132"/>
                  </a:cubicBezTo>
                  <a:cubicBezTo>
                    <a:pt x="166" y="134"/>
                    <a:pt x="167" y="136"/>
                    <a:pt x="167" y="138"/>
                  </a:cubicBezTo>
                  <a:cubicBezTo>
                    <a:pt x="197" y="166"/>
                    <a:pt x="197" y="166"/>
                    <a:pt x="197" y="166"/>
                  </a:cubicBezTo>
                  <a:lnTo>
                    <a:pt x="197" y="205"/>
                  </a:lnTo>
                  <a:close/>
                  <a:moveTo>
                    <a:pt x="136" y="194"/>
                  </a:moveTo>
                  <a:cubicBezTo>
                    <a:pt x="157" y="182"/>
                    <a:pt x="158" y="143"/>
                    <a:pt x="137" y="106"/>
                  </a:cubicBezTo>
                  <a:cubicBezTo>
                    <a:pt x="126" y="88"/>
                    <a:pt x="113" y="74"/>
                    <a:pt x="99" y="66"/>
                  </a:cubicBezTo>
                  <a:cubicBezTo>
                    <a:pt x="85" y="58"/>
                    <a:pt x="71" y="57"/>
                    <a:pt x="61" y="63"/>
                  </a:cubicBezTo>
                  <a:cubicBezTo>
                    <a:pt x="40" y="75"/>
                    <a:pt x="40" y="114"/>
                    <a:pt x="60" y="150"/>
                  </a:cubicBezTo>
                  <a:cubicBezTo>
                    <a:pt x="71" y="168"/>
                    <a:pt x="85" y="182"/>
                    <a:pt x="98" y="190"/>
                  </a:cubicBezTo>
                  <a:cubicBezTo>
                    <a:pt x="112" y="198"/>
                    <a:pt x="126" y="200"/>
                    <a:pt x="136" y="194"/>
                  </a:cubicBezTo>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5" name="Group 114"/>
          <p:cNvGrpSpPr/>
          <p:nvPr/>
        </p:nvGrpSpPr>
        <p:grpSpPr>
          <a:xfrm>
            <a:off x="6107474" y="1114601"/>
            <a:ext cx="790652" cy="966601"/>
            <a:chOff x="2733676" y="2200276"/>
            <a:chExt cx="1127125" cy="1377950"/>
          </a:xfrm>
        </p:grpSpPr>
        <p:sp>
          <p:nvSpPr>
            <p:cNvPr id="116" name="Freeform 19"/>
            <p:cNvSpPr>
              <a:spLocks/>
            </p:cNvSpPr>
            <p:nvPr/>
          </p:nvSpPr>
          <p:spPr bwMode="auto">
            <a:xfrm>
              <a:off x="3325813" y="3335338"/>
              <a:ext cx="160338" cy="220663"/>
            </a:xfrm>
            <a:custGeom>
              <a:avLst/>
              <a:gdLst>
                <a:gd name="T0" fmla="*/ 0 w 101"/>
                <a:gd name="T1" fmla="*/ 139 h 139"/>
                <a:gd name="T2" fmla="*/ 72 w 101"/>
                <a:gd name="T3" fmla="*/ 96 h 139"/>
                <a:gd name="T4" fmla="*/ 101 w 101"/>
                <a:gd name="T5" fmla="*/ 0 h 139"/>
                <a:gd name="T6" fmla="*/ 26 w 101"/>
                <a:gd name="T7" fmla="*/ 43 h 139"/>
                <a:gd name="T8" fmla="*/ 0 w 101"/>
                <a:gd name="T9" fmla="*/ 139 h 139"/>
              </a:gdLst>
              <a:ahLst/>
              <a:cxnLst>
                <a:cxn ang="0">
                  <a:pos x="T0" y="T1"/>
                </a:cxn>
                <a:cxn ang="0">
                  <a:pos x="T2" y="T3"/>
                </a:cxn>
                <a:cxn ang="0">
                  <a:pos x="T4" y="T5"/>
                </a:cxn>
                <a:cxn ang="0">
                  <a:pos x="T6" y="T7"/>
                </a:cxn>
                <a:cxn ang="0">
                  <a:pos x="T8" y="T9"/>
                </a:cxn>
              </a:cxnLst>
              <a:rect l="0" t="0" r="r" b="b"/>
              <a:pathLst>
                <a:path w="101" h="139">
                  <a:moveTo>
                    <a:pt x="0" y="139"/>
                  </a:moveTo>
                  <a:lnTo>
                    <a:pt x="72" y="96"/>
                  </a:lnTo>
                  <a:lnTo>
                    <a:pt x="101" y="0"/>
                  </a:lnTo>
                  <a:lnTo>
                    <a:pt x="26" y="43"/>
                  </a:lnTo>
                  <a:lnTo>
                    <a:pt x="0" y="139"/>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7" name="Freeform 20"/>
            <p:cNvSpPr>
              <a:spLocks/>
            </p:cNvSpPr>
            <p:nvPr/>
          </p:nvSpPr>
          <p:spPr bwMode="auto">
            <a:xfrm>
              <a:off x="2733676" y="2463801"/>
              <a:ext cx="273050" cy="106363"/>
            </a:xfrm>
            <a:custGeom>
              <a:avLst/>
              <a:gdLst>
                <a:gd name="T0" fmla="*/ 0 w 172"/>
                <a:gd name="T1" fmla="*/ 43 h 67"/>
                <a:gd name="T2" fmla="*/ 99 w 172"/>
                <a:gd name="T3" fmla="*/ 67 h 67"/>
                <a:gd name="T4" fmla="*/ 172 w 172"/>
                <a:gd name="T5" fmla="*/ 24 h 67"/>
                <a:gd name="T6" fmla="*/ 75 w 172"/>
                <a:gd name="T7" fmla="*/ 0 h 67"/>
                <a:gd name="T8" fmla="*/ 0 w 172"/>
                <a:gd name="T9" fmla="*/ 43 h 67"/>
              </a:gdLst>
              <a:ahLst/>
              <a:cxnLst>
                <a:cxn ang="0">
                  <a:pos x="T0" y="T1"/>
                </a:cxn>
                <a:cxn ang="0">
                  <a:pos x="T2" y="T3"/>
                </a:cxn>
                <a:cxn ang="0">
                  <a:pos x="T4" y="T5"/>
                </a:cxn>
                <a:cxn ang="0">
                  <a:pos x="T6" y="T7"/>
                </a:cxn>
                <a:cxn ang="0">
                  <a:pos x="T8" y="T9"/>
                </a:cxn>
              </a:cxnLst>
              <a:rect l="0" t="0" r="r" b="b"/>
              <a:pathLst>
                <a:path w="172" h="67">
                  <a:moveTo>
                    <a:pt x="0" y="43"/>
                  </a:moveTo>
                  <a:lnTo>
                    <a:pt x="99" y="67"/>
                  </a:lnTo>
                  <a:lnTo>
                    <a:pt x="172" y="24"/>
                  </a:lnTo>
                  <a:lnTo>
                    <a:pt x="75" y="0"/>
                  </a:lnTo>
                  <a:lnTo>
                    <a:pt x="0" y="43"/>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8" name="Freeform 21"/>
            <p:cNvSpPr>
              <a:spLocks/>
            </p:cNvSpPr>
            <p:nvPr/>
          </p:nvSpPr>
          <p:spPr bwMode="auto">
            <a:xfrm>
              <a:off x="3579813" y="3208338"/>
              <a:ext cx="192088" cy="296863"/>
            </a:xfrm>
            <a:custGeom>
              <a:avLst/>
              <a:gdLst>
                <a:gd name="T0" fmla="*/ 29 w 45"/>
                <a:gd name="T1" fmla="*/ 0 h 70"/>
                <a:gd name="T2" fmla="*/ 2 w 45"/>
                <a:gd name="T3" fmla="*/ 16 h 70"/>
                <a:gd name="T4" fmla="*/ 0 w 45"/>
                <a:gd name="T5" fmla="*/ 21 h 70"/>
                <a:gd name="T6" fmla="*/ 18 w 45"/>
                <a:gd name="T7" fmla="*/ 70 h 70"/>
                <a:gd name="T8" fmla="*/ 45 w 45"/>
                <a:gd name="T9" fmla="*/ 54 h 70"/>
                <a:gd name="T10" fmla="*/ 27 w 45"/>
                <a:gd name="T11" fmla="*/ 5 h 70"/>
                <a:gd name="T12" fmla="*/ 29 w 45"/>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45" h="70">
                  <a:moveTo>
                    <a:pt x="29" y="0"/>
                  </a:moveTo>
                  <a:cubicBezTo>
                    <a:pt x="2" y="16"/>
                    <a:pt x="2" y="16"/>
                    <a:pt x="2" y="16"/>
                  </a:cubicBezTo>
                  <a:cubicBezTo>
                    <a:pt x="1" y="18"/>
                    <a:pt x="0" y="20"/>
                    <a:pt x="0" y="21"/>
                  </a:cubicBezTo>
                  <a:cubicBezTo>
                    <a:pt x="18" y="70"/>
                    <a:pt x="18" y="70"/>
                    <a:pt x="18" y="70"/>
                  </a:cubicBezTo>
                  <a:cubicBezTo>
                    <a:pt x="45" y="54"/>
                    <a:pt x="45" y="54"/>
                    <a:pt x="45" y="54"/>
                  </a:cubicBezTo>
                  <a:cubicBezTo>
                    <a:pt x="27" y="5"/>
                    <a:pt x="27" y="5"/>
                    <a:pt x="27" y="5"/>
                  </a:cubicBezTo>
                  <a:cubicBezTo>
                    <a:pt x="28" y="4"/>
                    <a:pt x="29" y="2"/>
                    <a:pt x="29" y="0"/>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9" name="Freeform 22"/>
            <p:cNvSpPr>
              <a:spLocks/>
            </p:cNvSpPr>
            <p:nvPr/>
          </p:nvSpPr>
          <p:spPr bwMode="auto">
            <a:xfrm>
              <a:off x="2824163" y="2200276"/>
              <a:ext cx="403225" cy="242888"/>
            </a:xfrm>
            <a:custGeom>
              <a:avLst/>
              <a:gdLst>
                <a:gd name="T0" fmla="*/ 95 w 95"/>
                <a:gd name="T1" fmla="*/ 41 h 57"/>
                <a:gd name="T2" fmla="*/ 67 w 95"/>
                <a:gd name="T3" fmla="*/ 57 h 57"/>
                <a:gd name="T4" fmla="*/ 62 w 95"/>
                <a:gd name="T5" fmla="*/ 57 h 57"/>
                <a:gd name="T6" fmla="*/ 29 w 95"/>
                <a:gd name="T7" fmla="*/ 16 h 57"/>
                <a:gd name="T8" fmla="*/ 0 w 95"/>
                <a:gd name="T9" fmla="*/ 33 h 57"/>
                <a:gd name="T10" fmla="*/ 27 w 95"/>
                <a:gd name="T11" fmla="*/ 17 h 57"/>
                <a:gd name="T12" fmla="*/ 57 w 95"/>
                <a:gd name="T13" fmla="*/ 0 h 57"/>
                <a:gd name="T14" fmla="*/ 90 w 95"/>
                <a:gd name="T15" fmla="*/ 41 h 57"/>
                <a:gd name="T16" fmla="*/ 95 w 95"/>
                <a:gd name="T17"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57">
                  <a:moveTo>
                    <a:pt x="95" y="41"/>
                  </a:moveTo>
                  <a:cubicBezTo>
                    <a:pt x="67" y="57"/>
                    <a:pt x="67" y="57"/>
                    <a:pt x="67" y="57"/>
                  </a:cubicBezTo>
                  <a:cubicBezTo>
                    <a:pt x="66" y="57"/>
                    <a:pt x="64" y="57"/>
                    <a:pt x="62" y="57"/>
                  </a:cubicBezTo>
                  <a:cubicBezTo>
                    <a:pt x="29" y="16"/>
                    <a:pt x="29" y="16"/>
                    <a:pt x="29" y="16"/>
                  </a:cubicBezTo>
                  <a:cubicBezTo>
                    <a:pt x="0" y="33"/>
                    <a:pt x="0" y="33"/>
                    <a:pt x="0" y="33"/>
                  </a:cubicBezTo>
                  <a:cubicBezTo>
                    <a:pt x="27" y="17"/>
                    <a:pt x="27" y="17"/>
                    <a:pt x="27" y="17"/>
                  </a:cubicBezTo>
                  <a:cubicBezTo>
                    <a:pt x="57" y="0"/>
                    <a:pt x="57" y="0"/>
                    <a:pt x="57" y="0"/>
                  </a:cubicBezTo>
                  <a:cubicBezTo>
                    <a:pt x="90" y="41"/>
                    <a:pt x="90" y="41"/>
                    <a:pt x="90" y="41"/>
                  </a:cubicBezTo>
                  <a:cubicBezTo>
                    <a:pt x="91" y="41"/>
                    <a:pt x="93" y="41"/>
                    <a:pt x="95" y="41"/>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0" name="Freeform 23"/>
            <p:cNvSpPr>
              <a:spLocks/>
            </p:cNvSpPr>
            <p:nvPr/>
          </p:nvSpPr>
          <p:spPr bwMode="auto">
            <a:xfrm>
              <a:off x="3154363" y="2220913"/>
              <a:ext cx="706438" cy="1093788"/>
            </a:xfrm>
            <a:custGeom>
              <a:avLst/>
              <a:gdLst>
                <a:gd name="T0" fmla="*/ 130 w 166"/>
                <a:gd name="T1" fmla="*/ 161 h 257"/>
                <a:gd name="T2" fmla="*/ 128 w 166"/>
                <a:gd name="T3" fmla="*/ 154 h 257"/>
                <a:gd name="T4" fmla="*/ 146 w 166"/>
                <a:gd name="T5" fmla="*/ 126 h 257"/>
                <a:gd name="T6" fmla="*/ 118 w 166"/>
                <a:gd name="T7" fmla="*/ 76 h 257"/>
                <a:gd name="T8" fmla="*/ 84 w 166"/>
                <a:gd name="T9" fmla="*/ 78 h 257"/>
                <a:gd name="T10" fmla="*/ 79 w 166"/>
                <a:gd name="T11" fmla="*/ 72 h 257"/>
                <a:gd name="T12" fmla="*/ 69 w 166"/>
                <a:gd name="T13" fmla="*/ 24 h 257"/>
                <a:gd name="T14" fmla="*/ 28 w 166"/>
                <a:gd name="T15" fmla="*/ 0 h 257"/>
                <a:gd name="T16" fmla="*/ 0 w 166"/>
                <a:gd name="T17" fmla="*/ 16 h 257"/>
                <a:gd name="T18" fmla="*/ 41 w 166"/>
                <a:gd name="T19" fmla="*/ 40 h 257"/>
                <a:gd name="T20" fmla="*/ 51 w 166"/>
                <a:gd name="T21" fmla="*/ 88 h 257"/>
                <a:gd name="T22" fmla="*/ 57 w 166"/>
                <a:gd name="T23" fmla="*/ 94 h 257"/>
                <a:gd name="T24" fmla="*/ 90 w 166"/>
                <a:gd name="T25" fmla="*/ 92 h 257"/>
                <a:gd name="T26" fmla="*/ 119 w 166"/>
                <a:gd name="T27" fmla="*/ 142 h 257"/>
                <a:gd name="T28" fmla="*/ 100 w 166"/>
                <a:gd name="T29" fmla="*/ 170 h 257"/>
                <a:gd name="T30" fmla="*/ 102 w 166"/>
                <a:gd name="T31" fmla="*/ 177 h 257"/>
                <a:gd name="T32" fmla="*/ 102 w 166"/>
                <a:gd name="T33" fmla="*/ 177 h 257"/>
                <a:gd name="T34" fmla="*/ 139 w 166"/>
                <a:gd name="T35" fmla="*/ 210 h 257"/>
                <a:gd name="T36" fmla="*/ 138 w 166"/>
                <a:gd name="T37" fmla="*/ 257 h 257"/>
                <a:gd name="T38" fmla="*/ 166 w 166"/>
                <a:gd name="T39" fmla="*/ 241 h 257"/>
                <a:gd name="T40" fmla="*/ 166 w 166"/>
                <a:gd name="T41" fmla="*/ 194 h 257"/>
                <a:gd name="T42" fmla="*/ 130 w 166"/>
                <a:gd name="T43" fmla="*/ 16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257">
                  <a:moveTo>
                    <a:pt x="130" y="161"/>
                  </a:moveTo>
                  <a:cubicBezTo>
                    <a:pt x="129" y="158"/>
                    <a:pt x="128" y="156"/>
                    <a:pt x="128" y="154"/>
                  </a:cubicBezTo>
                  <a:cubicBezTo>
                    <a:pt x="146" y="126"/>
                    <a:pt x="146" y="126"/>
                    <a:pt x="146" y="126"/>
                  </a:cubicBezTo>
                  <a:cubicBezTo>
                    <a:pt x="118" y="76"/>
                    <a:pt x="118" y="76"/>
                    <a:pt x="118" y="76"/>
                  </a:cubicBezTo>
                  <a:cubicBezTo>
                    <a:pt x="84" y="78"/>
                    <a:pt x="84" y="78"/>
                    <a:pt x="84" y="78"/>
                  </a:cubicBezTo>
                  <a:cubicBezTo>
                    <a:pt x="82" y="76"/>
                    <a:pt x="81" y="74"/>
                    <a:pt x="79" y="72"/>
                  </a:cubicBezTo>
                  <a:cubicBezTo>
                    <a:pt x="69" y="24"/>
                    <a:pt x="69" y="24"/>
                    <a:pt x="69" y="24"/>
                  </a:cubicBezTo>
                  <a:cubicBezTo>
                    <a:pt x="28" y="0"/>
                    <a:pt x="28" y="0"/>
                    <a:pt x="28" y="0"/>
                  </a:cubicBezTo>
                  <a:cubicBezTo>
                    <a:pt x="0" y="16"/>
                    <a:pt x="0" y="16"/>
                    <a:pt x="0" y="16"/>
                  </a:cubicBezTo>
                  <a:cubicBezTo>
                    <a:pt x="41" y="40"/>
                    <a:pt x="41" y="40"/>
                    <a:pt x="41" y="40"/>
                  </a:cubicBezTo>
                  <a:cubicBezTo>
                    <a:pt x="51" y="88"/>
                    <a:pt x="51" y="88"/>
                    <a:pt x="51" y="88"/>
                  </a:cubicBezTo>
                  <a:cubicBezTo>
                    <a:pt x="53" y="90"/>
                    <a:pt x="55" y="92"/>
                    <a:pt x="57" y="94"/>
                  </a:cubicBezTo>
                  <a:cubicBezTo>
                    <a:pt x="90" y="92"/>
                    <a:pt x="90" y="92"/>
                    <a:pt x="90" y="92"/>
                  </a:cubicBezTo>
                  <a:cubicBezTo>
                    <a:pt x="119" y="142"/>
                    <a:pt x="119" y="142"/>
                    <a:pt x="119" y="142"/>
                  </a:cubicBezTo>
                  <a:cubicBezTo>
                    <a:pt x="100" y="170"/>
                    <a:pt x="100" y="170"/>
                    <a:pt x="100" y="170"/>
                  </a:cubicBezTo>
                  <a:cubicBezTo>
                    <a:pt x="101" y="172"/>
                    <a:pt x="101" y="174"/>
                    <a:pt x="102" y="177"/>
                  </a:cubicBezTo>
                  <a:cubicBezTo>
                    <a:pt x="102" y="177"/>
                    <a:pt x="102" y="177"/>
                    <a:pt x="102" y="177"/>
                  </a:cubicBezTo>
                  <a:cubicBezTo>
                    <a:pt x="139" y="210"/>
                    <a:pt x="139" y="210"/>
                    <a:pt x="139" y="210"/>
                  </a:cubicBezTo>
                  <a:cubicBezTo>
                    <a:pt x="138" y="257"/>
                    <a:pt x="138" y="257"/>
                    <a:pt x="138" y="257"/>
                  </a:cubicBezTo>
                  <a:cubicBezTo>
                    <a:pt x="166" y="241"/>
                    <a:pt x="166" y="241"/>
                    <a:pt x="166" y="241"/>
                  </a:cubicBezTo>
                  <a:cubicBezTo>
                    <a:pt x="166" y="194"/>
                    <a:pt x="166" y="194"/>
                    <a:pt x="166" y="194"/>
                  </a:cubicBezTo>
                  <a:lnTo>
                    <a:pt x="130" y="161"/>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1" name="Freeform 24"/>
            <p:cNvSpPr>
              <a:spLocks/>
            </p:cNvSpPr>
            <p:nvPr/>
          </p:nvSpPr>
          <p:spPr bwMode="auto">
            <a:xfrm>
              <a:off x="2938463" y="2519363"/>
              <a:ext cx="611188" cy="768350"/>
            </a:xfrm>
            <a:custGeom>
              <a:avLst/>
              <a:gdLst>
                <a:gd name="T0" fmla="*/ 26 w 144"/>
                <a:gd name="T1" fmla="*/ 16 h 181"/>
                <a:gd name="T2" fmla="*/ 53 w 144"/>
                <a:gd name="T3" fmla="*/ 0 h 181"/>
                <a:gd name="T4" fmla="*/ 52 w 144"/>
                <a:gd name="T5" fmla="*/ 105 h 181"/>
                <a:gd name="T6" fmla="*/ 98 w 144"/>
                <a:gd name="T7" fmla="*/ 154 h 181"/>
                <a:gd name="T8" fmla="*/ 144 w 144"/>
                <a:gd name="T9" fmla="*/ 158 h 181"/>
                <a:gd name="T10" fmla="*/ 116 w 144"/>
                <a:gd name="T11" fmla="*/ 174 h 181"/>
                <a:gd name="T12" fmla="*/ 70 w 144"/>
                <a:gd name="T13" fmla="*/ 170 h 181"/>
                <a:gd name="T14" fmla="*/ 25 w 144"/>
                <a:gd name="T15" fmla="*/ 122 h 181"/>
                <a:gd name="T16" fmla="*/ 26 w 144"/>
                <a:gd name="T17"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1">
                  <a:moveTo>
                    <a:pt x="26" y="16"/>
                  </a:moveTo>
                  <a:cubicBezTo>
                    <a:pt x="53" y="0"/>
                    <a:pt x="53" y="0"/>
                    <a:pt x="53" y="0"/>
                  </a:cubicBezTo>
                  <a:cubicBezTo>
                    <a:pt x="28" y="15"/>
                    <a:pt x="27" y="62"/>
                    <a:pt x="52" y="105"/>
                  </a:cubicBezTo>
                  <a:cubicBezTo>
                    <a:pt x="65" y="127"/>
                    <a:pt x="81" y="144"/>
                    <a:pt x="98" y="154"/>
                  </a:cubicBezTo>
                  <a:cubicBezTo>
                    <a:pt x="114" y="163"/>
                    <a:pt x="131" y="165"/>
                    <a:pt x="144" y="158"/>
                  </a:cubicBezTo>
                  <a:cubicBezTo>
                    <a:pt x="116" y="174"/>
                    <a:pt x="116" y="174"/>
                    <a:pt x="116" y="174"/>
                  </a:cubicBezTo>
                  <a:cubicBezTo>
                    <a:pt x="103" y="181"/>
                    <a:pt x="87" y="179"/>
                    <a:pt x="70" y="170"/>
                  </a:cubicBezTo>
                  <a:cubicBezTo>
                    <a:pt x="54" y="160"/>
                    <a:pt x="37" y="143"/>
                    <a:pt x="25" y="122"/>
                  </a:cubicBezTo>
                  <a:cubicBezTo>
                    <a:pt x="0" y="78"/>
                    <a:pt x="0" y="31"/>
                    <a:pt x="26" y="16"/>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2" name="Freeform 25"/>
            <p:cNvSpPr>
              <a:spLocks noEditPoints="1"/>
            </p:cNvSpPr>
            <p:nvPr/>
          </p:nvSpPr>
          <p:spPr bwMode="auto">
            <a:xfrm>
              <a:off x="2733676" y="2268538"/>
              <a:ext cx="1012825" cy="1309688"/>
            </a:xfrm>
            <a:custGeom>
              <a:avLst/>
              <a:gdLst>
                <a:gd name="T0" fmla="*/ 237 w 238"/>
                <a:gd name="T1" fmla="*/ 246 h 308"/>
                <a:gd name="T2" fmla="*/ 201 w 238"/>
                <a:gd name="T3" fmla="*/ 237 h 308"/>
                <a:gd name="T4" fmla="*/ 199 w 238"/>
                <a:gd name="T5" fmla="*/ 242 h 308"/>
                <a:gd name="T6" fmla="*/ 217 w 238"/>
                <a:gd name="T7" fmla="*/ 291 h 308"/>
                <a:gd name="T8" fmla="*/ 188 w 238"/>
                <a:gd name="T9" fmla="*/ 308 h 308"/>
                <a:gd name="T10" fmla="*/ 154 w 238"/>
                <a:gd name="T11" fmla="*/ 267 h 308"/>
                <a:gd name="T12" fmla="*/ 149 w 238"/>
                <a:gd name="T13" fmla="*/ 267 h 308"/>
                <a:gd name="T14" fmla="*/ 139 w 238"/>
                <a:gd name="T15" fmla="*/ 303 h 308"/>
                <a:gd name="T16" fmla="*/ 98 w 238"/>
                <a:gd name="T17" fmla="*/ 279 h 308"/>
                <a:gd name="T18" fmla="*/ 87 w 238"/>
                <a:gd name="T19" fmla="*/ 231 h 308"/>
                <a:gd name="T20" fmla="*/ 82 w 238"/>
                <a:gd name="T21" fmla="*/ 226 h 308"/>
                <a:gd name="T22" fmla="*/ 49 w 238"/>
                <a:gd name="T23" fmla="*/ 228 h 308"/>
                <a:gd name="T24" fmla="*/ 20 w 238"/>
                <a:gd name="T25" fmla="*/ 178 h 308"/>
                <a:gd name="T26" fmla="*/ 39 w 238"/>
                <a:gd name="T27" fmla="*/ 150 h 308"/>
                <a:gd name="T28" fmla="*/ 36 w 238"/>
                <a:gd name="T29" fmla="*/ 142 h 308"/>
                <a:gd name="T30" fmla="*/ 0 w 238"/>
                <a:gd name="T31" fmla="*/ 109 h 308"/>
                <a:gd name="T32" fmla="*/ 0 w 238"/>
                <a:gd name="T33" fmla="*/ 62 h 308"/>
                <a:gd name="T34" fmla="*/ 37 w 238"/>
                <a:gd name="T35" fmla="*/ 71 h 308"/>
                <a:gd name="T36" fmla="*/ 39 w 238"/>
                <a:gd name="T37" fmla="*/ 66 h 308"/>
                <a:gd name="T38" fmla="*/ 21 w 238"/>
                <a:gd name="T39" fmla="*/ 17 h 308"/>
                <a:gd name="T40" fmla="*/ 50 w 238"/>
                <a:gd name="T41" fmla="*/ 0 h 308"/>
                <a:gd name="T42" fmla="*/ 83 w 238"/>
                <a:gd name="T43" fmla="*/ 41 h 308"/>
                <a:gd name="T44" fmla="*/ 88 w 238"/>
                <a:gd name="T45" fmla="*/ 41 h 308"/>
                <a:gd name="T46" fmla="*/ 99 w 238"/>
                <a:gd name="T47" fmla="*/ 5 h 308"/>
                <a:gd name="T48" fmla="*/ 140 w 238"/>
                <a:gd name="T49" fmla="*/ 29 h 308"/>
                <a:gd name="T50" fmla="*/ 150 w 238"/>
                <a:gd name="T51" fmla="*/ 77 h 308"/>
                <a:gd name="T52" fmla="*/ 156 w 238"/>
                <a:gd name="T53" fmla="*/ 83 h 308"/>
                <a:gd name="T54" fmla="*/ 189 w 238"/>
                <a:gd name="T55" fmla="*/ 81 h 308"/>
                <a:gd name="T56" fmla="*/ 218 w 238"/>
                <a:gd name="T57" fmla="*/ 131 h 308"/>
                <a:gd name="T58" fmla="*/ 199 w 238"/>
                <a:gd name="T59" fmla="*/ 159 h 308"/>
                <a:gd name="T60" fmla="*/ 201 w 238"/>
                <a:gd name="T61" fmla="*/ 166 h 308"/>
                <a:gd name="T62" fmla="*/ 238 w 238"/>
                <a:gd name="T63" fmla="*/ 199 h 308"/>
                <a:gd name="T64" fmla="*/ 237 w 238"/>
                <a:gd name="T65" fmla="*/ 246 h 308"/>
                <a:gd name="T66" fmla="*/ 164 w 238"/>
                <a:gd name="T67" fmla="*/ 233 h 308"/>
                <a:gd name="T68" fmla="*/ 165 w 238"/>
                <a:gd name="T69" fmla="*/ 128 h 308"/>
                <a:gd name="T70" fmla="*/ 119 w 238"/>
                <a:gd name="T71" fmla="*/ 80 h 308"/>
                <a:gd name="T72" fmla="*/ 74 w 238"/>
                <a:gd name="T73" fmla="*/ 75 h 308"/>
                <a:gd name="T74" fmla="*/ 73 w 238"/>
                <a:gd name="T75" fmla="*/ 181 h 308"/>
                <a:gd name="T76" fmla="*/ 118 w 238"/>
                <a:gd name="T77" fmla="*/ 229 h 308"/>
                <a:gd name="T78" fmla="*/ 164 w 238"/>
                <a:gd name="T79" fmla="*/ 23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308">
                  <a:moveTo>
                    <a:pt x="237" y="246"/>
                  </a:moveTo>
                  <a:cubicBezTo>
                    <a:pt x="201" y="237"/>
                    <a:pt x="201" y="237"/>
                    <a:pt x="201" y="237"/>
                  </a:cubicBezTo>
                  <a:cubicBezTo>
                    <a:pt x="200" y="239"/>
                    <a:pt x="199" y="241"/>
                    <a:pt x="199" y="242"/>
                  </a:cubicBezTo>
                  <a:cubicBezTo>
                    <a:pt x="217" y="291"/>
                    <a:pt x="217" y="291"/>
                    <a:pt x="217" y="291"/>
                  </a:cubicBezTo>
                  <a:cubicBezTo>
                    <a:pt x="188" y="308"/>
                    <a:pt x="188" y="308"/>
                    <a:pt x="188" y="308"/>
                  </a:cubicBezTo>
                  <a:cubicBezTo>
                    <a:pt x="154" y="267"/>
                    <a:pt x="154" y="267"/>
                    <a:pt x="154" y="267"/>
                  </a:cubicBezTo>
                  <a:cubicBezTo>
                    <a:pt x="153" y="267"/>
                    <a:pt x="151" y="267"/>
                    <a:pt x="149" y="267"/>
                  </a:cubicBezTo>
                  <a:cubicBezTo>
                    <a:pt x="139" y="303"/>
                    <a:pt x="139" y="303"/>
                    <a:pt x="139" y="303"/>
                  </a:cubicBezTo>
                  <a:cubicBezTo>
                    <a:pt x="98" y="279"/>
                    <a:pt x="98" y="279"/>
                    <a:pt x="98" y="279"/>
                  </a:cubicBezTo>
                  <a:cubicBezTo>
                    <a:pt x="87" y="231"/>
                    <a:pt x="87" y="231"/>
                    <a:pt x="87" y="231"/>
                  </a:cubicBezTo>
                  <a:cubicBezTo>
                    <a:pt x="86" y="229"/>
                    <a:pt x="84" y="228"/>
                    <a:pt x="82" y="226"/>
                  </a:cubicBezTo>
                  <a:cubicBezTo>
                    <a:pt x="49" y="228"/>
                    <a:pt x="49" y="228"/>
                    <a:pt x="49" y="228"/>
                  </a:cubicBezTo>
                  <a:cubicBezTo>
                    <a:pt x="20" y="178"/>
                    <a:pt x="20" y="178"/>
                    <a:pt x="20" y="178"/>
                  </a:cubicBezTo>
                  <a:cubicBezTo>
                    <a:pt x="39" y="150"/>
                    <a:pt x="39" y="150"/>
                    <a:pt x="39" y="150"/>
                  </a:cubicBezTo>
                  <a:cubicBezTo>
                    <a:pt x="38" y="147"/>
                    <a:pt x="37" y="145"/>
                    <a:pt x="36" y="142"/>
                  </a:cubicBezTo>
                  <a:cubicBezTo>
                    <a:pt x="0" y="109"/>
                    <a:pt x="0" y="109"/>
                    <a:pt x="0" y="109"/>
                  </a:cubicBezTo>
                  <a:cubicBezTo>
                    <a:pt x="0" y="62"/>
                    <a:pt x="0" y="62"/>
                    <a:pt x="0" y="62"/>
                  </a:cubicBezTo>
                  <a:cubicBezTo>
                    <a:pt x="37" y="71"/>
                    <a:pt x="37" y="71"/>
                    <a:pt x="37" y="71"/>
                  </a:cubicBezTo>
                  <a:cubicBezTo>
                    <a:pt x="38" y="69"/>
                    <a:pt x="38" y="68"/>
                    <a:pt x="39" y="66"/>
                  </a:cubicBezTo>
                  <a:cubicBezTo>
                    <a:pt x="21" y="17"/>
                    <a:pt x="21" y="17"/>
                    <a:pt x="21" y="17"/>
                  </a:cubicBezTo>
                  <a:cubicBezTo>
                    <a:pt x="50" y="0"/>
                    <a:pt x="50" y="0"/>
                    <a:pt x="50" y="0"/>
                  </a:cubicBezTo>
                  <a:cubicBezTo>
                    <a:pt x="83" y="41"/>
                    <a:pt x="83" y="41"/>
                    <a:pt x="83" y="41"/>
                  </a:cubicBezTo>
                  <a:cubicBezTo>
                    <a:pt x="85" y="41"/>
                    <a:pt x="87" y="41"/>
                    <a:pt x="88" y="41"/>
                  </a:cubicBezTo>
                  <a:cubicBezTo>
                    <a:pt x="99" y="5"/>
                    <a:pt x="99" y="5"/>
                    <a:pt x="99" y="5"/>
                  </a:cubicBezTo>
                  <a:cubicBezTo>
                    <a:pt x="140" y="29"/>
                    <a:pt x="140" y="29"/>
                    <a:pt x="140" y="29"/>
                  </a:cubicBezTo>
                  <a:cubicBezTo>
                    <a:pt x="150" y="77"/>
                    <a:pt x="150" y="77"/>
                    <a:pt x="150" y="77"/>
                  </a:cubicBezTo>
                  <a:cubicBezTo>
                    <a:pt x="152" y="79"/>
                    <a:pt x="154" y="81"/>
                    <a:pt x="156" y="83"/>
                  </a:cubicBezTo>
                  <a:cubicBezTo>
                    <a:pt x="189" y="81"/>
                    <a:pt x="189" y="81"/>
                    <a:pt x="189" y="81"/>
                  </a:cubicBezTo>
                  <a:cubicBezTo>
                    <a:pt x="218" y="131"/>
                    <a:pt x="218" y="131"/>
                    <a:pt x="218" y="131"/>
                  </a:cubicBezTo>
                  <a:cubicBezTo>
                    <a:pt x="199" y="159"/>
                    <a:pt x="199" y="159"/>
                    <a:pt x="199" y="159"/>
                  </a:cubicBezTo>
                  <a:cubicBezTo>
                    <a:pt x="200" y="161"/>
                    <a:pt x="200" y="163"/>
                    <a:pt x="201" y="166"/>
                  </a:cubicBezTo>
                  <a:cubicBezTo>
                    <a:pt x="238" y="199"/>
                    <a:pt x="238" y="199"/>
                    <a:pt x="238" y="199"/>
                  </a:cubicBezTo>
                  <a:lnTo>
                    <a:pt x="237" y="246"/>
                  </a:lnTo>
                  <a:close/>
                  <a:moveTo>
                    <a:pt x="164" y="233"/>
                  </a:moveTo>
                  <a:cubicBezTo>
                    <a:pt x="189" y="219"/>
                    <a:pt x="190" y="171"/>
                    <a:pt x="165" y="128"/>
                  </a:cubicBezTo>
                  <a:cubicBezTo>
                    <a:pt x="152" y="106"/>
                    <a:pt x="136" y="89"/>
                    <a:pt x="119" y="80"/>
                  </a:cubicBezTo>
                  <a:cubicBezTo>
                    <a:pt x="103" y="70"/>
                    <a:pt x="86" y="68"/>
                    <a:pt x="74" y="75"/>
                  </a:cubicBezTo>
                  <a:cubicBezTo>
                    <a:pt x="48" y="90"/>
                    <a:pt x="48" y="137"/>
                    <a:pt x="73" y="181"/>
                  </a:cubicBezTo>
                  <a:cubicBezTo>
                    <a:pt x="85" y="202"/>
                    <a:pt x="102" y="219"/>
                    <a:pt x="118" y="229"/>
                  </a:cubicBezTo>
                  <a:cubicBezTo>
                    <a:pt x="135" y="238"/>
                    <a:pt x="151" y="240"/>
                    <a:pt x="164" y="233"/>
                  </a:cubicBezTo>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51" name="Group 150"/>
          <p:cNvGrpSpPr/>
          <p:nvPr/>
        </p:nvGrpSpPr>
        <p:grpSpPr>
          <a:xfrm>
            <a:off x="5253065" y="1460929"/>
            <a:ext cx="2281358" cy="2929205"/>
            <a:chOff x="711200" y="1557338"/>
            <a:chExt cx="3259138" cy="4184650"/>
          </a:xfrm>
        </p:grpSpPr>
        <p:sp>
          <p:nvSpPr>
            <p:cNvPr id="140" name="Freeform 113"/>
            <p:cNvSpPr>
              <a:spLocks/>
            </p:cNvSpPr>
            <p:nvPr/>
          </p:nvSpPr>
          <p:spPr bwMode="auto">
            <a:xfrm>
              <a:off x="1123950" y="1557338"/>
              <a:ext cx="2846388" cy="3832225"/>
            </a:xfrm>
            <a:custGeom>
              <a:avLst/>
              <a:gdLst>
                <a:gd name="T0" fmla="*/ 340 w 670"/>
                <a:gd name="T1" fmla="*/ 58 h 902"/>
                <a:gd name="T2" fmla="*/ 104 w 670"/>
                <a:gd name="T3" fmla="*/ 35 h 902"/>
                <a:gd name="T4" fmla="*/ 0 w 670"/>
                <a:gd name="T5" fmla="*/ 96 h 902"/>
                <a:gd name="T6" fmla="*/ 235 w 670"/>
                <a:gd name="T7" fmla="*/ 119 h 902"/>
                <a:gd name="T8" fmla="*/ 565 w 670"/>
                <a:gd name="T9" fmla="*/ 690 h 902"/>
                <a:gd name="T10" fmla="*/ 469 w 670"/>
                <a:gd name="T11" fmla="*/ 902 h 902"/>
                <a:gd name="T12" fmla="*/ 573 w 670"/>
                <a:gd name="T13" fmla="*/ 841 h 902"/>
                <a:gd name="T14" fmla="*/ 670 w 670"/>
                <a:gd name="T15" fmla="*/ 629 h 902"/>
                <a:gd name="T16" fmla="*/ 340 w 670"/>
                <a:gd name="T17" fmla="*/ 58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902">
                  <a:moveTo>
                    <a:pt x="340" y="58"/>
                  </a:moveTo>
                  <a:cubicBezTo>
                    <a:pt x="248" y="5"/>
                    <a:pt x="164" y="0"/>
                    <a:pt x="104" y="35"/>
                  </a:cubicBezTo>
                  <a:cubicBezTo>
                    <a:pt x="0" y="96"/>
                    <a:pt x="0" y="96"/>
                    <a:pt x="0" y="96"/>
                  </a:cubicBezTo>
                  <a:cubicBezTo>
                    <a:pt x="60" y="61"/>
                    <a:pt x="143" y="65"/>
                    <a:pt x="235" y="119"/>
                  </a:cubicBezTo>
                  <a:cubicBezTo>
                    <a:pt x="418" y="224"/>
                    <a:pt x="566" y="480"/>
                    <a:pt x="565" y="690"/>
                  </a:cubicBezTo>
                  <a:cubicBezTo>
                    <a:pt x="565" y="794"/>
                    <a:pt x="528" y="868"/>
                    <a:pt x="469" y="902"/>
                  </a:cubicBezTo>
                  <a:cubicBezTo>
                    <a:pt x="573" y="841"/>
                    <a:pt x="573" y="841"/>
                    <a:pt x="573" y="841"/>
                  </a:cubicBezTo>
                  <a:cubicBezTo>
                    <a:pt x="632" y="807"/>
                    <a:pt x="669" y="734"/>
                    <a:pt x="670" y="629"/>
                  </a:cubicBezTo>
                  <a:cubicBezTo>
                    <a:pt x="670" y="419"/>
                    <a:pt x="523" y="163"/>
                    <a:pt x="340" y="58"/>
                  </a:cubicBezTo>
                  <a:close/>
                </a:path>
              </a:pathLst>
            </a:custGeom>
            <a:solidFill>
              <a:srgbClr val="31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 name="Freeform 114"/>
            <p:cNvSpPr>
              <a:spLocks/>
            </p:cNvSpPr>
            <p:nvPr/>
          </p:nvSpPr>
          <p:spPr bwMode="auto">
            <a:xfrm>
              <a:off x="711200" y="1612900"/>
              <a:ext cx="2817813" cy="4129088"/>
            </a:xfrm>
            <a:custGeom>
              <a:avLst/>
              <a:gdLst>
                <a:gd name="T0" fmla="*/ 332 w 663"/>
                <a:gd name="T1" fmla="*/ 106 h 972"/>
                <a:gd name="T2" fmla="*/ 662 w 663"/>
                <a:gd name="T3" fmla="*/ 677 h 972"/>
                <a:gd name="T4" fmla="*/ 330 w 663"/>
                <a:gd name="T5" fmla="*/ 866 h 972"/>
                <a:gd name="T6" fmla="*/ 0 w 663"/>
                <a:gd name="T7" fmla="*/ 295 h 972"/>
                <a:gd name="T8" fmla="*/ 332 w 663"/>
                <a:gd name="T9" fmla="*/ 106 h 972"/>
              </a:gdLst>
              <a:ahLst/>
              <a:cxnLst>
                <a:cxn ang="0">
                  <a:pos x="T0" y="T1"/>
                </a:cxn>
                <a:cxn ang="0">
                  <a:pos x="T2" y="T3"/>
                </a:cxn>
                <a:cxn ang="0">
                  <a:pos x="T4" y="T5"/>
                </a:cxn>
                <a:cxn ang="0">
                  <a:pos x="T6" y="T7"/>
                </a:cxn>
                <a:cxn ang="0">
                  <a:pos x="T8" y="T9"/>
                </a:cxn>
              </a:cxnLst>
              <a:rect l="0" t="0" r="r" b="b"/>
              <a:pathLst>
                <a:path w="663" h="972">
                  <a:moveTo>
                    <a:pt x="332" y="106"/>
                  </a:moveTo>
                  <a:cubicBezTo>
                    <a:pt x="515" y="211"/>
                    <a:pt x="663" y="467"/>
                    <a:pt x="662" y="677"/>
                  </a:cubicBezTo>
                  <a:cubicBezTo>
                    <a:pt x="662" y="887"/>
                    <a:pt x="513" y="972"/>
                    <a:pt x="330" y="866"/>
                  </a:cubicBezTo>
                  <a:cubicBezTo>
                    <a:pt x="147" y="761"/>
                    <a:pt x="0" y="505"/>
                    <a:pt x="0" y="295"/>
                  </a:cubicBezTo>
                  <a:cubicBezTo>
                    <a:pt x="1" y="85"/>
                    <a:pt x="150" y="0"/>
                    <a:pt x="332" y="106"/>
                  </a:cubicBezTo>
                  <a:close/>
                </a:path>
              </a:pathLst>
            </a:custGeom>
            <a:solidFill>
              <a:srgbClr val="59E6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2" name="Freeform 115"/>
            <p:cNvSpPr>
              <a:spLocks/>
            </p:cNvSpPr>
            <p:nvPr/>
          </p:nvSpPr>
          <p:spPr bwMode="auto">
            <a:xfrm>
              <a:off x="906463" y="1897063"/>
              <a:ext cx="2427288" cy="3556000"/>
            </a:xfrm>
            <a:custGeom>
              <a:avLst/>
              <a:gdLst>
                <a:gd name="T0" fmla="*/ 286 w 571"/>
                <a:gd name="T1" fmla="*/ 91 h 837"/>
                <a:gd name="T2" fmla="*/ 570 w 571"/>
                <a:gd name="T3" fmla="*/ 583 h 837"/>
                <a:gd name="T4" fmla="*/ 284 w 571"/>
                <a:gd name="T5" fmla="*/ 746 h 837"/>
                <a:gd name="T6" fmla="*/ 0 w 571"/>
                <a:gd name="T7" fmla="*/ 254 h 837"/>
                <a:gd name="T8" fmla="*/ 286 w 571"/>
                <a:gd name="T9" fmla="*/ 91 h 837"/>
              </a:gdLst>
              <a:ahLst/>
              <a:cxnLst>
                <a:cxn ang="0">
                  <a:pos x="T0" y="T1"/>
                </a:cxn>
                <a:cxn ang="0">
                  <a:pos x="T2" y="T3"/>
                </a:cxn>
                <a:cxn ang="0">
                  <a:pos x="T4" y="T5"/>
                </a:cxn>
                <a:cxn ang="0">
                  <a:pos x="T6" y="T7"/>
                </a:cxn>
                <a:cxn ang="0">
                  <a:pos x="T8" y="T9"/>
                </a:cxn>
              </a:cxnLst>
              <a:rect l="0" t="0" r="r" b="b"/>
              <a:pathLst>
                <a:path w="571" h="837">
                  <a:moveTo>
                    <a:pt x="286" y="91"/>
                  </a:moveTo>
                  <a:cubicBezTo>
                    <a:pt x="444" y="182"/>
                    <a:pt x="571" y="403"/>
                    <a:pt x="570" y="583"/>
                  </a:cubicBezTo>
                  <a:cubicBezTo>
                    <a:pt x="570" y="764"/>
                    <a:pt x="442" y="837"/>
                    <a:pt x="284" y="746"/>
                  </a:cubicBezTo>
                  <a:cubicBezTo>
                    <a:pt x="127" y="656"/>
                    <a:pt x="0" y="435"/>
                    <a:pt x="0" y="254"/>
                  </a:cubicBezTo>
                  <a:cubicBezTo>
                    <a:pt x="1" y="73"/>
                    <a:pt x="129" y="0"/>
                    <a:pt x="286" y="91"/>
                  </a:cubicBez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 name="Freeform 116"/>
            <p:cNvSpPr>
              <a:spLocks/>
            </p:cNvSpPr>
            <p:nvPr/>
          </p:nvSpPr>
          <p:spPr bwMode="auto">
            <a:xfrm>
              <a:off x="906463" y="1897063"/>
              <a:ext cx="1598613" cy="2981325"/>
            </a:xfrm>
            <a:custGeom>
              <a:avLst/>
              <a:gdLst>
                <a:gd name="T0" fmla="*/ 27 w 376"/>
                <a:gd name="T1" fmla="*/ 278 h 702"/>
                <a:gd name="T2" fmla="*/ 313 w 376"/>
                <a:gd name="T3" fmla="*/ 115 h 702"/>
                <a:gd name="T4" fmla="*/ 376 w 376"/>
                <a:gd name="T5" fmla="*/ 160 h 702"/>
                <a:gd name="T6" fmla="*/ 286 w 376"/>
                <a:gd name="T7" fmla="*/ 91 h 702"/>
                <a:gd name="T8" fmla="*/ 0 w 376"/>
                <a:gd name="T9" fmla="*/ 254 h 702"/>
                <a:gd name="T10" fmla="*/ 221 w 376"/>
                <a:gd name="T11" fmla="*/ 702 h 702"/>
                <a:gd name="T12" fmla="*/ 27 w 376"/>
                <a:gd name="T13" fmla="*/ 278 h 702"/>
              </a:gdLst>
              <a:ahLst/>
              <a:cxnLst>
                <a:cxn ang="0">
                  <a:pos x="T0" y="T1"/>
                </a:cxn>
                <a:cxn ang="0">
                  <a:pos x="T2" y="T3"/>
                </a:cxn>
                <a:cxn ang="0">
                  <a:pos x="T4" y="T5"/>
                </a:cxn>
                <a:cxn ang="0">
                  <a:pos x="T6" y="T7"/>
                </a:cxn>
                <a:cxn ang="0">
                  <a:pos x="T8" y="T9"/>
                </a:cxn>
                <a:cxn ang="0">
                  <a:pos x="T10" y="T11"/>
                </a:cxn>
                <a:cxn ang="0">
                  <a:pos x="T12" y="T13"/>
                </a:cxn>
              </a:cxnLst>
              <a:rect l="0" t="0" r="r" b="b"/>
              <a:pathLst>
                <a:path w="376" h="702">
                  <a:moveTo>
                    <a:pt x="27" y="278"/>
                  </a:moveTo>
                  <a:cubicBezTo>
                    <a:pt x="27" y="97"/>
                    <a:pt x="155" y="24"/>
                    <a:pt x="313" y="115"/>
                  </a:cubicBezTo>
                  <a:cubicBezTo>
                    <a:pt x="334" y="128"/>
                    <a:pt x="356" y="143"/>
                    <a:pt x="376" y="160"/>
                  </a:cubicBezTo>
                  <a:cubicBezTo>
                    <a:pt x="348" y="133"/>
                    <a:pt x="318" y="109"/>
                    <a:pt x="286" y="91"/>
                  </a:cubicBezTo>
                  <a:cubicBezTo>
                    <a:pt x="129" y="0"/>
                    <a:pt x="1" y="73"/>
                    <a:pt x="0" y="254"/>
                  </a:cubicBezTo>
                  <a:cubicBezTo>
                    <a:pt x="0" y="410"/>
                    <a:pt x="94" y="595"/>
                    <a:pt x="221" y="702"/>
                  </a:cubicBezTo>
                  <a:cubicBezTo>
                    <a:pt x="108" y="593"/>
                    <a:pt x="26" y="423"/>
                    <a:pt x="27" y="278"/>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 name="Freeform 117"/>
            <p:cNvSpPr>
              <a:spLocks/>
            </p:cNvSpPr>
            <p:nvPr/>
          </p:nvSpPr>
          <p:spPr bwMode="auto">
            <a:xfrm>
              <a:off x="2028825" y="3554413"/>
              <a:ext cx="182563" cy="246063"/>
            </a:xfrm>
            <a:custGeom>
              <a:avLst/>
              <a:gdLst>
                <a:gd name="T0" fmla="*/ 21 w 43"/>
                <a:gd name="T1" fmla="*/ 5 h 58"/>
                <a:gd name="T2" fmla="*/ 39 w 43"/>
                <a:gd name="T3" fmla="*/ 26 h 58"/>
                <a:gd name="T4" fmla="*/ 43 w 43"/>
                <a:gd name="T5" fmla="*/ 41 h 58"/>
                <a:gd name="T6" fmla="*/ 39 w 43"/>
                <a:gd name="T7" fmla="*/ 52 h 58"/>
                <a:gd name="T8" fmla="*/ 21 w 43"/>
                <a:gd name="T9" fmla="*/ 53 h 58"/>
                <a:gd name="T10" fmla="*/ 0 w 43"/>
                <a:gd name="T11" fmla="*/ 17 h 58"/>
                <a:gd name="T12" fmla="*/ 1 w 43"/>
                <a:gd name="T13" fmla="*/ 10 h 58"/>
                <a:gd name="T14" fmla="*/ 19 w 43"/>
                <a:gd name="T15" fmla="*/ 3 h 58"/>
                <a:gd name="T16" fmla="*/ 21 w 43"/>
                <a:gd name="T17"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8">
                  <a:moveTo>
                    <a:pt x="21" y="5"/>
                  </a:moveTo>
                  <a:cubicBezTo>
                    <a:pt x="29" y="9"/>
                    <a:pt x="35" y="17"/>
                    <a:pt x="39" y="26"/>
                  </a:cubicBezTo>
                  <a:cubicBezTo>
                    <a:pt x="41" y="31"/>
                    <a:pt x="43" y="36"/>
                    <a:pt x="43" y="41"/>
                  </a:cubicBezTo>
                  <a:cubicBezTo>
                    <a:pt x="43" y="46"/>
                    <a:pt x="41" y="50"/>
                    <a:pt x="39" y="52"/>
                  </a:cubicBezTo>
                  <a:cubicBezTo>
                    <a:pt x="35" y="57"/>
                    <a:pt x="29" y="58"/>
                    <a:pt x="21" y="53"/>
                  </a:cubicBezTo>
                  <a:cubicBezTo>
                    <a:pt x="10" y="46"/>
                    <a:pt x="0" y="30"/>
                    <a:pt x="0" y="17"/>
                  </a:cubicBezTo>
                  <a:cubicBezTo>
                    <a:pt x="0" y="14"/>
                    <a:pt x="1" y="12"/>
                    <a:pt x="1" y="10"/>
                  </a:cubicBezTo>
                  <a:cubicBezTo>
                    <a:pt x="4" y="2"/>
                    <a:pt x="10" y="0"/>
                    <a:pt x="19" y="3"/>
                  </a:cubicBezTo>
                  <a:cubicBezTo>
                    <a:pt x="20" y="4"/>
                    <a:pt x="21" y="4"/>
                    <a:pt x="21" y="5"/>
                  </a:cubicBezTo>
                  <a:close/>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 name="Freeform 118"/>
            <p:cNvSpPr>
              <a:spLocks/>
            </p:cNvSpPr>
            <p:nvPr/>
          </p:nvSpPr>
          <p:spPr bwMode="auto">
            <a:xfrm>
              <a:off x="2024063" y="4649788"/>
              <a:ext cx="182563" cy="263525"/>
            </a:xfrm>
            <a:custGeom>
              <a:avLst/>
              <a:gdLst>
                <a:gd name="T0" fmla="*/ 22 w 43"/>
                <a:gd name="T1" fmla="*/ 6 h 62"/>
                <a:gd name="T2" fmla="*/ 43 w 43"/>
                <a:gd name="T3" fmla="*/ 43 h 62"/>
                <a:gd name="T4" fmla="*/ 22 w 43"/>
                <a:gd name="T5" fmla="*/ 55 h 62"/>
                <a:gd name="T6" fmla="*/ 0 w 43"/>
                <a:gd name="T7" fmla="*/ 18 h 62"/>
                <a:gd name="T8" fmla="*/ 22 w 43"/>
                <a:gd name="T9" fmla="*/ 6 h 62"/>
              </a:gdLst>
              <a:ahLst/>
              <a:cxnLst>
                <a:cxn ang="0">
                  <a:pos x="T0" y="T1"/>
                </a:cxn>
                <a:cxn ang="0">
                  <a:pos x="T2" y="T3"/>
                </a:cxn>
                <a:cxn ang="0">
                  <a:pos x="T4" y="T5"/>
                </a:cxn>
                <a:cxn ang="0">
                  <a:pos x="T6" y="T7"/>
                </a:cxn>
                <a:cxn ang="0">
                  <a:pos x="T8" y="T9"/>
                </a:cxn>
              </a:cxnLst>
              <a:rect l="0" t="0" r="r" b="b"/>
              <a:pathLst>
                <a:path w="43" h="62">
                  <a:moveTo>
                    <a:pt x="22" y="6"/>
                  </a:moveTo>
                  <a:cubicBezTo>
                    <a:pt x="33" y="13"/>
                    <a:pt x="43" y="29"/>
                    <a:pt x="43" y="43"/>
                  </a:cubicBezTo>
                  <a:cubicBezTo>
                    <a:pt x="43" y="56"/>
                    <a:pt x="33" y="62"/>
                    <a:pt x="22" y="55"/>
                  </a:cubicBezTo>
                  <a:cubicBezTo>
                    <a:pt x="10" y="48"/>
                    <a:pt x="0" y="32"/>
                    <a:pt x="0" y="18"/>
                  </a:cubicBezTo>
                  <a:cubicBezTo>
                    <a:pt x="0" y="5"/>
                    <a:pt x="10" y="0"/>
                    <a:pt x="22" y="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 name="Freeform 119"/>
            <p:cNvSpPr>
              <a:spLocks/>
            </p:cNvSpPr>
            <p:nvPr/>
          </p:nvSpPr>
          <p:spPr bwMode="auto">
            <a:xfrm>
              <a:off x="2032000" y="2441575"/>
              <a:ext cx="179388" cy="263525"/>
            </a:xfrm>
            <a:custGeom>
              <a:avLst/>
              <a:gdLst>
                <a:gd name="T0" fmla="*/ 21 w 42"/>
                <a:gd name="T1" fmla="*/ 7 h 62"/>
                <a:gd name="T2" fmla="*/ 42 w 42"/>
                <a:gd name="T3" fmla="*/ 43 h 62"/>
                <a:gd name="T4" fmla="*/ 21 w 42"/>
                <a:gd name="T5" fmla="*/ 55 h 62"/>
                <a:gd name="T6" fmla="*/ 0 w 42"/>
                <a:gd name="T7" fmla="*/ 19 h 62"/>
                <a:gd name="T8" fmla="*/ 21 w 42"/>
                <a:gd name="T9" fmla="*/ 7 h 62"/>
              </a:gdLst>
              <a:ahLst/>
              <a:cxnLst>
                <a:cxn ang="0">
                  <a:pos x="T0" y="T1"/>
                </a:cxn>
                <a:cxn ang="0">
                  <a:pos x="T2" y="T3"/>
                </a:cxn>
                <a:cxn ang="0">
                  <a:pos x="T4" y="T5"/>
                </a:cxn>
                <a:cxn ang="0">
                  <a:pos x="T6" y="T7"/>
                </a:cxn>
                <a:cxn ang="0">
                  <a:pos x="T8" y="T9"/>
                </a:cxn>
              </a:cxnLst>
              <a:rect l="0" t="0" r="r" b="b"/>
              <a:pathLst>
                <a:path w="42" h="62">
                  <a:moveTo>
                    <a:pt x="21" y="7"/>
                  </a:moveTo>
                  <a:cubicBezTo>
                    <a:pt x="33" y="13"/>
                    <a:pt x="42" y="30"/>
                    <a:pt x="42" y="43"/>
                  </a:cubicBezTo>
                  <a:cubicBezTo>
                    <a:pt x="42" y="57"/>
                    <a:pt x="33" y="62"/>
                    <a:pt x="21" y="55"/>
                  </a:cubicBezTo>
                  <a:cubicBezTo>
                    <a:pt x="9" y="49"/>
                    <a:pt x="0" y="32"/>
                    <a:pt x="0" y="19"/>
                  </a:cubicBezTo>
                  <a:cubicBezTo>
                    <a:pt x="0" y="5"/>
                    <a:pt x="9" y="0"/>
                    <a:pt x="21"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 name="Freeform 120"/>
            <p:cNvSpPr>
              <a:spLocks/>
            </p:cNvSpPr>
            <p:nvPr/>
          </p:nvSpPr>
          <p:spPr bwMode="auto">
            <a:xfrm>
              <a:off x="1068388" y="2989263"/>
              <a:ext cx="177800" cy="263525"/>
            </a:xfrm>
            <a:custGeom>
              <a:avLst/>
              <a:gdLst>
                <a:gd name="T0" fmla="*/ 21 w 42"/>
                <a:gd name="T1" fmla="*/ 7 h 62"/>
                <a:gd name="T2" fmla="*/ 42 w 42"/>
                <a:gd name="T3" fmla="*/ 44 h 62"/>
                <a:gd name="T4" fmla="*/ 21 w 42"/>
                <a:gd name="T5" fmla="*/ 56 h 62"/>
                <a:gd name="T6" fmla="*/ 0 w 42"/>
                <a:gd name="T7" fmla="*/ 19 h 62"/>
                <a:gd name="T8" fmla="*/ 21 w 42"/>
                <a:gd name="T9" fmla="*/ 7 h 62"/>
              </a:gdLst>
              <a:ahLst/>
              <a:cxnLst>
                <a:cxn ang="0">
                  <a:pos x="T0" y="T1"/>
                </a:cxn>
                <a:cxn ang="0">
                  <a:pos x="T2" y="T3"/>
                </a:cxn>
                <a:cxn ang="0">
                  <a:pos x="T4" y="T5"/>
                </a:cxn>
                <a:cxn ang="0">
                  <a:pos x="T6" y="T7"/>
                </a:cxn>
                <a:cxn ang="0">
                  <a:pos x="T8" y="T9"/>
                </a:cxn>
              </a:cxnLst>
              <a:rect l="0" t="0" r="r" b="b"/>
              <a:pathLst>
                <a:path w="42" h="62">
                  <a:moveTo>
                    <a:pt x="21" y="7"/>
                  </a:moveTo>
                  <a:cubicBezTo>
                    <a:pt x="33" y="14"/>
                    <a:pt x="42" y="30"/>
                    <a:pt x="42" y="44"/>
                  </a:cubicBezTo>
                  <a:cubicBezTo>
                    <a:pt x="42" y="57"/>
                    <a:pt x="33" y="62"/>
                    <a:pt x="21" y="56"/>
                  </a:cubicBezTo>
                  <a:cubicBezTo>
                    <a:pt x="9" y="49"/>
                    <a:pt x="0" y="33"/>
                    <a:pt x="0" y="19"/>
                  </a:cubicBezTo>
                  <a:cubicBezTo>
                    <a:pt x="0" y="6"/>
                    <a:pt x="10" y="0"/>
                    <a:pt x="21"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 name="Freeform 121"/>
            <p:cNvSpPr>
              <a:spLocks/>
            </p:cNvSpPr>
            <p:nvPr/>
          </p:nvSpPr>
          <p:spPr bwMode="auto">
            <a:xfrm>
              <a:off x="2989263" y="4097338"/>
              <a:ext cx="182563" cy="268288"/>
            </a:xfrm>
            <a:custGeom>
              <a:avLst/>
              <a:gdLst>
                <a:gd name="T0" fmla="*/ 22 w 43"/>
                <a:gd name="T1" fmla="*/ 7 h 63"/>
                <a:gd name="T2" fmla="*/ 43 w 43"/>
                <a:gd name="T3" fmla="*/ 44 h 63"/>
                <a:gd name="T4" fmla="*/ 21 w 43"/>
                <a:gd name="T5" fmla="*/ 56 h 63"/>
                <a:gd name="T6" fmla="*/ 0 w 43"/>
                <a:gd name="T7" fmla="*/ 19 h 63"/>
                <a:gd name="T8" fmla="*/ 22 w 43"/>
                <a:gd name="T9" fmla="*/ 7 h 63"/>
              </a:gdLst>
              <a:ahLst/>
              <a:cxnLst>
                <a:cxn ang="0">
                  <a:pos x="T0" y="T1"/>
                </a:cxn>
                <a:cxn ang="0">
                  <a:pos x="T2" y="T3"/>
                </a:cxn>
                <a:cxn ang="0">
                  <a:pos x="T4" y="T5"/>
                </a:cxn>
                <a:cxn ang="0">
                  <a:pos x="T6" y="T7"/>
                </a:cxn>
                <a:cxn ang="0">
                  <a:pos x="T8" y="T9"/>
                </a:cxn>
              </a:cxnLst>
              <a:rect l="0" t="0" r="r" b="b"/>
              <a:pathLst>
                <a:path w="43" h="63">
                  <a:moveTo>
                    <a:pt x="22" y="7"/>
                  </a:moveTo>
                  <a:cubicBezTo>
                    <a:pt x="33" y="14"/>
                    <a:pt x="43" y="30"/>
                    <a:pt x="43" y="44"/>
                  </a:cubicBezTo>
                  <a:cubicBezTo>
                    <a:pt x="43" y="57"/>
                    <a:pt x="33" y="63"/>
                    <a:pt x="21" y="56"/>
                  </a:cubicBezTo>
                  <a:cubicBezTo>
                    <a:pt x="10" y="49"/>
                    <a:pt x="0" y="33"/>
                    <a:pt x="0" y="19"/>
                  </a:cubicBezTo>
                  <a:cubicBezTo>
                    <a:pt x="0" y="6"/>
                    <a:pt x="10" y="0"/>
                    <a:pt x="22"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9" name="Freeform 122"/>
            <p:cNvSpPr>
              <a:spLocks/>
            </p:cNvSpPr>
            <p:nvPr/>
          </p:nvSpPr>
          <p:spPr bwMode="auto">
            <a:xfrm>
              <a:off x="1441450" y="2390775"/>
              <a:ext cx="668338" cy="1204913"/>
            </a:xfrm>
            <a:custGeom>
              <a:avLst/>
              <a:gdLst>
                <a:gd name="T0" fmla="*/ 13 w 157"/>
                <a:gd name="T1" fmla="*/ 2 h 284"/>
                <a:gd name="T2" fmla="*/ 22 w 157"/>
                <a:gd name="T3" fmla="*/ 12 h 284"/>
                <a:gd name="T4" fmla="*/ 157 w 157"/>
                <a:gd name="T5" fmla="*/ 277 h 284"/>
                <a:gd name="T6" fmla="*/ 139 w 157"/>
                <a:gd name="T7" fmla="*/ 284 h 284"/>
                <a:gd name="T8" fmla="*/ 4 w 157"/>
                <a:gd name="T9" fmla="*/ 19 h 284"/>
                <a:gd name="T10" fmla="*/ 6 w 157"/>
                <a:gd name="T11" fmla="*/ 1 h 284"/>
                <a:gd name="T12" fmla="*/ 13 w 157"/>
                <a:gd name="T13" fmla="*/ 2 h 284"/>
              </a:gdLst>
              <a:ahLst/>
              <a:cxnLst>
                <a:cxn ang="0">
                  <a:pos x="T0" y="T1"/>
                </a:cxn>
                <a:cxn ang="0">
                  <a:pos x="T2" y="T3"/>
                </a:cxn>
                <a:cxn ang="0">
                  <a:pos x="T4" y="T5"/>
                </a:cxn>
                <a:cxn ang="0">
                  <a:pos x="T6" y="T7"/>
                </a:cxn>
                <a:cxn ang="0">
                  <a:pos x="T8" y="T9"/>
                </a:cxn>
                <a:cxn ang="0">
                  <a:pos x="T10" y="T11"/>
                </a:cxn>
                <a:cxn ang="0">
                  <a:pos x="T12" y="T13"/>
                </a:cxn>
              </a:cxnLst>
              <a:rect l="0" t="0" r="r" b="b"/>
              <a:pathLst>
                <a:path w="157" h="284">
                  <a:moveTo>
                    <a:pt x="13" y="2"/>
                  </a:moveTo>
                  <a:cubicBezTo>
                    <a:pt x="16" y="4"/>
                    <a:pt x="20" y="8"/>
                    <a:pt x="22" y="12"/>
                  </a:cubicBezTo>
                  <a:cubicBezTo>
                    <a:pt x="157" y="277"/>
                    <a:pt x="157" y="277"/>
                    <a:pt x="157" y="277"/>
                  </a:cubicBezTo>
                  <a:cubicBezTo>
                    <a:pt x="148" y="274"/>
                    <a:pt x="142" y="276"/>
                    <a:pt x="139" y="284"/>
                  </a:cubicBezTo>
                  <a:cubicBezTo>
                    <a:pt x="4" y="19"/>
                    <a:pt x="4" y="19"/>
                    <a:pt x="4" y="19"/>
                  </a:cubicBezTo>
                  <a:cubicBezTo>
                    <a:pt x="0" y="11"/>
                    <a:pt x="1" y="3"/>
                    <a:pt x="6" y="1"/>
                  </a:cubicBezTo>
                  <a:cubicBezTo>
                    <a:pt x="8" y="0"/>
                    <a:pt x="10" y="1"/>
                    <a:pt x="13" y="2"/>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0" name="Freeform 123"/>
            <p:cNvSpPr>
              <a:spLocks/>
            </p:cNvSpPr>
            <p:nvPr/>
          </p:nvSpPr>
          <p:spPr bwMode="auto">
            <a:xfrm>
              <a:off x="2193925" y="3663950"/>
              <a:ext cx="522288" cy="400050"/>
            </a:xfrm>
            <a:custGeom>
              <a:avLst/>
              <a:gdLst>
                <a:gd name="T0" fmla="*/ 112 w 123"/>
                <a:gd name="T1" fmla="*/ 64 h 94"/>
                <a:gd name="T2" fmla="*/ 123 w 123"/>
                <a:gd name="T3" fmla="*/ 84 h 94"/>
                <a:gd name="T4" fmla="*/ 112 w 123"/>
                <a:gd name="T5" fmla="*/ 90 h 94"/>
                <a:gd name="T6" fmla="*/ 0 w 123"/>
                <a:gd name="T7" fmla="*/ 26 h 94"/>
                <a:gd name="T8" fmla="*/ 4 w 123"/>
                <a:gd name="T9" fmla="*/ 15 h 94"/>
                <a:gd name="T10" fmla="*/ 0 w 123"/>
                <a:gd name="T11" fmla="*/ 0 h 94"/>
                <a:gd name="T12" fmla="*/ 112 w 123"/>
                <a:gd name="T13" fmla="*/ 64 h 94"/>
              </a:gdLst>
              <a:ahLst/>
              <a:cxnLst>
                <a:cxn ang="0">
                  <a:pos x="T0" y="T1"/>
                </a:cxn>
                <a:cxn ang="0">
                  <a:pos x="T2" y="T3"/>
                </a:cxn>
                <a:cxn ang="0">
                  <a:pos x="T4" y="T5"/>
                </a:cxn>
                <a:cxn ang="0">
                  <a:pos x="T6" y="T7"/>
                </a:cxn>
                <a:cxn ang="0">
                  <a:pos x="T8" y="T9"/>
                </a:cxn>
                <a:cxn ang="0">
                  <a:pos x="T10" y="T11"/>
                </a:cxn>
                <a:cxn ang="0">
                  <a:pos x="T12" y="T13"/>
                </a:cxn>
              </a:cxnLst>
              <a:rect l="0" t="0" r="r" b="b"/>
              <a:pathLst>
                <a:path w="123" h="94">
                  <a:moveTo>
                    <a:pt x="112" y="64"/>
                  </a:moveTo>
                  <a:cubicBezTo>
                    <a:pt x="118" y="68"/>
                    <a:pt x="123" y="77"/>
                    <a:pt x="123" y="84"/>
                  </a:cubicBezTo>
                  <a:cubicBezTo>
                    <a:pt x="123" y="91"/>
                    <a:pt x="118" y="94"/>
                    <a:pt x="112" y="90"/>
                  </a:cubicBezTo>
                  <a:cubicBezTo>
                    <a:pt x="0" y="26"/>
                    <a:pt x="0" y="26"/>
                    <a:pt x="0" y="26"/>
                  </a:cubicBezTo>
                  <a:cubicBezTo>
                    <a:pt x="2" y="24"/>
                    <a:pt x="4" y="20"/>
                    <a:pt x="4" y="15"/>
                  </a:cubicBezTo>
                  <a:cubicBezTo>
                    <a:pt x="4" y="10"/>
                    <a:pt x="2" y="5"/>
                    <a:pt x="0" y="0"/>
                  </a:cubicBezTo>
                  <a:lnTo>
                    <a:pt x="112" y="64"/>
                  </a:lnTo>
                  <a:close/>
                </a:path>
              </a:pathLst>
            </a:custGeom>
            <a:solidFill>
              <a:srgbClr val="065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79" name="Group 178"/>
          <p:cNvGrpSpPr/>
          <p:nvPr/>
        </p:nvGrpSpPr>
        <p:grpSpPr>
          <a:xfrm>
            <a:off x="7461396" y="3221818"/>
            <a:ext cx="777247" cy="1057351"/>
            <a:chOff x="2382838" y="2501901"/>
            <a:chExt cx="1330326" cy="1809749"/>
          </a:xfrm>
        </p:grpSpPr>
        <p:sp>
          <p:nvSpPr>
            <p:cNvPr id="180" name="Freeform 300"/>
            <p:cNvSpPr>
              <a:spLocks/>
            </p:cNvSpPr>
            <p:nvPr/>
          </p:nvSpPr>
          <p:spPr bwMode="auto">
            <a:xfrm>
              <a:off x="2435226" y="2852738"/>
              <a:ext cx="1112838" cy="1458912"/>
            </a:xfrm>
            <a:custGeom>
              <a:avLst/>
              <a:gdLst>
                <a:gd name="T0" fmla="*/ 840 w 840"/>
                <a:gd name="T1" fmla="*/ 2 h 1102"/>
                <a:gd name="T2" fmla="*/ 837 w 840"/>
                <a:gd name="T3" fmla="*/ 837 h 1102"/>
                <a:gd name="T4" fmla="*/ 716 w 840"/>
                <a:gd name="T5" fmla="*/ 1007 h 1102"/>
                <a:gd name="T6" fmla="*/ 124 w 840"/>
                <a:gd name="T7" fmla="*/ 1007 h 1102"/>
                <a:gd name="T8" fmla="*/ 0 w 840"/>
                <a:gd name="T9" fmla="*/ 835 h 1102"/>
                <a:gd name="T10" fmla="*/ 2 w 840"/>
                <a:gd name="T11" fmla="*/ 0 h 1102"/>
                <a:gd name="T12" fmla="*/ 126 w 840"/>
                <a:gd name="T13" fmla="*/ 173 h 1102"/>
                <a:gd name="T14" fmla="*/ 718 w 840"/>
                <a:gd name="T15" fmla="*/ 173 h 1102"/>
                <a:gd name="T16" fmla="*/ 840 w 840"/>
                <a:gd name="T17" fmla="*/ 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0" h="1102">
                  <a:moveTo>
                    <a:pt x="840" y="2"/>
                  </a:moveTo>
                  <a:cubicBezTo>
                    <a:pt x="837" y="837"/>
                    <a:pt x="837" y="837"/>
                    <a:pt x="837" y="837"/>
                  </a:cubicBezTo>
                  <a:cubicBezTo>
                    <a:pt x="837" y="899"/>
                    <a:pt x="797" y="960"/>
                    <a:pt x="716" y="1007"/>
                  </a:cubicBezTo>
                  <a:cubicBezTo>
                    <a:pt x="553" y="1102"/>
                    <a:pt x="288" y="1102"/>
                    <a:pt x="124" y="1007"/>
                  </a:cubicBezTo>
                  <a:cubicBezTo>
                    <a:pt x="41" y="960"/>
                    <a:pt x="0" y="897"/>
                    <a:pt x="0" y="835"/>
                  </a:cubicBezTo>
                  <a:cubicBezTo>
                    <a:pt x="2" y="0"/>
                    <a:pt x="2" y="0"/>
                    <a:pt x="2" y="0"/>
                  </a:cubicBezTo>
                  <a:cubicBezTo>
                    <a:pt x="2" y="62"/>
                    <a:pt x="43" y="125"/>
                    <a:pt x="126" y="173"/>
                  </a:cubicBezTo>
                  <a:cubicBezTo>
                    <a:pt x="290" y="267"/>
                    <a:pt x="555" y="267"/>
                    <a:pt x="718" y="173"/>
                  </a:cubicBezTo>
                  <a:cubicBezTo>
                    <a:pt x="799" y="126"/>
                    <a:pt x="840" y="64"/>
                    <a:pt x="840" y="2"/>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 name="Freeform 301"/>
            <p:cNvSpPr>
              <a:spLocks/>
            </p:cNvSpPr>
            <p:nvPr/>
          </p:nvSpPr>
          <p:spPr bwMode="auto">
            <a:xfrm>
              <a:off x="2382838" y="2501901"/>
              <a:ext cx="1219200" cy="704850"/>
            </a:xfrm>
            <a:custGeom>
              <a:avLst/>
              <a:gdLst>
                <a:gd name="T0" fmla="*/ 755 w 920"/>
                <a:gd name="T1" fmla="*/ 95 h 532"/>
                <a:gd name="T2" fmla="*/ 757 w 920"/>
                <a:gd name="T3" fmla="*/ 438 h 532"/>
                <a:gd name="T4" fmla="*/ 165 w 920"/>
                <a:gd name="T5" fmla="*/ 438 h 532"/>
                <a:gd name="T6" fmla="*/ 163 w 920"/>
                <a:gd name="T7" fmla="*/ 95 h 532"/>
                <a:gd name="T8" fmla="*/ 755 w 920"/>
                <a:gd name="T9" fmla="*/ 95 h 532"/>
              </a:gdLst>
              <a:ahLst/>
              <a:cxnLst>
                <a:cxn ang="0">
                  <a:pos x="T0" y="T1"/>
                </a:cxn>
                <a:cxn ang="0">
                  <a:pos x="T2" y="T3"/>
                </a:cxn>
                <a:cxn ang="0">
                  <a:pos x="T4" y="T5"/>
                </a:cxn>
                <a:cxn ang="0">
                  <a:pos x="T6" y="T7"/>
                </a:cxn>
                <a:cxn ang="0">
                  <a:pos x="T8" y="T9"/>
                </a:cxn>
              </a:cxnLst>
              <a:rect l="0" t="0" r="r" b="b"/>
              <a:pathLst>
                <a:path w="920" h="532">
                  <a:moveTo>
                    <a:pt x="755" y="95"/>
                  </a:moveTo>
                  <a:cubicBezTo>
                    <a:pt x="919" y="189"/>
                    <a:pt x="920" y="343"/>
                    <a:pt x="757" y="438"/>
                  </a:cubicBezTo>
                  <a:cubicBezTo>
                    <a:pt x="594" y="532"/>
                    <a:pt x="329" y="532"/>
                    <a:pt x="165" y="438"/>
                  </a:cubicBezTo>
                  <a:cubicBezTo>
                    <a:pt x="1" y="343"/>
                    <a:pt x="0" y="189"/>
                    <a:pt x="163" y="95"/>
                  </a:cubicBezTo>
                  <a:cubicBezTo>
                    <a:pt x="326" y="0"/>
                    <a:pt x="591" y="0"/>
                    <a:pt x="755" y="95"/>
                  </a:cubicBez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 name="Freeform 302"/>
            <p:cNvSpPr>
              <a:spLocks/>
            </p:cNvSpPr>
            <p:nvPr/>
          </p:nvSpPr>
          <p:spPr bwMode="auto">
            <a:xfrm>
              <a:off x="2490788" y="2584450"/>
              <a:ext cx="1003300" cy="538162"/>
            </a:xfrm>
            <a:custGeom>
              <a:avLst/>
              <a:gdLst>
                <a:gd name="T0" fmla="*/ 380 w 758"/>
                <a:gd name="T1" fmla="*/ 406 h 406"/>
                <a:gd name="T2" fmla="*/ 104 w 758"/>
                <a:gd name="T3" fmla="*/ 340 h 406"/>
                <a:gd name="T4" fmla="*/ 0 w 758"/>
                <a:gd name="T5" fmla="*/ 202 h 406"/>
                <a:gd name="T6" fmla="*/ 102 w 758"/>
                <a:gd name="T7" fmla="*/ 66 h 406"/>
                <a:gd name="T8" fmla="*/ 378 w 758"/>
                <a:gd name="T9" fmla="*/ 0 h 406"/>
                <a:gd name="T10" fmla="*/ 654 w 758"/>
                <a:gd name="T11" fmla="*/ 66 h 406"/>
                <a:gd name="T12" fmla="*/ 758 w 758"/>
                <a:gd name="T13" fmla="*/ 204 h 406"/>
                <a:gd name="T14" fmla="*/ 656 w 758"/>
                <a:gd name="T15" fmla="*/ 341 h 406"/>
                <a:gd name="T16" fmla="*/ 380 w 758"/>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406">
                  <a:moveTo>
                    <a:pt x="380" y="406"/>
                  </a:moveTo>
                  <a:cubicBezTo>
                    <a:pt x="275" y="406"/>
                    <a:pt x="177" y="383"/>
                    <a:pt x="104" y="340"/>
                  </a:cubicBezTo>
                  <a:cubicBezTo>
                    <a:pt x="37" y="302"/>
                    <a:pt x="0" y="253"/>
                    <a:pt x="0" y="202"/>
                  </a:cubicBezTo>
                  <a:cubicBezTo>
                    <a:pt x="0" y="153"/>
                    <a:pt x="36" y="104"/>
                    <a:pt x="102" y="66"/>
                  </a:cubicBezTo>
                  <a:cubicBezTo>
                    <a:pt x="175" y="23"/>
                    <a:pt x="273" y="0"/>
                    <a:pt x="378" y="0"/>
                  </a:cubicBezTo>
                  <a:cubicBezTo>
                    <a:pt x="483" y="0"/>
                    <a:pt x="581" y="23"/>
                    <a:pt x="654" y="66"/>
                  </a:cubicBezTo>
                  <a:cubicBezTo>
                    <a:pt x="721" y="104"/>
                    <a:pt x="758" y="153"/>
                    <a:pt x="758" y="204"/>
                  </a:cubicBezTo>
                  <a:cubicBezTo>
                    <a:pt x="758" y="254"/>
                    <a:pt x="722" y="302"/>
                    <a:pt x="656" y="341"/>
                  </a:cubicBezTo>
                  <a:cubicBezTo>
                    <a:pt x="583" y="383"/>
                    <a:pt x="485" y="406"/>
                    <a:pt x="380" y="406"/>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 name="Freeform 303"/>
            <p:cNvSpPr>
              <a:spLocks/>
            </p:cNvSpPr>
            <p:nvPr/>
          </p:nvSpPr>
          <p:spPr bwMode="auto">
            <a:xfrm>
              <a:off x="2517776" y="2759075"/>
              <a:ext cx="949325" cy="363537"/>
            </a:xfrm>
            <a:custGeom>
              <a:avLst/>
              <a:gdLst>
                <a:gd name="T0" fmla="*/ 633 w 716"/>
                <a:gd name="T1" fmla="*/ 66 h 274"/>
                <a:gd name="T2" fmla="*/ 357 w 716"/>
                <a:gd name="T3" fmla="*/ 0 h 274"/>
                <a:gd name="T4" fmla="*/ 81 w 716"/>
                <a:gd name="T5" fmla="*/ 66 h 274"/>
                <a:gd name="T6" fmla="*/ 0 w 716"/>
                <a:gd name="T7" fmla="*/ 136 h 274"/>
                <a:gd name="T8" fmla="*/ 83 w 716"/>
                <a:gd name="T9" fmla="*/ 208 h 274"/>
                <a:gd name="T10" fmla="*/ 359 w 716"/>
                <a:gd name="T11" fmla="*/ 274 h 274"/>
                <a:gd name="T12" fmla="*/ 635 w 716"/>
                <a:gd name="T13" fmla="*/ 209 h 274"/>
                <a:gd name="T14" fmla="*/ 716 w 716"/>
                <a:gd name="T15" fmla="*/ 138 h 274"/>
                <a:gd name="T16" fmla="*/ 633 w 716"/>
                <a:gd name="T17" fmla="*/ 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6" h="274">
                  <a:moveTo>
                    <a:pt x="633" y="66"/>
                  </a:moveTo>
                  <a:cubicBezTo>
                    <a:pt x="560" y="23"/>
                    <a:pt x="462" y="0"/>
                    <a:pt x="357" y="0"/>
                  </a:cubicBezTo>
                  <a:cubicBezTo>
                    <a:pt x="252" y="0"/>
                    <a:pt x="154" y="23"/>
                    <a:pt x="81" y="66"/>
                  </a:cubicBezTo>
                  <a:cubicBezTo>
                    <a:pt x="45" y="87"/>
                    <a:pt x="18" y="111"/>
                    <a:pt x="0" y="136"/>
                  </a:cubicBezTo>
                  <a:cubicBezTo>
                    <a:pt x="18" y="163"/>
                    <a:pt x="46" y="187"/>
                    <a:pt x="83" y="208"/>
                  </a:cubicBezTo>
                  <a:cubicBezTo>
                    <a:pt x="156" y="251"/>
                    <a:pt x="254" y="274"/>
                    <a:pt x="359" y="274"/>
                  </a:cubicBezTo>
                  <a:cubicBezTo>
                    <a:pt x="464" y="274"/>
                    <a:pt x="562" y="251"/>
                    <a:pt x="635" y="209"/>
                  </a:cubicBezTo>
                  <a:cubicBezTo>
                    <a:pt x="671" y="188"/>
                    <a:pt x="698" y="163"/>
                    <a:pt x="716" y="138"/>
                  </a:cubicBezTo>
                  <a:cubicBezTo>
                    <a:pt x="698" y="112"/>
                    <a:pt x="670" y="87"/>
                    <a:pt x="633" y="66"/>
                  </a:cubicBezTo>
                  <a:close/>
                </a:path>
              </a:pathLst>
            </a:custGeom>
            <a:solidFill>
              <a:srgbClr val="735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 name="Freeform 304"/>
            <p:cNvSpPr>
              <a:spLocks/>
            </p:cNvSpPr>
            <p:nvPr/>
          </p:nvSpPr>
          <p:spPr bwMode="auto">
            <a:xfrm>
              <a:off x="3297238" y="3825875"/>
              <a:ext cx="268288" cy="90487"/>
            </a:xfrm>
            <a:custGeom>
              <a:avLst/>
              <a:gdLst>
                <a:gd name="T0" fmla="*/ 0 w 203"/>
                <a:gd name="T1" fmla="*/ 44 h 68"/>
                <a:gd name="T2" fmla="*/ 70 w 203"/>
                <a:gd name="T3" fmla="*/ 3 h 68"/>
                <a:gd name="T4" fmla="*/ 94 w 203"/>
                <a:gd name="T5" fmla="*/ 5 h 68"/>
                <a:gd name="T6" fmla="*/ 139 w 203"/>
                <a:gd name="T7" fmla="*/ 24 h 68"/>
                <a:gd name="T8" fmla="*/ 180 w 203"/>
                <a:gd name="T9" fmla="*/ 25 h 68"/>
                <a:gd name="T10" fmla="*/ 203 w 203"/>
                <a:gd name="T11" fmla="*/ 16 h 68"/>
                <a:gd name="T12" fmla="*/ 133 w 203"/>
                <a:gd name="T13" fmla="*/ 57 h 68"/>
                <a:gd name="T14" fmla="*/ 109 w 203"/>
                <a:gd name="T15" fmla="*/ 65 h 68"/>
                <a:gd name="T16" fmla="*/ 69 w 203"/>
                <a:gd name="T17" fmla="*/ 65 h 68"/>
                <a:gd name="T18" fmla="*/ 24 w 203"/>
                <a:gd name="T19" fmla="*/ 46 h 68"/>
                <a:gd name="T20" fmla="*/ 0 w 203"/>
                <a:gd name="T21"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68">
                  <a:moveTo>
                    <a:pt x="0" y="44"/>
                  </a:moveTo>
                  <a:cubicBezTo>
                    <a:pt x="70" y="3"/>
                    <a:pt x="70" y="3"/>
                    <a:pt x="70" y="3"/>
                  </a:cubicBezTo>
                  <a:cubicBezTo>
                    <a:pt x="76" y="0"/>
                    <a:pt x="85" y="0"/>
                    <a:pt x="94" y="5"/>
                  </a:cubicBezTo>
                  <a:cubicBezTo>
                    <a:pt x="110" y="15"/>
                    <a:pt x="125" y="21"/>
                    <a:pt x="139" y="24"/>
                  </a:cubicBezTo>
                  <a:cubicBezTo>
                    <a:pt x="154" y="27"/>
                    <a:pt x="167" y="27"/>
                    <a:pt x="180" y="25"/>
                  </a:cubicBezTo>
                  <a:cubicBezTo>
                    <a:pt x="188" y="23"/>
                    <a:pt x="196" y="20"/>
                    <a:pt x="203" y="16"/>
                  </a:cubicBezTo>
                  <a:cubicBezTo>
                    <a:pt x="133" y="57"/>
                    <a:pt x="133" y="57"/>
                    <a:pt x="133" y="57"/>
                  </a:cubicBezTo>
                  <a:cubicBezTo>
                    <a:pt x="126" y="61"/>
                    <a:pt x="118" y="64"/>
                    <a:pt x="109" y="65"/>
                  </a:cubicBezTo>
                  <a:cubicBezTo>
                    <a:pt x="97" y="68"/>
                    <a:pt x="84" y="68"/>
                    <a:pt x="69" y="65"/>
                  </a:cubicBezTo>
                  <a:cubicBezTo>
                    <a:pt x="55" y="61"/>
                    <a:pt x="39" y="55"/>
                    <a:pt x="24" y="46"/>
                  </a:cubicBezTo>
                  <a:cubicBezTo>
                    <a:pt x="14" y="41"/>
                    <a:pt x="6" y="40"/>
                    <a:pt x="0" y="44"/>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 name="Freeform 305"/>
            <p:cNvSpPr>
              <a:spLocks/>
            </p:cNvSpPr>
            <p:nvPr/>
          </p:nvSpPr>
          <p:spPr bwMode="auto">
            <a:xfrm>
              <a:off x="3298826" y="3255963"/>
              <a:ext cx="414338" cy="750887"/>
            </a:xfrm>
            <a:custGeom>
              <a:avLst/>
              <a:gdLst>
                <a:gd name="T0" fmla="*/ 296 w 313"/>
                <a:gd name="T1" fmla="*/ 277 h 567"/>
                <a:gd name="T2" fmla="*/ 217 w 313"/>
                <a:gd name="T3" fmla="*/ 120 h 567"/>
                <a:gd name="T4" fmla="*/ 159 w 313"/>
                <a:gd name="T5" fmla="*/ 55 h 567"/>
                <a:gd name="T6" fmla="*/ 94 w 313"/>
                <a:gd name="T7" fmla="*/ 6 h 567"/>
                <a:gd name="T8" fmla="*/ 71 w 313"/>
                <a:gd name="T9" fmla="*/ 4 h 567"/>
                <a:gd name="T10" fmla="*/ 0 w 313"/>
                <a:gd name="T11" fmla="*/ 45 h 567"/>
                <a:gd name="T12" fmla="*/ 24 w 313"/>
                <a:gd name="T13" fmla="*/ 47 h 567"/>
                <a:gd name="T14" fmla="*/ 89 w 313"/>
                <a:gd name="T15" fmla="*/ 96 h 567"/>
                <a:gd name="T16" fmla="*/ 146 w 313"/>
                <a:gd name="T17" fmla="*/ 161 h 567"/>
                <a:gd name="T18" fmla="*/ 226 w 313"/>
                <a:gd name="T19" fmla="*/ 318 h 567"/>
                <a:gd name="T20" fmla="*/ 243 w 313"/>
                <a:gd name="T21" fmla="*/ 426 h 567"/>
                <a:gd name="T22" fmla="*/ 233 w 313"/>
                <a:gd name="T23" fmla="*/ 495 h 567"/>
                <a:gd name="T24" fmla="*/ 205 w 313"/>
                <a:gd name="T25" fmla="*/ 545 h 567"/>
                <a:gd name="T26" fmla="*/ 178 w 313"/>
                <a:gd name="T27" fmla="*/ 567 h 567"/>
                <a:gd name="T28" fmla="*/ 249 w 313"/>
                <a:gd name="T29" fmla="*/ 526 h 567"/>
                <a:gd name="T30" fmla="*/ 275 w 313"/>
                <a:gd name="T31" fmla="*/ 505 h 567"/>
                <a:gd name="T32" fmla="*/ 303 w 313"/>
                <a:gd name="T33" fmla="*/ 455 h 567"/>
                <a:gd name="T34" fmla="*/ 313 w 313"/>
                <a:gd name="T35" fmla="*/ 385 h 567"/>
                <a:gd name="T36" fmla="*/ 296 w 313"/>
                <a:gd name="T37" fmla="*/ 27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567">
                  <a:moveTo>
                    <a:pt x="296" y="277"/>
                  </a:moveTo>
                  <a:cubicBezTo>
                    <a:pt x="279" y="222"/>
                    <a:pt x="251" y="168"/>
                    <a:pt x="217" y="120"/>
                  </a:cubicBezTo>
                  <a:cubicBezTo>
                    <a:pt x="199" y="97"/>
                    <a:pt x="180" y="75"/>
                    <a:pt x="159" y="55"/>
                  </a:cubicBezTo>
                  <a:cubicBezTo>
                    <a:pt x="139" y="36"/>
                    <a:pt x="117" y="19"/>
                    <a:pt x="94" y="6"/>
                  </a:cubicBezTo>
                  <a:cubicBezTo>
                    <a:pt x="85" y="1"/>
                    <a:pt x="77" y="0"/>
                    <a:pt x="71" y="4"/>
                  </a:cubicBezTo>
                  <a:cubicBezTo>
                    <a:pt x="0" y="45"/>
                    <a:pt x="0" y="45"/>
                    <a:pt x="0" y="45"/>
                  </a:cubicBezTo>
                  <a:cubicBezTo>
                    <a:pt x="6" y="41"/>
                    <a:pt x="15" y="42"/>
                    <a:pt x="24" y="47"/>
                  </a:cubicBezTo>
                  <a:cubicBezTo>
                    <a:pt x="46" y="60"/>
                    <a:pt x="68" y="77"/>
                    <a:pt x="89" y="96"/>
                  </a:cubicBezTo>
                  <a:cubicBezTo>
                    <a:pt x="110" y="115"/>
                    <a:pt x="129" y="137"/>
                    <a:pt x="146" y="161"/>
                  </a:cubicBezTo>
                  <a:cubicBezTo>
                    <a:pt x="181" y="209"/>
                    <a:pt x="209" y="263"/>
                    <a:pt x="226" y="318"/>
                  </a:cubicBezTo>
                  <a:cubicBezTo>
                    <a:pt x="237" y="355"/>
                    <a:pt x="243" y="391"/>
                    <a:pt x="243" y="426"/>
                  </a:cubicBezTo>
                  <a:cubicBezTo>
                    <a:pt x="243" y="452"/>
                    <a:pt x="239" y="475"/>
                    <a:pt x="233" y="495"/>
                  </a:cubicBezTo>
                  <a:cubicBezTo>
                    <a:pt x="226" y="515"/>
                    <a:pt x="217" y="532"/>
                    <a:pt x="205" y="545"/>
                  </a:cubicBezTo>
                  <a:cubicBezTo>
                    <a:pt x="197" y="554"/>
                    <a:pt x="188" y="561"/>
                    <a:pt x="178" y="567"/>
                  </a:cubicBezTo>
                  <a:cubicBezTo>
                    <a:pt x="249" y="526"/>
                    <a:pt x="249" y="526"/>
                    <a:pt x="249" y="526"/>
                  </a:cubicBezTo>
                  <a:cubicBezTo>
                    <a:pt x="258" y="520"/>
                    <a:pt x="267" y="513"/>
                    <a:pt x="275" y="505"/>
                  </a:cubicBezTo>
                  <a:cubicBezTo>
                    <a:pt x="287" y="491"/>
                    <a:pt x="296" y="475"/>
                    <a:pt x="303" y="455"/>
                  </a:cubicBezTo>
                  <a:cubicBezTo>
                    <a:pt x="309" y="435"/>
                    <a:pt x="313" y="411"/>
                    <a:pt x="313" y="385"/>
                  </a:cubicBezTo>
                  <a:cubicBezTo>
                    <a:pt x="313" y="351"/>
                    <a:pt x="307" y="314"/>
                    <a:pt x="296" y="277"/>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 name="Freeform 306"/>
            <p:cNvSpPr>
              <a:spLocks/>
            </p:cNvSpPr>
            <p:nvPr/>
          </p:nvSpPr>
          <p:spPr bwMode="auto">
            <a:xfrm>
              <a:off x="3284538" y="3305175"/>
              <a:ext cx="336550" cy="725487"/>
            </a:xfrm>
            <a:custGeom>
              <a:avLst/>
              <a:gdLst>
                <a:gd name="T0" fmla="*/ 34 w 253"/>
                <a:gd name="T1" fmla="*/ 10 h 548"/>
                <a:gd name="T2" fmla="*/ 99 w 253"/>
                <a:gd name="T3" fmla="*/ 59 h 548"/>
                <a:gd name="T4" fmla="*/ 156 w 253"/>
                <a:gd name="T5" fmla="*/ 124 h 548"/>
                <a:gd name="T6" fmla="*/ 236 w 253"/>
                <a:gd name="T7" fmla="*/ 281 h 548"/>
                <a:gd name="T8" fmla="*/ 253 w 253"/>
                <a:gd name="T9" fmla="*/ 389 h 548"/>
                <a:gd name="T10" fmla="*/ 243 w 253"/>
                <a:gd name="T11" fmla="*/ 458 h 548"/>
                <a:gd name="T12" fmla="*/ 215 w 253"/>
                <a:gd name="T13" fmla="*/ 508 h 548"/>
                <a:gd name="T14" fmla="*/ 118 w 253"/>
                <a:gd name="T15" fmla="*/ 544 h 548"/>
                <a:gd name="T16" fmla="*/ 32 w 253"/>
                <a:gd name="T17" fmla="*/ 515 h 548"/>
                <a:gd name="T18" fmla="*/ 0 w 253"/>
                <a:gd name="T19" fmla="*/ 458 h 548"/>
                <a:gd name="T20" fmla="*/ 33 w 253"/>
                <a:gd name="T21" fmla="*/ 439 h 548"/>
                <a:gd name="T22" fmla="*/ 78 w 253"/>
                <a:gd name="T23" fmla="*/ 458 h 548"/>
                <a:gd name="T24" fmla="*/ 118 w 253"/>
                <a:gd name="T25" fmla="*/ 458 h 548"/>
                <a:gd name="T26" fmla="*/ 175 w 253"/>
                <a:gd name="T27" fmla="*/ 413 h 548"/>
                <a:gd name="T28" fmla="*/ 187 w 253"/>
                <a:gd name="T29" fmla="*/ 351 h 548"/>
                <a:gd name="T30" fmla="*/ 180 w 253"/>
                <a:gd name="T31" fmla="*/ 295 h 548"/>
                <a:gd name="T32" fmla="*/ 161 w 253"/>
                <a:gd name="T33" fmla="*/ 237 h 548"/>
                <a:gd name="T34" fmla="*/ 93 w 253"/>
                <a:gd name="T35" fmla="*/ 134 h 548"/>
                <a:gd name="T36" fmla="*/ 34 w 253"/>
                <a:gd name="T37" fmla="*/ 86 h 548"/>
                <a:gd name="T38" fmla="*/ 1 w 253"/>
                <a:gd name="T39" fmla="*/ 29 h 548"/>
                <a:gd name="T40" fmla="*/ 34 w 253"/>
                <a:gd name="T41" fmla="*/ 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548">
                  <a:moveTo>
                    <a:pt x="34" y="10"/>
                  </a:moveTo>
                  <a:cubicBezTo>
                    <a:pt x="56" y="23"/>
                    <a:pt x="78" y="40"/>
                    <a:pt x="99" y="59"/>
                  </a:cubicBezTo>
                  <a:cubicBezTo>
                    <a:pt x="120" y="78"/>
                    <a:pt x="139" y="100"/>
                    <a:pt x="156" y="124"/>
                  </a:cubicBezTo>
                  <a:cubicBezTo>
                    <a:pt x="191" y="172"/>
                    <a:pt x="219" y="226"/>
                    <a:pt x="236" y="281"/>
                  </a:cubicBezTo>
                  <a:cubicBezTo>
                    <a:pt x="247" y="318"/>
                    <a:pt x="253" y="354"/>
                    <a:pt x="253" y="389"/>
                  </a:cubicBezTo>
                  <a:cubicBezTo>
                    <a:pt x="253" y="415"/>
                    <a:pt x="249" y="438"/>
                    <a:pt x="243" y="458"/>
                  </a:cubicBezTo>
                  <a:cubicBezTo>
                    <a:pt x="236" y="478"/>
                    <a:pt x="227" y="495"/>
                    <a:pt x="215" y="508"/>
                  </a:cubicBezTo>
                  <a:cubicBezTo>
                    <a:pt x="191" y="535"/>
                    <a:pt x="157" y="548"/>
                    <a:pt x="118" y="544"/>
                  </a:cubicBezTo>
                  <a:cubicBezTo>
                    <a:pt x="91" y="542"/>
                    <a:pt x="63" y="532"/>
                    <a:pt x="32" y="515"/>
                  </a:cubicBezTo>
                  <a:cubicBezTo>
                    <a:pt x="14" y="504"/>
                    <a:pt x="0" y="479"/>
                    <a:pt x="0" y="458"/>
                  </a:cubicBezTo>
                  <a:cubicBezTo>
                    <a:pt x="0" y="437"/>
                    <a:pt x="14" y="429"/>
                    <a:pt x="33" y="439"/>
                  </a:cubicBezTo>
                  <a:cubicBezTo>
                    <a:pt x="48" y="448"/>
                    <a:pt x="64" y="454"/>
                    <a:pt x="78" y="458"/>
                  </a:cubicBezTo>
                  <a:cubicBezTo>
                    <a:pt x="93" y="461"/>
                    <a:pt x="106" y="461"/>
                    <a:pt x="118" y="458"/>
                  </a:cubicBezTo>
                  <a:cubicBezTo>
                    <a:pt x="143" y="453"/>
                    <a:pt x="163" y="438"/>
                    <a:pt x="175" y="413"/>
                  </a:cubicBezTo>
                  <a:cubicBezTo>
                    <a:pt x="182" y="396"/>
                    <a:pt x="187" y="376"/>
                    <a:pt x="187" y="351"/>
                  </a:cubicBezTo>
                  <a:cubicBezTo>
                    <a:pt x="187" y="333"/>
                    <a:pt x="185" y="314"/>
                    <a:pt x="180" y="295"/>
                  </a:cubicBezTo>
                  <a:cubicBezTo>
                    <a:pt x="176" y="276"/>
                    <a:pt x="169" y="256"/>
                    <a:pt x="161" y="237"/>
                  </a:cubicBezTo>
                  <a:cubicBezTo>
                    <a:pt x="144" y="200"/>
                    <a:pt x="121" y="163"/>
                    <a:pt x="93" y="134"/>
                  </a:cubicBezTo>
                  <a:cubicBezTo>
                    <a:pt x="75" y="114"/>
                    <a:pt x="55" y="98"/>
                    <a:pt x="34" y="86"/>
                  </a:cubicBezTo>
                  <a:cubicBezTo>
                    <a:pt x="15" y="75"/>
                    <a:pt x="1" y="50"/>
                    <a:pt x="1" y="29"/>
                  </a:cubicBezTo>
                  <a:cubicBezTo>
                    <a:pt x="1" y="8"/>
                    <a:pt x="16" y="0"/>
                    <a:pt x="34" y="10"/>
                  </a:cubicBez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8" name="Group 187"/>
          <p:cNvGrpSpPr/>
          <p:nvPr/>
        </p:nvGrpSpPr>
        <p:grpSpPr>
          <a:xfrm>
            <a:off x="6617061" y="3952408"/>
            <a:ext cx="1333501" cy="1026009"/>
            <a:chOff x="3059113" y="1355725"/>
            <a:chExt cx="6113462" cy="4703763"/>
          </a:xfrm>
        </p:grpSpPr>
        <p:sp>
          <p:nvSpPr>
            <p:cNvPr id="189" name="Freeform 29"/>
            <p:cNvSpPr>
              <a:spLocks/>
            </p:cNvSpPr>
            <p:nvPr/>
          </p:nvSpPr>
          <p:spPr bwMode="auto">
            <a:xfrm>
              <a:off x="3062288" y="1355725"/>
              <a:ext cx="6110287" cy="3544888"/>
            </a:xfrm>
            <a:custGeom>
              <a:avLst/>
              <a:gdLst>
                <a:gd name="T0" fmla="*/ 3849 w 3849"/>
                <a:gd name="T1" fmla="*/ 1008 h 2233"/>
                <a:gd name="T2" fmla="*/ 2106 w 3849"/>
                <a:gd name="T3" fmla="*/ 0 h 2233"/>
                <a:gd name="T4" fmla="*/ 0 w 3849"/>
                <a:gd name="T5" fmla="*/ 1225 h 2233"/>
                <a:gd name="T6" fmla="*/ 1743 w 3849"/>
                <a:gd name="T7" fmla="*/ 2233 h 2233"/>
                <a:gd name="T8" fmla="*/ 3849 w 3849"/>
                <a:gd name="T9" fmla="*/ 1008 h 2233"/>
              </a:gdLst>
              <a:ahLst/>
              <a:cxnLst>
                <a:cxn ang="0">
                  <a:pos x="T0" y="T1"/>
                </a:cxn>
                <a:cxn ang="0">
                  <a:pos x="T2" y="T3"/>
                </a:cxn>
                <a:cxn ang="0">
                  <a:pos x="T4" y="T5"/>
                </a:cxn>
                <a:cxn ang="0">
                  <a:pos x="T6" y="T7"/>
                </a:cxn>
                <a:cxn ang="0">
                  <a:pos x="T8" y="T9"/>
                </a:cxn>
              </a:cxnLst>
              <a:rect l="0" t="0" r="r" b="b"/>
              <a:pathLst>
                <a:path w="3849" h="2233">
                  <a:moveTo>
                    <a:pt x="3849" y="1008"/>
                  </a:moveTo>
                  <a:lnTo>
                    <a:pt x="2106" y="0"/>
                  </a:lnTo>
                  <a:lnTo>
                    <a:pt x="0" y="1225"/>
                  </a:lnTo>
                  <a:lnTo>
                    <a:pt x="1743" y="2233"/>
                  </a:lnTo>
                  <a:lnTo>
                    <a:pt x="3849" y="1008"/>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 name="Freeform 30"/>
            <p:cNvSpPr>
              <a:spLocks noEditPoints="1"/>
            </p:cNvSpPr>
            <p:nvPr/>
          </p:nvSpPr>
          <p:spPr bwMode="auto">
            <a:xfrm>
              <a:off x="5084763" y="2306638"/>
              <a:ext cx="3248025" cy="1370013"/>
            </a:xfrm>
            <a:custGeom>
              <a:avLst/>
              <a:gdLst>
                <a:gd name="T0" fmla="*/ 1193 w 2046"/>
                <a:gd name="T1" fmla="*/ 117 h 863"/>
                <a:gd name="T2" fmla="*/ 503 w 2046"/>
                <a:gd name="T3" fmla="*/ 518 h 863"/>
                <a:gd name="T4" fmla="*/ 299 w 2046"/>
                <a:gd name="T5" fmla="*/ 401 h 863"/>
                <a:gd name="T6" fmla="*/ 990 w 2046"/>
                <a:gd name="T7" fmla="*/ 0 h 863"/>
                <a:gd name="T8" fmla="*/ 1193 w 2046"/>
                <a:gd name="T9" fmla="*/ 117 h 863"/>
                <a:gd name="T10" fmla="*/ 375 w 2046"/>
                <a:gd name="T11" fmla="*/ 10 h 863"/>
                <a:gd name="T12" fmla="*/ 0 w 2046"/>
                <a:gd name="T13" fmla="*/ 227 h 863"/>
                <a:gd name="T14" fmla="*/ 204 w 2046"/>
                <a:gd name="T15" fmla="*/ 345 h 863"/>
                <a:gd name="T16" fmla="*/ 579 w 2046"/>
                <a:gd name="T17" fmla="*/ 127 h 863"/>
                <a:gd name="T18" fmla="*/ 375 w 2046"/>
                <a:gd name="T19" fmla="*/ 10 h 863"/>
                <a:gd name="T20" fmla="*/ 1121 w 2046"/>
                <a:gd name="T21" fmla="*/ 269 h 863"/>
                <a:gd name="T22" fmla="*/ 599 w 2046"/>
                <a:gd name="T23" fmla="*/ 572 h 863"/>
                <a:gd name="T24" fmla="*/ 802 w 2046"/>
                <a:gd name="T25" fmla="*/ 690 h 863"/>
                <a:gd name="T26" fmla="*/ 1325 w 2046"/>
                <a:gd name="T27" fmla="*/ 387 h 863"/>
                <a:gd name="T28" fmla="*/ 1121 w 2046"/>
                <a:gd name="T29" fmla="*/ 269 h 863"/>
                <a:gd name="T30" fmla="*/ 1843 w 2046"/>
                <a:gd name="T31" fmla="*/ 195 h 863"/>
                <a:gd name="T32" fmla="*/ 896 w 2046"/>
                <a:gd name="T33" fmla="*/ 746 h 863"/>
                <a:gd name="T34" fmla="*/ 1099 w 2046"/>
                <a:gd name="T35" fmla="*/ 863 h 863"/>
                <a:gd name="T36" fmla="*/ 2046 w 2046"/>
                <a:gd name="T37" fmla="*/ 313 h 863"/>
                <a:gd name="T38" fmla="*/ 1843 w 2046"/>
                <a:gd name="T39" fmla="*/ 19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6" h="863">
                  <a:moveTo>
                    <a:pt x="1193" y="117"/>
                  </a:moveTo>
                  <a:lnTo>
                    <a:pt x="503" y="518"/>
                  </a:lnTo>
                  <a:lnTo>
                    <a:pt x="299" y="401"/>
                  </a:lnTo>
                  <a:lnTo>
                    <a:pt x="990" y="0"/>
                  </a:lnTo>
                  <a:lnTo>
                    <a:pt x="1193" y="117"/>
                  </a:lnTo>
                  <a:close/>
                  <a:moveTo>
                    <a:pt x="375" y="10"/>
                  </a:moveTo>
                  <a:lnTo>
                    <a:pt x="0" y="227"/>
                  </a:lnTo>
                  <a:lnTo>
                    <a:pt x="204" y="345"/>
                  </a:lnTo>
                  <a:lnTo>
                    <a:pt x="579" y="127"/>
                  </a:lnTo>
                  <a:lnTo>
                    <a:pt x="375" y="10"/>
                  </a:lnTo>
                  <a:close/>
                  <a:moveTo>
                    <a:pt x="1121" y="269"/>
                  </a:moveTo>
                  <a:lnTo>
                    <a:pt x="599" y="572"/>
                  </a:lnTo>
                  <a:lnTo>
                    <a:pt x="802" y="690"/>
                  </a:lnTo>
                  <a:lnTo>
                    <a:pt x="1325" y="387"/>
                  </a:lnTo>
                  <a:lnTo>
                    <a:pt x="1121" y="269"/>
                  </a:lnTo>
                  <a:close/>
                  <a:moveTo>
                    <a:pt x="1843" y="195"/>
                  </a:moveTo>
                  <a:lnTo>
                    <a:pt x="896" y="746"/>
                  </a:lnTo>
                  <a:lnTo>
                    <a:pt x="1099" y="863"/>
                  </a:lnTo>
                  <a:lnTo>
                    <a:pt x="2046" y="313"/>
                  </a:lnTo>
                  <a:lnTo>
                    <a:pt x="1843" y="195"/>
                  </a:lnTo>
                  <a:close/>
                </a:path>
              </a:pathLst>
            </a:custGeom>
            <a:solidFill>
              <a:srgbClr val="CAD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 name="Freeform 31"/>
            <p:cNvSpPr>
              <a:spLocks/>
            </p:cNvSpPr>
            <p:nvPr/>
          </p:nvSpPr>
          <p:spPr bwMode="auto">
            <a:xfrm>
              <a:off x="4252913" y="2946400"/>
              <a:ext cx="1576387" cy="911225"/>
            </a:xfrm>
            <a:custGeom>
              <a:avLst/>
              <a:gdLst>
                <a:gd name="T0" fmla="*/ 82 w 993"/>
                <a:gd name="T1" fmla="*/ 0 h 574"/>
                <a:gd name="T2" fmla="*/ 0 w 993"/>
                <a:gd name="T3" fmla="*/ 47 h 574"/>
                <a:gd name="T4" fmla="*/ 911 w 993"/>
                <a:gd name="T5" fmla="*/ 574 h 574"/>
                <a:gd name="T6" fmla="*/ 993 w 993"/>
                <a:gd name="T7" fmla="*/ 526 h 574"/>
                <a:gd name="T8" fmla="*/ 82 w 993"/>
                <a:gd name="T9" fmla="*/ 0 h 574"/>
              </a:gdLst>
              <a:ahLst/>
              <a:cxnLst>
                <a:cxn ang="0">
                  <a:pos x="T0" y="T1"/>
                </a:cxn>
                <a:cxn ang="0">
                  <a:pos x="T2" y="T3"/>
                </a:cxn>
                <a:cxn ang="0">
                  <a:pos x="T4" y="T5"/>
                </a:cxn>
                <a:cxn ang="0">
                  <a:pos x="T6" y="T7"/>
                </a:cxn>
                <a:cxn ang="0">
                  <a:pos x="T8" y="T9"/>
                </a:cxn>
              </a:cxnLst>
              <a:rect l="0" t="0" r="r" b="b"/>
              <a:pathLst>
                <a:path w="993" h="574">
                  <a:moveTo>
                    <a:pt x="82" y="0"/>
                  </a:moveTo>
                  <a:lnTo>
                    <a:pt x="0" y="47"/>
                  </a:lnTo>
                  <a:lnTo>
                    <a:pt x="911" y="574"/>
                  </a:lnTo>
                  <a:lnTo>
                    <a:pt x="993" y="526"/>
                  </a:lnTo>
                  <a:lnTo>
                    <a:pt x="82"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2" name="Freeform 32"/>
            <p:cNvSpPr>
              <a:spLocks/>
            </p:cNvSpPr>
            <p:nvPr/>
          </p:nvSpPr>
          <p:spPr bwMode="auto">
            <a:xfrm>
              <a:off x="3995738" y="3090863"/>
              <a:ext cx="2011362" cy="1160463"/>
            </a:xfrm>
            <a:custGeom>
              <a:avLst/>
              <a:gdLst>
                <a:gd name="T0" fmla="*/ 84 w 1267"/>
                <a:gd name="T1" fmla="*/ 0 h 731"/>
                <a:gd name="T2" fmla="*/ 0 w 1267"/>
                <a:gd name="T3" fmla="*/ 48 h 731"/>
                <a:gd name="T4" fmla="*/ 1183 w 1267"/>
                <a:gd name="T5" fmla="*/ 731 h 731"/>
                <a:gd name="T6" fmla="*/ 1267 w 1267"/>
                <a:gd name="T7" fmla="*/ 683 h 731"/>
                <a:gd name="T8" fmla="*/ 84 w 1267"/>
                <a:gd name="T9" fmla="*/ 0 h 731"/>
              </a:gdLst>
              <a:ahLst/>
              <a:cxnLst>
                <a:cxn ang="0">
                  <a:pos x="T0" y="T1"/>
                </a:cxn>
                <a:cxn ang="0">
                  <a:pos x="T2" y="T3"/>
                </a:cxn>
                <a:cxn ang="0">
                  <a:pos x="T4" y="T5"/>
                </a:cxn>
                <a:cxn ang="0">
                  <a:pos x="T6" y="T7"/>
                </a:cxn>
                <a:cxn ang="0">
                  <a:pos x="T8" y="T9"/>
                </a:cxn>
              </a:cxnLst>
              <a:rect l="0" t="0" r="r" b="b"/>
              <a:pathLst>
                <a:path w="1267" h="731">
                  <a:moveTo>
                    <a:pt x="84" y="0"/>
                  </a:moveTo>
                  <a:lnTo>
                    <a:pt x="0" y="48"/>
                  </a:lnTo>
                  <a:lnTo>
                    <a:pt x="1183" y="731"/>
                  </a:lnTo>
                  <a:lnTo>
                    <a:pt x="1267" y="683"/>
                  </a:lnTo>
                  <a:lnTo>
                    <a:pt x="84"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3" name="Freeform 33"/>
            <p:cNvSpPr>
              <a:spLocks/>
            </p:cNvSpPr>
            <p:nvPr/>
          </p:nvSpPr>
          <p:spPr bwMode="auto">
            <a:xfrm>
              <a:off x="4489450" y="2787650"/>
              <a:ext cx="2219325" cy="1282700"/>
            </a:xfrm>
            <a:custGeom>
              <a:avLst/>
              <a:gdLst>
                <a:gd name="T0" fmla="*/ 82 w 1398"/>
                <a:gd name="T1" fmla="*/ 0 h 808"/>
                <a:gd name="T2" fmla="*/ 0 w 1398"/>
                <a:gd name="T3" fmla="*/ 48 h 808"/>
                <a:gd name="T4" fmla="*/ 1317 w 1398"/>
                <a:gd name="T5" fmla="*/ 808 h 808"/>
                <a:gd name="T6" fmla="*/ 1398 w 1398"/>
                <a:gd name="T7" fmla="*/ 760 h 808"/>
                <a:gd name="T8" fmla="*/ 82 w 1398"/>
                <a:gd name="T9" fmla="*/ 0 h 808"/>
              </a:gdLst>
              <a:ahLst/>
              <a:cxnLst>
                <a:cxn ang="0">
                  <a:pos x="T0" y="T1"/>
                </a:cxn>
                <a:cxn ang="0">
                  <a:pos x="T2" y="T3"/>
                </a:cxn>
                <a:cxn ang="0">
                  <a:pos x="T4" y="T5"/>
                </a:cxn>
                <a:cxn ang="0">
                  <a:pos x="T6" y="T7"/>
                </a:cxn>
                <a:cxn ang="0">
                  <a:pos x="T8" y="T9"/>
                </a:cxn>
              </a:cxnLst>
              <a:rect l="0" t="0" r="r" b="b"/>
              <a:pathLst>
                <a:path w="1398" h="808">
                  <a:moveTo>
                    <a:pt x="82" y="0"/>
                  </a:moveTo>
                  <a:lnTo>
                    <a:pt x="0" y="48"/>
                  </a:lnTo>
                  <a:lnTo>
                    <a:pt x="1317" y="808"/>
                  </a:lnTo>
                  <a:lnTo>
                    <a:pt x="1398" y="760"/>
                  </a:lnTo>
                  <a:lnTo>
                    <a:pt x="82"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4" name="Freeform 34"/>
            <p:cNvSpPr>
              <a:spLocks/>
            </p:cNvSpPr>
            <p:nvPr/>
          </p:nvSpPr>
          <p:spPr bwMode="auto">
            <a:xfrm>
              <a:off x="3724275" y="3233738"/>
              <a:ext cx="2222500" cy="1282700"/>
            </a:xfrm>
            <a:custGeom>
              <a:avLst/>
              <a:gdLst>
                <a:gd name="T0" fmla="*/ 84 w 1400"/>
                <a:gd name="T1" fmla="*/ 0 h 808"/>
                <a:gd name="T2" fmla="*/ 0 w 1400"/>
                <a:gd name="T3" fmla="*/ 48 h 808"/>
                <a:gd name="T4" fmla="*/ 1316 w 1400"/>
                <a:gd name="T5" fmla="*/ 808 h 808"/>
                <a:gd name="T6" fmla="*/ 1400 w 1400"/>
                <a:gd name="T7" fmla="*/ 758 h 808"/>
                <a:gd name="T8" fmla="*/ 84 w 1400"/>
                <a:gd name="T9" fmla="*/ 0 h 808"/>
              </a:gdLst>
              <a:ahLst/>
              <a:cxnLst>
                <a:cxn ang="0">
                  <a:pos x="T0" y="T1"/>
                </a:cxn>
                <a:cxn ang="0">
                  <a:pos x="T2" y="T3"/>
                </a:cxn>
                <a:cxn ang="0">
                  <a:pos x="T4" y="T5"/>
                </a:cxn>
                <a:cxn ang="0">
                  <a:pos x="T6" y="T7"/>
                </a:cxn>
                <a:cxn ang="0">
                  <a:pos x="T8" y="T9"/>
                </a:cxn>
              </a:cxnLst>
              <a:rect l="0" t="0" r="r" b="b"/>
              <a:pathLst>
                <a:path w="1400" h="808">
                  <a:moveTo>
                    <a:pt x="84" y="0"/>
                  </a:moveTo>
                  <a:lnTo>
                    <a:pt x="0" y="48"/>
                  </a:lnTo>
                  <a:lnTo>
                    <a:pt x="1316" y="808"/>
                  </a:lnTo>
                  <a:lnTo>
                    <a:pt x="1400" y="758"/>
                  </a:lnTo>
                  <a:lnTo>
                    <a:pt x="84"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5" name="Freeform 35"/>
            <p:cNvSpPr>
              <a:spLocks/>
            </p:cNvSpPr>
            <p:nvPr/>
          </p:nvSpPr>
          <p:spPr bwMode="auto">
            <a:xfrm>
              <a:off x="3059113" y="3300413"/>
              <a:ext cx="2770187" cy="2759075"/>
            </a:xfrm>
            <a:custGeom>
              <a:avLst/>
              <a:gdLst>
                <a:gd name="T0" fmla="*/ 2 w 1745"/>
                <a:gd name="T1" fmla="*/ 0 h 1738"/>
                <a:gd name="T2" fmla="*/ 0 w 1745"/>
                <a:gd name="T3" fmla="*/ 730 h 1738"/>
                <a:gd name="T4" fmla="*/ 1743 w 1745"/>
                <a:gd name="T5" fmla="*/ 1738 h 1738"/>
                <a:gd name="T6" fmla="*/ 1745 w 1745"/>
                <a:gd name="T7" fmla="*/ 1008 h 1738"/>
                <a:gd name="T8" fmla="*/ 2 w 1745"/>
                <a:gd name="T9" fmla="*/ 0 h 1738"/>
              </a:gdLst>
              <a:ahLst/>
              <a:cxnLst>
                <a:cxn ang="0">
                  <a:pos x="T0" y="T1"/>
                </a:cxn>
                <a:cxn ang="0">
                  <a:pos x="T2" y="T3"/>
                </a:cxn>
                <a:cxn ang="0">
                  <a:pos x="T4" y="T5"/>
                </a:cxn>
                <a:cxn ang="0">
                  <a:pos x="T6" y="T7"/>
                </a:cxn>
                <a:cxn ang="0">
                  <a:pos x="T8" y="T9"/>
                </a:cxn>
              </a:cxnLst>
              <a:rect l="0" t="0" r="r" b="b"/>
              <a:pathLst>
                <a:path w="1745" h="1738">
                  <a:moveTo>
                    <a:pt x="2" y="0"/>
                  </a:moveTo>
                  <a:lnTo>
                    <a:pt x="0" y="730"/>
                  </a:lnTo>
                  <a:lnTo>
                    <a:pt x="1743" y="1738"/>
                  </a:lnTo>
                  <a:lnTo>
                    <a:pt x="1745" y="1008"/>
                  </a:lnTo>
                  <a:lnTo>
                    <a:pt x="2"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6" name="Freeform 36"/>
            <p:cNvSpPr>
              <a:spLocks/>
            </p:cNvSpPr>
            <p:nvPr/>
          </p:nvSpPr>
          <p:spPr bwMode="auto">
            <a:xfrm>
              <a:off x="5826125" y="2955925"/>
              <a:ext cx="3346450" cy="3103563"/>
            </a:xfrm>
            <a:custGeom>
              <a:avLst/>
              <a:gdLst>
                <a:gd name="T0" fmla="*/ 2 w 2108"/>
                <a:gd name="T1" fmla="*/ 1225 h 1955"/>
                <a:gd name="T2" fmla="*/ 0 w 2108"/>
                <a:gd name="T3" fmla="*/ 1955 h 1955"/>
                <a:gd name="T4" fmla="*/ 2106 w 2108"/>
                <a:gd name="T5" fmla="*/ 730 h 1955"/>
                <a:gd name="T6" fmla="*/ 2108 w 2108"/>
                <a:gd name="T7" fmla="*/ 0 h 1955"/>
                <a:gd name="T8" fmla="*/ 2 w 2108"/>
                <a:gd name="T9" fmla="*/ 1225 h 1955"/>
              </a:gdLst>
              <a:ahLst/>
              <a:cxnLst>
                <a:cxn ang="0">
                  <a:pos x="T0" y="T1"/>
                </a:cxn>
                <a:cxn ang="0">
                  <a:pos x="T2" y="T3"/>
                </a:cxn>
                <a:cxn ang="0">
                  <a:pos x="T4" y="T5"/>
                </a:cxn>
                <a:cxn ang="0">
                  <a:pos x="T6" y="T7"/>
                </a:cxn>
                <a:cxn ang="0">
                  <a:pos x="T8" y="T9"/>
                </a:cxn>
              </a:cxnLst>
              <a:rect l="0" t="0" r="r" b="b"/>
              <a:pathLst>
                <a:path w="2108" h="1955">
                  <a:moveTo>
                    <a:pt x="2" y="1225"/>
                  </a:moveTo>
                  <a:lnTo>
                    <a:pt x="0" y="1955"/>
                  </a:lnTo>
                  <a:lnTo>
                    <a:pt x="2106" y="730"/>
                  </a:lnTo>
                  <a:lnTo>
                    <a:pt x="2108" y="0"/>
                  </a:lnTo>
                  <a:lnTo>
                    <a:pt x="2" y="1225"/>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02" name="Group 301"/>
          <p:cNvGrpSpPr/>
          <p:nvPr/>
        </p:nvGrpSpPr>
        <p:grpSpPr>
          <a:xfrm>
            <a:off x="6672270" y="3818626"/>
            <a:ext cx="648451" cy="1311215"/>
            <a:chOff x="1060450" y="1265238"/>
            <a:chExt cx="2589213" cy="5235575"/>
          </a:xfrm>
        </p:grpSpPr>
        <p:sp>
          <p:nvSpPr>
            <p:cNvPr id="200" name="Freeform 127"/>
            <p:cNvSpPr>
              <a:spLocks/>
            </p:cNvSpPr>
            <p:nvPr/>
          </p:nvSpPr>
          <p:spPr bwMode="auto">
            <a:xfrm>
              <a:off x="2339975" y="1984376"/>
              <a:ext cx="1243013" cy="2009775"/>
            </a:xfrm>
            <a:custGeom>
              <a:avLst/>
              <a:gdLst>
                <a:gd name="T0" fmla="*/ 215 w 394"/>
                <a:gd name="T1" fmla="*/ 28 h 638"/>
                <a:gd name="T2" fmla="*/ 204 w 394"/>
                <a:gd name="T3" fmla="*/ 39 h 638"/>
                <a:gd name="T4" fmla="*/ 182 w 394"/>
                <a:gd name="T5" fmla="*/ 71 h 638"/>
                <a:gd name="T6" fmla="*/ 144 w 394"/>
                <a:gd name="T7" fmla="*/ 95 h 638"/>
                <a:gd name="T8" fmla="*/ 108 w 394"/>
                <a:gd name="T9" fmla="*/ 92 h 638"/>
                <a:gd name="T10" fmla="*/ 90 w 394"/>
                <a:gd name="T11" fmla="*/ 69 h 638"/>
                <a:gd name="T12" fmla="*/ 86 w 394"/>
                <a:gd name="T13" fmla="*/ 40 h 638"/>
                <a:gd name="T14" fmla="*/ 88 w 394"/>
                <a:gd name="T15" fmla="*/ 10 h 638"/>
                <a:gd name="T16" fmla="*/ 33 w 394"/>
                <a:gd name="T17" fmla="*/ 22 h 638"/>
                <a:gd name="T18" fmla="*/ 1 w 394"/>
                <a:gd name="T19" fmla="*/ 78 h 638"/>
                <a:gd name="T20" fmla="*/ 11 w 394"/>
                <a:gd name="T21" fmla="*/ 93 h 638"/>
                <a:gd name="T22" fmla="*/ 20 w 394"/>
                <a:gd name="T23" fmla="*/ 109 h 638"/>
                <a:gd name="T24" fmla="*/ 36 w 394"/>
                <a:gd name="T25" fmla="*/ 142 h 638"/>
                <a:gd name="T26" fmla="*/ 47 w 394"/>
                <a:gd name="T27" fmla="*/ 177 h 638"/>
                <a:gd name="T28" fmla="*/ 53 w 394"/>
                <a:gd name="T29" fmla="*/ 217 h 638"/>
                <a:gd name="T30" fmla="*/ 67 w 394"/>
                <a:gd name="T31" fmla="*/ 305 h 638"/>
                <a:gd name="T32" fmla="*/ 69 w 394"/>
                <a:gd name="T33" fmla="*/ 359 h 638"/>
                <a:gd name="T34" fmla="*/ 56 w 394"/>
                <a:gd name="T35" fmla="*/ 411 h 638"/>
                <a:gd name="T36" fmla="*/ 81 w 394"/>
                <a:gd name="T37" fmla="*/ 526 h 638"/>
                <a:gd name="T38" fmla="*/ 266 w 394"/>
                <a:gd name="T39" fmla="*/ 524 h 638"/>
                <a:gd name="T40" fmla="*/ 303 w 394"/>
                <a:gd name="T41" fmla="*/ 535 h 638"/>
                <a:gd name="T42" fmla="*/ 330 w 394"/>
                <a:gd name="T43" fmla="*/ 561 h 638"/>
                <a:gd name="T44" fmla="*/ 329 w 394"/>
                <a:gd name="T45" fmla="*/ 615 h 638"/>
                <a:gd name="T46" fmla="*/ 347 w 394"/>
                <a:gd name="T47" fmla="*/ 638 h 638"/>
                <a:gd name="T48" fmla="*/ 373 w 394"/>
                <a:gd name="T49" fmla="*/ 497 h 638"/>
                <a:gd name="T50" fmla="*/ 359 w 394"/>
                <a:gd name="T51" fmla="*/ 353 h 638"/>
                <a:gd name="T52" fmla="*/ 394 w 394"/>
                <a:gd name="T53" fmla="*/ 113 h 638"/>
                <a:gd name="T54" fmla="*/ 386 w 394"/>
                <a:gd name="T55" fmla="*/ 99 h 638"/>
                <a:gd name="T56" fmla="*/ 342 w 394"/>
                <a:gd name="T57" fmla="*/ 55 h 638"/>
                <a:gd name="T58" fmla="*/ 221 w 394"/>
                <a:gd name="T59" fmla="*/ 1 h 638"/>
                <a:gd name="T60" fmla="*/ 216 w 394"/>
                <a:gd name="T61" fmla="*/ 0 h 638"/>
                <a:gd name="T62" fmla="*/ 222 w 394"/>
                <a:gd name="T63" fmla="*/ 14 h 638"/>
                <a:gd name="T64" fmla="*/ 215 w 394"/>
                <a:gd name="T65" fmla="*/ 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4" h="638">
                  <a:moveTo>
                    <a:pt x="215" y="28"/>
                  </a:moveTo>
                  <a:cubicBezTo>
                    <a:pt x="211" y="32"/>
                    <a:pt x="208" y="35"/>
                    <a:pt x="204" y="39"/>
                  </a:cubicBezTo>
                  <a:cubicBezTo>
                    <a:pt x="196" y="49"/>
                    <a:pt x="191" y="61"/>
                    <a:pt x="182" y="71"/>
                  </a:cubicBezTo>
                  <a:cubicBezTo>
                    <a:pt x="172" y="83"/>
                    <a:pt x="159" y="92"/>
                    <a:pt x="144" y="95"/>
                  </a:cubicBezTo>
                  <a:cubicBezTo>
                    <a:pt x="132" y="99"/>
                    <a:pt x="118" y="98"/>
                    <a:pt x="108" y="92"/>
                  </a:cubicBezTo>
                  <a:cubicBezTo>
                    <a:pt x="99" y="87"/>
                    <a:pt x="94" y="78"/>
                    <a:pt x="90" y="69"/>
                  </a:cubicBezTo>
                  <a:cubicBezTo>
                    <a:pt x="87" y="59"/>
                    <a:pt x="87" y="49"/>
                    <a:pt x="86" y="40"/>
                  </a:cubicBezTo>
                  <a:cubicBezTo>
                    <a:pt x="86" y="30"/>
                    <a:pt x="86" y="20"/>
                    <a:pt x="88" y="10"/>
                  </a:cubicBezTo>
                  <a:cubicBezTo>
                    <a:pt x="70" y="12"/>
                    <a:pt x="51" y="16"/>
                    <a:pt x="33" y="22"/>
                  </a:cubicBezTo>
                  <a:cubicBezTo>
                    <a:pt x="20" y="39"/>
                    <a:pt x="9" y="58"/>
                    <a:pt x="1" y="78"/>
                  </a:cubicBezTo>
                  <a:cubicBezTo>
                    <a:pt x="0" y="80"/>
                    <a:pt x="10" y="91"/>
                    <a:pt x="11" y="93"/>
                  </a:cubicBezTo>
                  <a:cubicBezTo>
                    <a:pt x="14" y="98"/>
                    <a:pt x="17" y="103"/>
                    <a:pt x="20" y="109"/>
                  </a:cubicBezTo>
                  <a:cubicBezTo>
                    <a:pt x="26" y="120"/>
                    <a:pt x="31" y="131"/>
                    <a:pt x="36" y="142"/>
                  </a:cubicBezTo>
                  <a:cubicBezTo>
                    <a:pt x="41" y="154"/>
                    <a:pt x="45" y="165"/>
                    <a:pt x="47" y="177"/>
                  </a:cubicBezTo>
                  <a:cubicBezTo>
                    <a:pt x="49" y="190"/>
                    <a:pt x="51" y="204"/>
                    <a:pt x="53" y="217"/>
                  </a:cubicBezTo>
                  <a:cubicBezTo>
                    <a:pt x="58" y="247"/>
                    <a:pt x="62" y="276"/>
                    <a:pt x="67" y="305"/>
                  </a:cubicBezTo>
                  <a:cubicBezTo>
                    <a:pt x="70" y="323"/>
                    <a:pt x="73" y="341"/>
                    <a:pt x="69" y="359"/>
                  </a:cubicBezTo>
                  <a:cubicBezTo>
                    <a:pt x="66" y="377"/>
                    <a:pt x="57" y="393"/>
                    <a:pt x="56" y="411"/>
                  </a:cubicBezTo>
                  <a:cubicBezTo>
                    <a:pt x="54" y="451"/>
                    <a:pt x="63" y="490"/>
                    <a:pt x="81" y="526"/>
                  </a:cubicBezTo>
                  <a:cubicBezTo>
                    <a:pt x="143" y="520"/>
                    <a:pt x="205" y="514"/>
                    <a:pt x="266" y="524"/>
                  </a:cubicBezTo>
                  <a:cubicBezTo>
                    <a:pt x="279" y="526"/>
                    <a:pt x="291" y="529"/>
                    <a:pt x="303" y="535"/>
                  </a:cubicBezTo>
                  <a:cubicBezTo>
                    <a:pt x="314" y="540"/>
                    <a:pt x="324" y="549"/>
                    <a:pt x="330" y="561"/>
                  </a:cubicBezTo>
                  <a:cubicBezTo>
                    <a:pt x="337" y="578"/>
                    <a:pt x="334" y="598"/>
                    <a:pt x="329" y="615"/>
                  </a:cubicBezTo>
                  <a:cubicBezTo>
                    <a:pt x="335" y="623"/>
                    <a:pt x="341" y="631"/>
                    <a:pt x="347" y="638"/>
                  </a:cubicBezTo>
                  <a:cubicBezTo>
                    <a:pt x="367" y="594"/>
                    <a:pt x="375" y="546"/>
                    <a:pt x="373" y="497"/>
                  </a:cubicBezTo>
                  <a:cubicBezTo>
                    <a:pt x="372" y="449"/>
                    <a:pt x="364" y="401"/>
                    <a:pt x="359" y="353"/>
                  </a:cubicBezTo>
                  <a:cubicBezTo>
                    <a:pt x="394" y="113"/>
                    <a:pt x="394" y="113"/>
                    <a:pt x="394" y="113"/>
                  </a:cubicBezTo>
                  <a:cubicBezTo>
                    <a:pt x="391" y="108"/>
                    <a:pt x="388" y="103"/>
                    <a:pt x="386" y="99"/>
                  </a:cubicBezTo>
                  <a:cubicBezTo>
                    <a:pt x="375" y="81"/>
                    <a:pt x="360" y="66"/>
                    <a:pt x="342" y="55"/>
                  </a:cubicBezTo>
                  <a:cubicBezTo>
                    <a:pt x="304" y="32"/>
                    <a:pt x="263" y="14"/>
                    <a:pt x="221" y="1"/>
                  </a:cubicBezTo>
                  <a:cubicBezTo>
                    <a:pt x="220" y="1"/>
                    <a:pt x="218" y="0"/>
                    <a:pt x="216" y="0"/>
                  </a:cubicBezTo>
                  <a:cubicBezTo>
                    <a:pt x="220" y="3"/>
                    <a:pt x="223" y="8"/>
                    <a:pt x="222" y="14"/>
                  </a:cubicBezTo>
                  <a:cubicBezTo>
                    <a:pt x="222" y="19"/>
                    <a:pt x="218" y="24"/>
                    <a:pt x="215" y="28"/>
                  </a:cubicBezTo>
                  <a:close/>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1" name="Freeform 128"/>
            <p:cNvSpPr>
              <a:spLocks/>
            </p:cNvSpPr>
            <p:nvPr/>
          </p:nvSpPr>
          <p:spPr bwMode="auto">
            <a:xfrm>
              <a:off x="2573338" y="1984376"/>
              <a:ext cx="511175" cy="346075"/>
            </a:xfrm>
            <a:custGeom>
              <a:avLst/>
              <a:gdLst>
                <a:gd name="T0" fmla="*/ 0 w 162"/>
                <a:gd name="T1" fmla="*/ 25 h 110"/>
                <a:gd name="T2" fmla="*/ 0 w 162"/>
                <a:gd name="T3" fmla="*/ 40 h 110"/>
                <a:gd name="T4" fmla="*/ 5 w 162"/>
                <a:gd name="T5" fmla="*/ 73 h 110"/>
                <a:gd name="T6" fmla="*/ 27 w 162"/>
                <a:gd name="T7" fmla="*/ 102 h 110"/>
                <a:gd name="T8" fmla="*/ 55 w 162"/>
                <a:gd name="T9" fmla="*/ 110 h 110"/>
                <a:gd name="T10" fmla="*/ 73 w 162"/>
                <a:gd name="T11" fmla="*/ 108 h 110"/>
                <a:gd name="T12" fmla="*/ 118 w 162"/>
                <a:gd name="T13" fmla="*/ 79 h 110"/>
                <a:gd name="T14" fmla="*/ 130 w 162"/>
                <a:gd name="T15" fmla="*/ 62 h 110"/>
                <a:gd name="T16" fmla="*/ 140 w 162"/>
                <a:gd name="T17" fmla="*/ 47 h 110"/>
                <a:gd name="T18" fmla="*/ 145 w 162"/>
                <a:gd name="T19" fmla="*/ 42 h 110"/>
                <a:gd name="T20" fmla="*/ 150 w 162"/>
                <a:gd name="T21" fmla="*/ 36 h 110"/>
                <a:gd name="T22" fmla="*/ 151 w 162"/>
                <a:gd name="T23" fmla="*/ 34 h 110"/>
                <a:gd name="T24" fmla="*/ 160 w 162"/>
                <a:gd name="T25" fmla="*/ 19 h 110"/>
                <a:gd name="T26" fmla="*/ 158 w 162"/>
                <a:gd name="T27" fmla="*/ 5 h 110"/>
                <a:gd name="T28" fmla="*/ 147 w 162"/>
                <a:gd name="T29" fmla="*/ 1 h 110"/>
                <a:gd name="T30" fmla="*/ 142 w 162"/>
                <a:gd name="T31" fmla="*/ 0 h 110"/>
                <a:gd name="T32" fmla="*/ 148 w 162"/>
                <a:gd name="T33" fmla="*/ 14 h 110"/>
                <a:gd name="T34" fmla="*/ 141 w 162"/>
                <a:gd name="T35" fmla="*/ 28 h 110"/>
                <a:gd name="T36" fmla="*/ 130 w 162"/>
                <a:gd name="T37" fmla="*/ 39 h 110"/>
                <a:gd name="T38" fmla="*/ 108 w 162"/>
                <a:gd name="T39" fmla="*/ 71 h 110"/>
                <a:gd name="T40" fmla="*/ 70 w 162"/>
                <a:gd name="T41" fmla="*/ 95 h 110"/>
                <a:gd name="T42" fmla="*/ 34 w 162"/>
                <a:gd name="T43" fmla="*/ 92 h 110"/>
                <a:gd name="T44" fmla="*/ 16 w 162"/>
                <a:gd name="T45" fmla="*/ 69 h 110"/>
                <a:gd name="T46" fmla="*/ 12 w 162"/>
                <a:gd name="T47" fmla="*/ 40 h 110"/>
                <a:gd name="T48" fmla="*/ 14 w 162"/>
                <a:gd name="T49" fmla="*/ 10 h 110"/>
                <a:gd name="T50" fmla="*/ 0 w 162"/>
                <a:gd name="T51" fmla="*/ 12 h 110"/>
                <a:gd name="T52" fmla="*/ 0 w 162"/>
                <a:gd name="T53" fmla="*/ 2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10">
                  <a:moveTo>
                    <a:pt x="0" y="25"/>
                  </a:moveTo>
                  <a:cubicBezTo>
                    <a:pt x="0" y="29"/>
                    <a:pt x="0" y="34"/>
                    <a:pt x="0" y="40"/>
                  </a:cubicBezTo>
                  <a:cubicBezTo>
                    <a:pt x="0" y="50"/>
                    <a:pt x="1" y="61"/>
                    <a:pt x="5" y="73"/>
                  </a:cubicBezTo>
                  <a:cubicBezTo>
                    <a:pt x="9" y="86"/>
                    <a:pt x="17" y="96"/>
                    <a:pt x="27" y="102"/>
                  </a:cubicBezTo>
                  <a:cubicBezTo>
                    <a:pt x="35" y="107"/>
                    <a:pt x="44" y="110"/>
                    <a:pt x="55" y="110"/>
                  </a:cubicBezTo>
                  <a:cubicBezTo>
                    <a:pt x="61" y="110"/>
                    <a:pt x="67" y="109"/>
                    <a:pt x="73" y="108"/>
                  </a:cubicBezTo>
                  <a:cubicBezTo>
                    <a:pt x="90" y="103"/>
                    <a:pt x="106" y="93"/>
                    <a:pt x="118" y="79"/>
                  </a:cubicBezTo>
                  <a:cubicBezTo>
                    <a:pt x="123" y="74"/>
                    <a:pt x="126" y="67"/>
                    <a:pt x="130" y="62"/>
                  </a:cubicBezTo>
                  <a:cubicBezTo>
                    <a:pt x="134" y="56"/>
                    <a:pt x="137" y="51"/>
                    <a:pt x="140" y="47"/>
                  </a:cubicBezTo>
                  <a:cubicBezTo>
                    <a:pt x="142" y="45"/>
                    <a:pt x="143" y="43"/>
                    <a:pt x="145" y="42"/>
                  </a:cubicBezTo>
                  <a:cubicBezTo>
                    <a:pt x="147" y="40"/>
                    <a:pt x="148" y="38"/>
                    <a:pt x="150" y="36"/>
                  </a:cubicBezTo>
                  <a:cubicBezTo>
                    <a:pt x="151" y="34"/>
                    <a:pt x="151" y="34"/>
                    <a:pt x="151" y="34"/>
                  </a:cubicBezTo>
                  <a:cubicBezTo>
                    <a:pt x="154" y="31"/>
                    <a:pt x="159" y="25"/>
                    <a:pt x="160" y="19"/>
                  </a:cubicBezTo>
                  <a:cubicBezTo>
                    <a:pt x="162" y="14"/>
                    <a:pt x="160" y="9"/>
                    <a:pt x="158" y="5"/>
                  </a:cubicBezTo>
                  <a:cubicBezTo>
                    <a:pt x="154" y="4"/>
                    <a:pt x="151" y="2"/>
                    <a:pt x="147" y="1"/>
                  </a:cubicBezTo>
                  <a:cubicBezTo>
                    <a:pt x="146" y="1"/>
                    <a:pt x="144" y="0"/>
                    <a:pt x="142" y="0"/>
                  </a:cubicBezTo>
                  <a:cubicBezTo>
                    <a:pt x="146" y="3"/>
                    <a:pt x="149" y="8"/>
                    <a:pt x="148" y="14"/>
                  </a:cubicBezTo>
                  <a:cubicBezTo>
                    <a:pt x="148" y="19"/>
                    <a:pt x="144" y="24"/>
                    <a:pt x="141" y="28"/>
                  </a:cubicBezTo>
                  <a:cubicBezTo>
                    <a:pt x="137" y="32"/>
                    <a:pt x="134" y="35"/>
                    <a:pt x="130" y="39"/>
                  </a:cubicBezTo>
                  <a:cubicBezTo>
                    <a:pt x="122" y="49"/>
                    <a:pt x="117" y="61"/>
                    <a:pt x="108" y="71"/>
                  </a:cubicBezTo>
                  <a:cubicBezTo>
                    <a:pt x="98" y="83"/>
                    <a:pt x="85" y="92"/>
                    <a:pt x="70" y="95"/>
                  </a:cubicBezTo>
                  <a:cubicBezTo>
                    <a:pt x="58" y="99"/>
                    <a:pt x="44" y="98"/>
                    <a:pt x="34" y="92"/>
                  </a:cubicBezTo>
                  <a:cubicBezTo>
                    <a:pt x="25" y="87"/>
                    <a:pt x="20" y="78"/>
                    <a:pt x="16" y="69"/>
                  </a:cubicBezTo>
                  <a:cubicBezTo>
                    <a:pt x="13" y="59"/>
                    <a:pt x="13" y="49"/>
                    <a:pt x="12" y="40"/>
                  </a:cubicBezTo>
                  <a:cubicBezTo>
                    <a:pt x="12" y="30"/>
                    <a:pt x="12" y="20"/>
                    <a:pt x="14" y="10"/>
                  </a:cubicBezTo>
                  <a:cubicBezTo>
                    <a:pt x="9" y="11"/>
                    <a:pt x="5" y="11"/>
                    <a:pt x="0" y="12"/>
                  </a:cubicBezTo>
                  <a:cubicBezTo>
                    <a:pt x="0" y="16"/>
                    <a:pt x="0" y="20"/>
                    <a:pt x="0" y="2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2" name="Freeform 129"/>
            <p:cNvSpPr>
              <a:spLocks/>
            </p:cNvSpPr>
            <p:nvPr/>
          </p:nvSpPr>
          <p:spPr bwMode="auto">
            <a:xfrm>
              <a:off x="3276600" y="2339976"/>
              <a:ext cx="373063" cy="601663"/>
            </a:xfrm>
            <a:custGeom>
              <a:avLst/>
              <a:gdLst>
                <a:gd name="T0" fmla="*/ 97 w 118"/>
                <a:gd name="T1" fmla="*/ 0 h 191"/>
                <a:gd name="T2" fmla="*/ 103 w 118"/>
                <a:gd name="T3" fmla="*/ 14 h 191"/>
                <a:gd name="T4" fmla="*/ 111 w 118"/>
                <a:gd name="T5" fmla="*/ 53 h 191"/>
                <a:gd name="T6" fmla="*/ 112 w 118"/>
                <a:gd name="T7" fmla="*/ 180 h 191"/>
                <a:gd name="T8" fmla="*/ 95 w 118"/>
                <a:gd name="T9" fmla="*/ 186 h 191"/>
                <a:gd name="T10" fmla="*/ 12 w 118"/>
                <a:gd name="T11" fmla="*/ 190 h 191"/>
                <a:gd name="T12" fmla="*/ 4 w 118"/>
                <a:gd name="T13" fmla="*/ 128 h 191"/>
                <a:gd name="T14" fmla="*/ 14 w 118"/>
                <a:gd name="T15" fmla="*/ 93 h 191"/>
                <a:gd name="T16" fmla="*/ 7 w 118"/>
                <a:gd name="T17" fmla="*/ 59 h 191"/>
                <a:gd name="T18" fmla="*/ 97 w 118"/>
                <a:gd name="T1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91">
                  <a:moveTo>
                    <a:pt x="97" y="0"/>
                  </a:moveTo>
                  <a:cubicBezTo>
                    <a:pt x="99" y="4"/>
                    <a:pt x="101" y="9"/>
                    <a:pt x="103" y="14"/>
                  </a:cubicBezTo>
                  <a:cubicBezTo>
                    <a:pt x="106" y="27"/>
                    <a:pt x="109" y="40"/>
                    <a:pt x="111" y="53"/>
                  </a:cubicBezTo>
                  <a:cubicBezTo>
                    <a:pt x="118" y="95"/>
                    <a:pt x="118" y="138"/>
                    <a:pt x="112" y="180"/>
                  </a:cubicBezTo>
                  <a:cubicBezTo>
                    <a:pt x="107" y="184"/>
                    <a:pt x="101" y="185"/>
                    <a:pt x="95" y="186"/>
                  </a:cubicBezTo>
                  <a:cubicBezTo>
                    <a:pt x="67" y="190"/>
                    <a:pt x="40" y="191"/>
                    <a:pt x="12" y="190"/>
                  </a:cubicBezTo>
                  <a:cubicBezTo>
                    <a:pt x="3" y="171"/>
                    <a:pt x="0" y="149"/>
                    <a:pt x="4" y="128"/>
                  </a:cubicBezTo>
                  <a:cubicBezTo>
                    <a:pt x="7" y="117"/>
                    <a:pt x="12" y="105"/>
                    <a:pt x="14" y="93"/>
                  </a:cubicBezTo>
                  <a:cubicBezTo>
                    <a:pt x="16" y="81"/>
                    <a:pt x="15" y="68"/>
                    <a:pt x="7" y="59"/>
                  </a:cubicBezTo>
                  <a:cubicBezTo>
                    <a:pt x="22" y="38"/>
                    <a:pt x="76" y="4"/>
                    <a:pt x="97"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3" name="Freeform 130"/>
            <p:cNvSpPr>
              <a:spLocks/>
            </p:cNvSpPr>
            <p:nvPr/>
          </p:nvSpPr>
          <p:spPr bwMode="auto">
            <a:xfrm>
              <a:off x="2343150" y="2233613"/>
              <a:ext cx="176213" cy="509588"/>
            </a:xfrm>
            <a:custGeom>
              <a:avLst/>
              <a:gdLst>
                <a:gd name="T0" fmla="*/ 56 w 56"/>
                <a:gd name="T1" fmla="*/ 162 h 162"/>
                <a:gd name="T2" fmla="*/ 52 w 56"/>
                <a:gd name="T3" fmla="*/ 138 h 162"/>
                <a:gd name="T4" fmla="*/ 46 w 56"/>
                <a:gd name="T5" fmla="*/ 98 h 162"/>
                <a:gd name="T6" fmla="*/ 35 w 56"/>
                <a:gd name="T7" fmla="*/ 63 h 162"/>
                <a:gd name="T8" fmla="*/ 19 w 56"/>
                <a:gd name="T9" fmla="*/ 30 h 162"/>
                <a:gd name="T10" fmla="*/ 10 w 56"/>
                <a:gd name="T11" fmla="*/ 14 h 162"/>
                <a:gd name="T12" fmla="*/ 0 w 56"/>
                <a:gd name="T13" fmla="*/ 0 h 162"/>
                <a:gd name="T14" fmla="*/ 4 w 56"/>
                <a:gd name="T15" fmla="*/ 33 h 162"/>
                <a:gd name="T16" fmla="*/ 6 w 56"/>
                <a:gd name="T17" fmla="*/ 47 h 162"/>
                <a:gd name="T18" fmla="*/ 8 w 56"/>
                <a:gd name="T19" fmla="*/ 66 h 162"/>
                <a:gd name="T20" fmla="*/ 5 w 56"/>
                <a:gd name="T21" fmla="*/ 141 h 162"/>
                <a:gd name="T22" fmla="*/ 56 w 56"/>
                <a:gd name="T2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62">
                  <a:moveTo>
                    <a:pt x="56" y="162"/>
                  </a:moveTo>
                  <a:cubicBezTo>
                    <a:pt x="54" y="154"/>
                    <a:pt x="53" y="146"/>
                    <a:pt x="52" y="138"/>
                  </a:cubicBezTo>
                  <a:cubicBezTo>
                    <a:pt x="50" y="125"/>
                    <a:pt x="48" y="111"/>
                    <a:pt x="46" y="98"/>
                  </a:cubicBezTo>
                  <a:cubicBezTo>
                    <a:pt x="44" y="86"/>
                    <a:pt x="40" y="75"/>
                    <a:pt x="35" y="63"/>
                  </a:cubicBezTo>
                  <a:cubicBezTo>
                    <a:pt x="30" y="52"/>
                    <a:pt x="25" y="41"/>
                    <a:pt x="19" y="30"/>
                  </a:cubicBezTo>
                  <a:cubicBezTo>
                    <a:pt x="16" y="24"/>
                    <a:pt x="13" y="19"/>
                    <a:pt x="10" y="14"/>
                  </a:cubicBezTo>
                  <a:cubicBezTo>
                    <a:pt x="9" y="12"/>
                    <a:pt x="1" y="3"/>
                    <a:pt x="0" y="0"/>
                  </a:cubicBezTo>
                  <a:cubicBezTo>
                    <a:pt x="1" y="11"/>
                    <a:pt x="3" y="22"/>
                    <a:pt x="4" y="33"/>
                  </a:cubicBezTo>
                  <a:cubicBezTo>
                    <a:pt x="5" y="38"/>
                    <a:pt x="5" y="42"/>
                    <a:pt x="6" y="47"/>
                  </a:cubicBezTo>
                  <a:cubicBezTo>
                    <a:pt x="7" y="53"/>
                    <a:pt x="8" y="60"/>
                    <a:pt x="8" y="66"/>
                  </a:cubicBezTo>
                  <a:cubicBezTo>
                    <a:pt x="11" y="91"/>
                    <a:pt x="8" y="116"/>
                    <a:pt x="5" y="141"/>
                  </a:cubicBezTo>
                  <a:cubicBezTo>
                    <a:pt x="20" y="152"/>
                    <a:pt x="37" y="160"/>
                    <a:pt x="56" y="1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4" name="Freeform 131"/>
            <p:cNvSpPr>
              <a:spLocks/>
            </p:cNvSpPr>
            <p:nvPr/>
          </p:nvSpPr>
          <p:spPr bwMode="auto">
            <a:xfrm>
              <a:off x="2263775" y="1265238"/>
              <a:ext cx="674688" cy="604838"/>
            </a:xfrm>
            <a:custGeom>
              <a:avLst/>
              <a:gdLst>
                <a:gd name="T0" fmla="*/ 23 w 214"/>
                <a:gd name="T1" fmla="*/ 140 h 192"/>
                <a:gd name="T2" fmla="*/ 50 w 214"/>
                <a:gd name="T3" fmla="*/ 134 h 192"/>
                <a:gd name="T4" fmla="*/ 81 w 214"/>
                <a:gd name="T5" fmla="*/ 121 h 192"/>
                <a:gd name="T6" fmla="*/ 100 w 214"/>
                <a:gd name="T7" fmla="*/ 120 h 192"/>
                <a:gd name="T8" fmla="*/ 107 w 214"/>
                <a:gd name="T9" fmla="*/ 136 h 192"/>
                <a:gd name="T10" fmla="*/ 128 w 214"/>
                <a:gd name="T11" fmla="*/ 150 h 192"/>
                <a:gd name="T12" fmla="*/ 148 w 214"/>
                <a:gd name="T13" fmla="*/ 165 h 192"/>
                <a:gd name="T14" fmla="*/ 149 w 214"/>
                <a:gd name="T15" fmla="*/ 181 h 192"/>
                <a:gd name="T16" fmla="*/ 159 w 214"/>
                <a:gd name="T17" fmla="*/ 190 h 192"/>
                <a:gd name="T18" fmla="*/ 166 w 214"/>
                <a:gd name="T19" fmla="*/ 179 h 192"/>
                <a:gd name="T20" fmla="*/ 183 w 214"/>
                <a:gd name="T21" fmla="*/ 147 h 192"/>
                <a:gd name="T22" fmla="*/ 205 w 214"/>
                <a:gd name="T23" fmla="*/ 138 h 192"/>
                <a:gd name="T24" fmla="*/ 210 w 214"/>
                <a:gd name="T25" fmla="*/ 122 h 192"/>
                <a:gd name="T26" fmla="*/ 211 w 214"/>
                <a:gd name="T27" fmla="*/ 86 h 192"/>
                <a:gd name="T28" fmla="*/ 198 w 214"/>
                <a:gd name="T29" fmla="*/ 52 h 192"/>
                <a:gd name="T30" fmla="*/ 91 w 214"/>
                <a:gd name="T31" fmla="*/ 7 h 192"/>
                <a:gd name="T32" fmla="*/ 43 w 214"/>
                <a:gd name="T33" fmla="*/ 28 h 192"/>
                <a:gd name="T34" fmla="*/ 11 w 214"/>
                <a:gd name="T35" fmla="*/ 64 h 192"/>
                <a:gd name="T36" fmla="*/ 4 w 214"/>
                <a:gd name="T37" fmla="*/ 126 h 192"/>
                <a:gd name="T38" fmla="*/ 23 w 214"/>
                <a:gd name="T39"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92">
                  <a:moveTo>
                    <a:pt x="23" y="140"/>
                  </a:moveTo>
                  <a:cubicBezTo>
                    <a:pt x="32" y="141"/>
                    <a:pt x="41" y="138"/>
                    <a:pt x="50" y="134"/>
                  </a:cubicBezTo>
                  <a:cubicBezTo>
                    <a:pt x="60" y="130"/>
                    <a:pt x="71" y="126"/>
                    <a:pt x="81" y="121"/>
                  </a:cubicBezTo>
                  <a:cubicBezTo>
                    <a:pt x="87" y="119"/>
                    <a:pt x="95" y="116"/>
                    <a:pt x="100" y="120"/>
                  </a:cubicBezTo>
                  <a:cubicBezTo>
                    <a:pt x="104" y="124"/>
                    <a:pt x="104" y="131"/>
                    <a:pt x="107" y="136"/>
                  </a:cubicBezTo>
                  <a:cubicBezTo>
                    <a:pt x="111" y="144"/>
                    <a:pt x="120" y="147"/>
                    <a:pt x="128" y="150"/>
                  </a:cubicBezTo>
                  <a:cubicBezTo>
                    <a:pt x="137" y="153"/>
                    <a:pt x="145" y="157"/>
                    <a:pt x="148" y="165"/>
                  </a:cubicBezTo>
                  <a:cubicBezTo>
                    <a:pt x="149" y="170"/>
                    <a:pt x="148" y="176"/>
                    <a:pt x="149" y="181"/>
                  </a:cubicBezTo>
                  <a:cubicBezTo>
                    <a:pt x="150" y="186"/>
                    <a:pt x="154" y="192"/>
                    <a:pt x="159" y="190"/>
                  </a:cubicBezTo>
                  <a:cubicBezTo>
                    <a:pt x="163" y="189"/>
                    <a:pt x="165" y="184"/>
                    <a:pt x="166" y="179"/>
                  </a:cubicBezTo>
                  <a:cubicBezTo>
                    <a:pt x="169" y="168"/>
                    <a:pt x="174" y="155"/>
                    <a:pt x="183" y="147"/>
                  </a:cubicBezTo>
                  <a:cubicBezTo>
                    <a:pt x="189" y="142"/>
                    <a:pt x="197" y="138"/>
                    <a:pt x="205" y="138"/>
                  </a:cubicBezTo>
                  <a:cubicBezTo>
                    <a:pt x="205" y="133"/>
                    <a:pt x="208" y="128"/>
                    <a:pt x="210" y="122"/>
                  </a:cubicBezTo>
                  <a:cubicBezTo>
                    <a:pt x="214" y="111"/>
                    <a:pt x="213" y="98"/>
                    <a:pt x="211" y="86"/>
                  </a:cubicBezTo>
                  <a:cubicBezTo>
                    <a:pt x="208" y="74"/>
                    <a:pt x="203" y="63"/>
                    <a:pt x="198" y="52"/>
                  </a:cubicBezTo>
                  <a:cubicBezTo>
                    <a:pt x="182" y="14"/>
                    <a:pt x="131" y="0"/>
                    <a:pt x="91" y="7"/>
                  </a:cubicBezTo>
                  <a:cubicBezTo>
                    <a:pt x="74" y="10"/>
                    <a:pt x="57" y="17"/>
                    <a:pt x="43" y="28"/>
                  </a:cubicBezTo>
                  <a:cubicBezTo>
                    <a:pt x="30" y="37"/>
                    <a:pt x="18" y="49"/>
                    <a:pt x="11" y="64"/>
                  </a:cubicBezTo>
                  <a:cubicBezTo>
                    <a:pt x="2" y="83"/>
                    <a:pt x="0" y="105"/>
                    <a:pt x="4" y="126"/>
                  </a:cubicBezTo>
                  <a:cubicBezTo>
                    <a:pt x="9" y="133"/>
                    <a:pt x="15" y="138"/>
                    <a:pt x="23" y="14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5" name="Freeform 132"/>
            <p:cNvSpPr>
              <a:spLocks/>
            </p:cNvSpPr>
            <p:nvPr/>
          </p:nvSpPr>
          <p:spPr bwMode="auto">
            <a:xfrm>
              <a:off x="2276475" y="1630363"/>
              <a:ext cx="646113" cy="546100"/>
            </a:xfrm>
            <a:custGeom>
              <a:avLst/>
              <a:gdLst>
                <a:gd name="T0" fmla="*/ 204 w 205"/>
                <a:gd name="T1" fmla="*/ 42 h 173"/>
                <a:gd name="T2" fmla="*/ 201 w 205"/>
                <a:gd name="T3" fmla="*/ 23 h 173"/>
                <a:gd name="T4" fmla="*/ 201 w 205"/>
                <a:gd name="T5" fmla="*/ 22 h 173"/>
                <a:gd name="T6" fmla="*/ 179 w 205"/>
                <a:gd name="T7" fmla="*/ 31 h 173"/>
                <a:gd name="T8" fmla="*/ 162 w 205"/>
                <a:gd name="T9" fmla="*/ 63 h 173"/>
                <a:gd name="T10" fmla="*/ 155 w 205"/>
                <a:gd name="T11" fmla="*/ 74 h 173"/>
                <a:gd name="T12" fmla="*/ 145 w 205"/>
                <a:gd name="T13" fmla="*/ 65 h 173"/>
                <a:gd name="T14" fmla="*/ 144 w 205"/>
                <a:gd name="T15" fmla="*/ 49 h 173"/>
                <a:gd name="T16" fmla="*/ 124 w 205"/>
                <a:gd name="T17" fmla="*/ 34 h 173"/>
                <a:gd name="T18" fmla="*/ 103 w 205"/>
                <a:gd name="T19" fmla="*/ 20 h 173"/>
                <a:gd name="T20" fmla="*/ 96 w 205"/>
                <a:gd name="T21" fmla="*/ 4 h 173"/>
                <a:gd name="T22" fmla="*/ 77 w 205"/>
                <a:gd name="T23" fmla="*/ 5 h 173"/>
                <a:gd name="T24" fmla="*/ 46 w 205"/>
                <a:gd name="T25" fmla="*/ 18 h 173"/>
                <a:gd name="T26" fmla="*/ 19 w 205"/>
                <a:gd name="T27" fmla="*/ 24 h 173"/>
                <a:gd name="T28" fmla="*/ 0 w 205"/>
                <a:gd name="T29" fmla="*/ 11 h 173"/>
                <a:gd name="T30" fmla="*/ 19 w 205"/>
                <a:gd name="T31" fmla="*/ 71 h 173"/>
                <a:gd name="T32" fmla="*/ 29 w 205"/>
                <a:gd name="T33" fmla="*/ 110 h 173"/>
                <a:gd name="T34" fmla="*/ 27 w 205"/>
                <a:gd name="T35" fmla="*/ 122 h 173"/>
                <a:gd name="T36" fmla="*/ 33 w 205"/>
                <a:gd name="T37" fmla="*/ 130 h 173"/>
                <a:gd name="T38" fmla="*/ 43 w 205"/>
                <a:gd name="T39" fmla="*/ 129 h 173"/>
                <a:gd name="T40" fmla="*/ 54 w 205"/>
                <a:gd name="T41" fmla="*/ 139 h 173"/>
                <a:gd name="T42" fmla="*/ 58 w 205"/>
                <a:gd name="T43" fmla="*/ 153 h 173"/>
                <a:gd name="T44" fmla="*/ 79 w 205"/>
                <a:gd name="T45" fmla="*/ 171 h 173"/>
                <a:gd name="T46" fmla="*/ 110 w 205"/>
                <a:gd name="T47" fmla="*/ 161 h 173"/>
                <a:gd name="T48" fmla="*/ 167 w 205"/>
                <a:gd name="T49" fmla="*/ 113 h 173"/>
                <a:gd name="T50" fmla="*/ 195 w 205"/>
                <a:gd name="T51" fmla="*/ 79 h 173"/>
                <a:gd name="T52" fmla="*/ 195 w 205"/>
                <a:gd name="T53" fmla="*/ 74 h 173"/>
                <a:gd name="T54" fmla="*/ 204 w 205"/>
                <a:gd name="T55" fmla="*/ 4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5" h="173">
                  <a:moveTo>
                    <a:pt x="204" y="42"/>
                  </a:moveTo>
                  <a:cubicBezTo>
                    <a:pt x="204" y="35"/>
                    <a:pt x="201" y="29"/>
                    <a:pt x="201" y="23"/>
                  </a:cubicBezTo>
                  <a:cubicBezTo>
                    <a:pt x="201" y="23"/>
                    <a:pt x="201" y="23"/>
                    <a:pt x="201" y="22"/>
                  </a:cubicBezTo>
                  <a:cubicBezTo>
                    <a:pt x="193" y="22"/>
                    <a:pt x="185" y="26"/>
                    <a:pt x="179" y="31"/>
                  </a:cubicBezTo>
                  <a:cubicBezTo>
                    <a:pt x="170" y="39"/>
                    <a:pt x="165" y="52"/>
                    <a:pt x="162" y="63"/>
                  </a:cubicBezTo>
                  <a:cubicBezTo>
                    <a:pt x="161" y="68"/>
                    <a:pt x="159" y="73"/>
                    <a:pt x="155" y="74"/>
                  </a:cubicBezTo>
                  <a:cubicBezTo>
                    <a:pt x="150" y="76"/>
                    <a:pt x="146" y="70"/>
                    <a:pt x="145" y="65"/>
                  </a:cubicBezTo>
                  <a:cubicBezTo>
                    <a:pt x="144" y="60"/>
                    <a:pt x="145" y="54"/>
                    <a:pt x="144" y="49"/>
                  </a:cubicBezTo>
                  <a:cubicBezTo>
                    <a:pt x="141" y="41"/>
                    <a:pt x="133" y="37"/>
                    <a:pt x="124" y="34"/>
                  </a:cubicBezTo>
                  <a:cubicBezTo>
                    <a:pt x="116" y="31"/>
                    <a:pt x="107" y="28"/>
                    <a:pt x="103" y="20"/>
                  </a:cubicBezTo>
                  <a:cubicBezTo>
                    <a:pt x="100" y="15"/>
                    <a:pt x="100" y="8"/>
                    <a:pt x="96" y="4"/>
                  </a:cubicBezTo>
                  <a:cubicBezTo>
                    <a:pt x="91" y="0"/>
                    <a:pt x="83" y="3"/>
                    <a:pt x="77" y="5"/>
                  </a:cubicBezTo>
                  <a:cubicBezTo>
                    <a:pt x="67" y="10"/>
                    <a:pt x="56" y="14"/>
                    <a:pt x="46" y="18"/>
                  </a:cubicBezTo>
                  <a:cubicBezTo>
                    <a:pt x="37" y="22"/>
                    <a:pt x="28" y="25"/>
                    <a:pt x="19" y="24"/>
                  </a:cubicBezTo>
                  <a:cubicBezTo>
                    <a:pt x="11" y="22"/>
                    <a:pt x="5" y="17"/>
                    <a:pt x="0" y="11"/>
                  </a:cubicBezTo>
                  <a:cubicBezTo>
                    <a:pt x="3" y="31"/>
                    <a:pt x="11" y="51"/>
                    <a:pt x="19" y="71"/>
                  </a:cubicBezTo>
                  <a:cubicBezTo>
                    <a:pt x="25" y="83"/>
                    <a:pt x="31" y="97"/>
                    <a:pt x="29" y="110"/>
                  </a:cubicBezTo>
                  <a:cubicBezTo>
                    <a:pt x="28" y="114"/>
                    <a:pt x="27" y="118"/>
                    <a:pt x="27" y="122"/>
                  </a:cubicBezTo>
                  <a:cubicBezTo>
                    <a:pt x="28" y="125"/>
                    <a:pt x="30" y="129"/>
                    <a:pt x="33" y="130"/>
                  </a:cubicBezTo>
                  <a:cubicBezTo>
                    <a:pt x="37" y="131"/>
                    <a:pt x="40" y="129"/>
                    <a:pt x="43" y="129"/>
                  </a:cubicBezTo>
                  <a:cubicBezTo>
                    <a:pt x="48" y="129"/>
                    <a:pt x="52" y="134"/>
                    <a:pt x="54" y="139"/>
                  </a:cubicBezTo>
                  <a:cubicBezTo>
                    <a:pt x="56" y="143"/>
                    <a:pt x="56" y="148"/>
                    <a:pt x="58" y="153"/>
                  </a:cubicBezTo>
                  <a:cubicBezTo>
                    <a:pt x="61" y="162"/>
                    <a:pt x="70" y="169"/>
                    <a:pt x="79" y="171"/>
                  </a:cubicBezTo>
                  <a:cubicBezTo>
                    <a:pt x="90" y="173"/>
                    <a:pt x="101" y="167"/>
                    <a:pt x="110" y="161"/>
                  </a:cubicBezTo>
                  <a:cubicBezTo>
                    <a:pt x="132" y="149"/>
                    <a:pt x="151" y="132"/>
                    <a:pt x="167" y="113"/>
                  </a:cubicBezTo>
                  <a:cubicBezTo>
                    <a:pt x="177" y="102"/>
                    <a:pt x="187" y="91"/>
                    <a:pt x="195" y="79"/>
                  </a:cubicBezTo>
                  <a:cubicBezTo>
                    <a:pt x="195" y="77"/>
                    <a:pt x="195" y="76"/>
                    <a:pt x="195" y="74"/>
                  </a:cubicBezTo>
                  <a:cubicBezTo>
                    <a:pt x="196" y="63"/>
                    <a:pt x="205" y="53"/>
                    <a:pt x="204" y="4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6" name="Freeform 133"/>
            <p:cNvSpPr>
              <a:spLocks/>
            </p:cNvSpPr>
            <p:nvPr/>
          </p:nvSpPr>
          <p:spPr bwMode="auto">
            <a:xfrm>
              <a:off x="2614613" y="1879601"/>
              <a:ext cx="428625" cy="415925"/>
            </a:xfrm>
            <a:custGeom>
              <a:avLst/>
              <a:gdLst>
                <a:gd name="T0" fmla="*/ 129 w 136"/>
                <a:gd name="T1" fmla="*/ 33 h 132"/>
                <a:gd name="T2" fmla="*/ 104 w 136"/>
                <a:gd name="T3" fmla="*/ 22 h 132"/>
                <a:gd name="T4" fmla="*/ 88 w 136"/>
                <a:gd name="T5" fmla="*/ 0 h 132"/>
                <a:gd name="T6" fmla="*/ 60 w 136"/>
                <a:gd name="T7" fmla="*/ 34 h 132"/>
                <a:gd name="T8" fmla="*/ 3 w 136"/>
                <a:gd name="T9" fmla="*/ 82 h 132"/>
                <a:gd name="T10" fmla="*/ 0 w 136"/>
                <a:gd name="T11" fmla="*/ 84 h 132"/>
                <a:gd name="T12" fmla="*/ 3 w 136"/>
                <a:gd name="T13" fmla="*/ 102 h 132"/>
                <a:gd name="T14" fmla="*/ 21 w 136"/>
                <a:gd name="T15" fmla="*/ 125 h 132"/>
                <a:gd name="T16" fmla="*/ 57 w 136"/>
                <a:gd name="T17" fmla="*/ 128 h 132"/>
                <a:gd name="T18" fmla="*/ 95 w 136"/>
                <a:gd name="T19" fmla="*/ 104 h 132"/>
                <a:gd name="T20" fmla="*/ 117 w 136"/>
                <a:gd name="T21" fmla="*/ 72 h 132"/>
                <a:gd name="T22" fmla="*/ 128 w 136"/>
                <a:gd name="T23" fmla="*/ 61 h 132"/>
                <a:gd name="T24" fmla="*/ 135 w 136"/>
                <a:gd name="T25" fmla="*/ 47 h 132"/>
                <a:gd name="T26" fmla="*/ 129 w 136"/>
                <a:gd name="T27" fmla="*/ 3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32">
                  <a:moveTo>
                    <a:pt x="129" y="33"/>
                  </a:moveTo>
                  <a:cubicBezTo>
                    <a:pt x="120" y="30"/>
                    <a:pt x="111" y="27"/>
                    <a:pt x="104" y="22"/>
                  </a:cubicBezTo>
                  <a:cubicBezTo>
                    <a:pt x="96" y="17"/>
                    <a:pt x="90" y="9"/>
                    <a:pt x="88" y="0"/>
                  </a:cubicBezTo>
                  <a:cubicBezTo>
                    <a:pt x="80" y="12"/>
                    <a:pt x="70" y="23"/>
                    <a:pt x="60" y="34"/>
                  </a:cubicBezTo>
                  <a:cubicBezTo>
                    <a:pt x="44" y="53"/>
                    <a:pt x="25" y="70"/>
                    <a:pt x="3" y="82"/>
                  </a:cubicBezTo>
                  <a:cubicBezTo>
                    <a:pt x="2" y="83"/>
                    <a:pt x="1" y="84"/>
                    <a:pt x="0" y="84"/>
                  </a:cubicBezTo>
                  <a:cubicBezTo>
                    <a:pt x="1" y="90"/>
                    <a:pt x="2" y="96"/>
                    <a:pt x="3" y="102"/>
                  </a:cubicBezTo>
                  <a:cubicBezTo>
                    <a:pt x="7" y="111"/>
                    <a:pt x="12" y="120"/>
                    <a:pt x="21" y="125"/>
                  </a:cubicBezTo>
                  <a:cubicBezTo>
                    <a:pt x="31" y="131"/>
                    <a:pt x="45" y="132"/>
                    <a:pt x="57" y="128"/>
                  </a:cubicBezTo>
                  <a:cubicBezTo>
                    <a:pt x="72" y="125"/>
                    <a:pt x="85" y="116"/>
                    <a:pt x="95" y="104"/>
                  </a:cubicBezTo>
                  <a:cubicBezTo>
                    <a:pt x="104" y="94"/>
                    <a:pt x="109" y="82"/>
                    <a:pt x="117" y="72"/>
                  </a:cubicBezTo>
                  <a:cubicBezTo>
                    <a:pt x="121" y="68"/>
                    <a:pt x="124" y="65"/>
                    <a:pt x="128" y="61"/>
                  </a:cubicBezTo>
                  <a:cubicBezTo>
                    <a:pt x="131" y="57"/>
                    <a:pt x="135" y="52"/>
                    <a:pt x="135" y="47"/>
                  </a:cubicBezTo>
                  <a:cubicBezTo>
                    <a:pt x="136" y="41"/>
                    <a:pt x="133" y="36"/>
                    <a:pt x="129" y="3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7" name="Freeform 134"/>
            <p:cNvSpPr>
              <a:spLocks/>
            </p:cNvSpPr>
            <p:nvPr/>
          </p:nvSpPr>
          <p:spPr bwMode="auto">
            <a:xfrm>
              <a:off x="2216150" y="3606801"/>
              <a:ext cx="1187450" cy="2386013"/>
            </a:xfrm>
            <a:custGeom>
              <a:avLst/>
              <a:gdLst>
                <a:gd name="T0" fmla="*/ 369 w 376"/>
                <a:gd name="T1" fmla="*/ 46 h 757"/>
                <a:gd name="T2" fmla="*/ 342 w 376"/>
                <a:gd name="T3" fmla="*/ 20 h 757"/>
                <a:gd name="T4" fmla="*/ 305 w 376"/>
                <a:gd name="T5" fmla="*/ 9 h 757"/>
                <a:gd name="T6" fmla="*/ 150 w 376"/>
                <a:gd name="T7" fmla="*/ 8 h 757"/>
                <a:gd name="T8" fmla="*/ 133 w 376"/>
                <a:gd name="T9" fmla="*/ 35 h 757"/>
                <a:gd name="T10" fmla="*/ 89 w 376"/>
                <a:gd name="T11" fmla="*/ 109 h 757"/>
                <a:gd name="T12" fmla="*/ 19 w 376"/>
                <a:gd name="T13" fmla="*/ 246 h 757"/>
                <a:gd name="T14" fmla="*/ 11 w 376"/>
                <a:gd name="T15" fmla="*/ 383 h 757"/>
                <a:gd name="T16" fmla="*/ 40 w 376"/>
                <a:gd name="T17" fmla="*/ 509 h 757"/>
                <a:gd name="T18" fmla="*/ 41 w 376"/>
                <a:gd name="T19" fmla="*/ 607 h 757"/>
                <a:gd name="T20" fmla="*/ 61 w 376"/>
                <a:gd name="T21" fmla="*/ 703 h 757"/>
                <a:gd name="T22" fmla="*/ 138 w 376"/>
                <a:gd name="T23" fmla="*/ 757 h 757"/>
                <a:gd name="T24" fmla="*/ 175 w 376"/>
                <a:gd name="T25" fmla="*/ 746 h 757"/>
                <a:gd name="T26" fmla="*/ 196 w 376"/>
                <a:gd name="T27" fmla="*/ 714 h 757"/>
                <a:gd name="T28" fmla="*/ 185 w 376"/>
                <a:gd name="T29" fmla="*/ 506 h 757"/>
                <a:gd name="T30" fmla="*/ 191 w 376"/>
                <a:gd name="T31" fmla="*/ 439 h 757"/>
                <a:gd name="T32" fmla="*/ 157 w 376"/>
                <a:gd name="T33" fmla="*/ 317 h 757"/>
                <a:gd name="T34" fmla="*/ 153 w 376"/>
                <a:gd name="T35" fmla="*/ 308 h 757"/>
                <a:gd name="T36" fmla="*/ 164 w 376"/>
                <a:gd name="T37" fmla="*/ 299 h 757"/>
                <a:gd name="T38" fmla="*/ 260 w 376"/>
                <a:gd name="T39" fmla="*/ 216 h 757"/>
                <a:gd name="T40" fmla="*/ 323 w 376"/>
                <a:gd name="T41" fmla="*/ 167 h 757"/>
                <a:gd name="T42" fmla="*/ 353 w 376"/>
                <a:gd name="T43" fmla="*/ 130 h 757"/>
                <a:gd name="T44" fmla="*/ 368 w 376"/>
                <a:gd name="T45" fmla="*/ 100 h 757"/>
                <a:gd name="T46" fmla="*/ 369 w 376"/>
                <a:gd name="T47" fmla="*/ 4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757">
                  <a:moveTo>
                    <a:pt x="369" y="46"/>
                  </a:moveTo>
                  <a:cubicBezTo>
                    <a:pt x="363" y="34"/>
                    <a:pt x="353" y="25"/>
                    <a:pt x="342" y="20"/>
                  </a:cubicBezTo>
                  <a:cubicBezTo>
                    <a:pt x="330" y="14"/>
                    <a:pt x="318" y="11"/>
                    <a:pt x="305" y="9"/>
                  </a:cubicBezTo>
                  <a:cubicBezTo>
                    <a:pt x="254" y="0"/>
                    <a:pt x="202" y="3"/>
                    <a:pt x="150" y="8"/>
                  </a:cubicBezTo>
                  <a:cubicBezTo>
                    <a:pt x="144" y="17"/>
                    <a:pt x="138" y="26"/>
                    <a:pt x="133" y="35"/>
                  </a:cubicBezTo>
                  <a:cubicBezTo>
                    <a:pt x="118" y="60"/>
                    <a:pt x="103" y="84"/>
                    <a:pt x="89" y="109"/>
                  </a:cubicBezTo>
                  <a:cubicBezTo>
                    <a:pt x="64" y="153"/>
                    <a:pt x="39" y="198"/>
                    <a:pt x="19" y="246"/>
                  </a:cubicBezTo>
                  <a:cubicBezTo>
                    <a:pt x="0" y="289"/>
                    <a:pt x="1" y="337"/>
                    <a:pt x="11" y="383"/>
                  </a:cubicBezTo>
                  <a:cubicBezTo>
                    <a:pt x="21" y="425"/>
                    <a:pt x="36" y="466"/>
                    <a:pt x="40" y="509"/>
                  </a:cubicBezTo>
                  <a:cubicBezTo>
                    <a:pt x="44" y="541"/>
                    <a:pt x="41" y="574"/>
                    <a:pt x="41" y="607"/>
                  </a:cubicBezTo>
                  <a:cubicBezTo>
                    <a:pt x="42" y="640"/>
                    <a:pt x="45" y="674"/>
                    <a:pt x="61" y="703"/>
                  </a:cubicBezTo>
                  <a:cubicBezTo>
                    <a:pt x="76" y="732"/>
                    <a:pt x="105" y="755"/>
                    <a:pt x="138" y="757"/>
                  </a:cubicBezTo>
                  <a:cubicBezTo>
                    <a:pt x="151" y="757"/>
                    <a:pt x="164" y="754"/>
                    <a:pt x="175" y="746"/>
                  </a:cubicBezTo>
                  <a:cubicBezTo>
                    <a:pt x="185" y="739"/>
                    <a:pt x="192" y="727"/>
                    <a:pt x="196" y="714"/>
                  </a:cubicBezTo>
                  <a:cubicBezTo>
                    <a:pt x="217" y="647"/>
                    <a:pt x="185" y="576"/>
                    <a:pt x="185" y="506"/>
                  </a:cubicBezTo>
                  <a:cubicBezTo>
                    <a:pt x="185" y="483"/>
                    <a:pt x="189" y="461"/>
                    <a:pt x="191" y="439"/>
                  </a:cubicBezTo>
                  <a:cubicBezTo>
                    <a:pt x="195" y="396"/>
                    <a:pt x="183" y="351"/>
                    <a:pt x="157" y="317"/>
                  </a:cubicBezTo>
                  <a:cubicBezTo>
                    <a:pt x="155" y="314"/>
                    <a:pt x="153" y="311"/>
                    <a:pt x="153" y="308"/>
                  </a:cubicBezTo>
                  <a:cubicBezTo>
                    <a:pt x="154" y="303"/>
                    <a:pt x="159" y="301"/>
                    <a:pt x="164" y="299"/>
                  </a:cubicBezTo>
                  <a:cubicBezTo>
                    <a:pt x="204" y="284"/>
                    <a:pt x="228" y="244"/>
                    <a:pt x="260" y="216"/>
                  </a:cubicBezTo>
                  <a:cubicBezTo>
                    <a:pt x="280" y="198"/>
                    <a:pt x="303" y="185"/>
                    <a:pt x="323" y="167"/>
                  </a:cubicBezTo>
                  <a:cubicBezTo>
                    <a:pt x="335" y="156"/>
                    <a:pt x="345" y="144"/>
                    <a:pt x="353" y="130"/>
                  </a:cubicBezTo>
                  <a:cubicBezTo>
                    <a:pt x="359" y="121"/>
                    <a:pt x="363" y="110"/>
                    <a:pt x="368" y="100"/>
                  </a:cubicBezTo>
                  <a:cubicBezTo>
                    <a:pt x="373" y="82"/>
                    <a:pt x="376" y="63"/>
                    <a:pt x="369" y="46"/>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8" name="Freeform 135"/>
            <p:cNvSpPr>
              <a:spLocks/>
            </p:cNvSpPr>
            <p:nvPr/>
          </p:nvSpPr>
          <p:spPr bwMode="auto">
            <a:xfrm>
              <a:off x="1452563" y="3357563"/>
              <a:ext cx="1236663" cy="2011363"/>
            </a:xfrm>
            <a:custGeom>
              <a:avLst/>
              <a:gdLst>
                <a:gd name="T0" fmla="*/ 287 w 392"/>
                <a:gd name="T1" fmla="*/ 227 h 638"/>
                <a:gd name="T2" fmla="*/ 314 w 392"/>
                <a:gd name="T3" fmla="*/ 218 h 638"/>
                <a:gd name="T4" fmla="*/ 331 w 392"/>
                <a:gd name="T5" fmla="*/ 188 h 638"/>
                <a:gd name="T6" fmla="*/ 375 w 392"/>
                <a:gd name="T7" fmla="*/ 114 h 638"/>
                <a:gd name="T8" fmla="*/ 392 w 392"/>
                <a:gd name="T9" fmla="*/ 87 h 638"/>
                <a:gd name="T10" fmla="*/ 362 w 392"/>
                <a:gd name="T11" fmla="*/ 90 h 638"/>
                <a:gd name="T12" fmla="*/ 338 w 392"/>
                <a:gd name="T13" fmla="*/ 10 h 638"/>
                <a:gd name="T14" fmla="*/ 292 w 392"/>
                <a:gd name="T15" fmla="*/ 3 h 638"/>
                <a:gd name="T16" fmla="*/ 239 w 392"/>
                <a:gd name="T17" fmla="*/ 27 h 638"/>
                <a:gd name="T18" fmla="*/ 82 w 392"/>
                <a:gd name="T19" fmla="*/ 130 h 638"/>
                <a:gd name="T20" fmla="*/ 10 w 392"/>
                <a:gd name="T21" fmla="*/ 224 h 638"/>
                <a:gd name="T22" fmla="*/ 1 w 392"/>
                <a:gd name="T23" fmla="*/ 295 h 638"/>
                <a:gd name="T24" fmla="*/ 3 w 392"/>
                <a:gd name="T25" fmla="*/ 331 h 638"/>
                <a:gd name="T26" fmla="*/ 13 w 392"/>
                <a:gd name="T27" fmla="*/ 364 h 638"/>
                <a:gd name="T28" fmla="*/ 24 w 392"/>
                <a:gd name="T29" fmla="*/ 461 h 638"/>
                <a:gd name="T30" fmla="*/ 19 w 392"/>
                <a:gd name="T31" fmla="*/ 507 h 638"/>
                <a:gd name="T32" fmla="*/ 25 w 392"/>
                <a:gd name="T33" fmla="*/ 557 h 638"/>
                <a:gd name="T34" fmla="*/ 48 w 392"/>
                <a:gd name="T35" fmla="*/ 620 h 638"/>
                <a:gd name="T36" fmla="*/ 112 w 392"/>
                <a:gd name="T37" fmla="*/ 638 h 638"/>
                <a:gd name="T38" fmla="*/ 166 w 392"/>
                <a:gd name="T39" fmla="*/ 620 h 638"/>
                <a:gd name="T40" fmla="*/ 169 w 392"/>
                <a:gd name="T41" fmla="*/ 535 h 638"/>
                <a:gd name="T42" fmla="*/ 174 w 392"/>
                <a:gd name="T43" fmla="*/ 438 h 638"/>
                <a:gd name="T44" fmla="*/ 183 w 392"/>
                <a:gd name="T45" fmla="*/ 351 h 638"/>
                <a:gd name="T46" fmla="*/ 157 w 392"/>
                <a:gd name="T47" fmla="*/ 269 h 638"/>
                <a:gd name="T48" fmla="*/ 287 w 392"/>
                <a:gd name="T49" fmla="*/ 22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2" h="638">
                  <a:moveTo>
                    <a:pt x="287" y="227"/>
                  </a:moveTo>
                  <a:cubicBezTo>
                    <a:pt x="296" y="224"/>
                    <a:pt x="305" y="221"/>
                    <a:pt x="314" y="218"/>
                  </a:cubicBezTo>
                  <a:cubicBezTo>
                    <a:pt x="320" y="207"/>
                    <a:pt x="326" y="197"/>
                    <a:pt x="331" y="188"/>
                  </a:cubicBezTo>
                  <a:cubicBezTo>
                    <a:pt x="345" y="163"/>
                    <a:pt x="360" y="139"/>
                    <a:pt x="375" y="114"/>
                  </a:cubicBezTo>
                  <a:cubicBezTo>
                    <a:pt x="380" y="105"/>
                    <a:pt x="386" y="96"/>
                    <a:pt x="392" y="87"/>
                  </a:cubicBezTo>
                  <a:cubicBezTo>
                    <a:pt x="382" y="88"/>
                    <a:pt x="372" y="89"/>
                    <a:pt x="362" y="90"/>
                  </a:cubicBezTo>
                  <a:cubicBezTo>
                    <a:pt x="350" y="65"/>
                    <a:pt x="341" y="38"/>
                    <a:pt x="338" y="10"/>
                  </a:cubicBezTo>
                  <a:cubicBezTo>
                    <a:pt x="325" y="2"/>
                    <a:pt x="308" y="0"/>
                    <a:pt x="292" y="3"/>
                  </a:cubicBezTo>
                  <a:cubicBezTo>
                    <a:pt x="273" y="7"/>
                    <a:pt x="256" y="17"/>
                    <a:pt x="239" y="27"/>
                  </a:cubicBezTo>
                  <a:cubicBezTo>
                    <a:pt x="184" y="58"/>
                    <a:pt x="130" y="89"/>
                    <a:pt x="82" y="130"/>
                  </a:cubicBezTo>
                  <a:cubicBezTo>
                    <a:pt x="51" y="155"/>
                    <a:pt x="22" y="186"/>
                    <a:pt x="10" y="224"/>
                  </a:cubicBezTo>
                  <a:cubicBezTo>
                    <a:pt x="2" y="247"/>
                    <a:pt x="0" y="271"/>
                    <a:pt x="1" y="295"/>
                  </a:cubicBezTo>
                  <a:cubicBezTo>
                    <a:pt x="1" y="307"/>
                    <a:pt x="2" y="319"/>
                    <a:pt x="3" y="331"/>
                  </a:cubicBezTo>
                  <a:cubicBezTo>
                    <a:pt x="5" y="343"/>
                    <a:pt x="10" y="353"/>
                    <a:pt x="13" y="364"/>
                  </a:cubicBezTo>
                  <a:cubicBezTo>
                    <a:pt x="22" y="395"/>
                    <a:pt x="26" y="428"/>
                    <a:pt x="24" y="461"/>
                  </a:cubicBezTo>
                  <a:cubicBezTo>
                    <a:pt x="24" y="476"/>
                    <a:pt x="18" y="493"/>
                    <a:pt x="19" y="507"/>
                  </a:cubicBezTo>
                  <a:cubicBezTo>
                    <a:pt x="21" y="524"/>
                    <a:pt x="24" y="540"/>
                    <a:pt x="25" y="557"/>
                  </a:cubicBezTo>
                  <a:cubicBezTo>
                    <a:pt x="27" y="580"/>
                    <a:pt x="31" y="605"/>
                    <a:pt x="48" y="620"/>
                  </a:cubicBezTo>
                  <a:cubicBezTo>
                    <a:pt x="64" y="636"/>
                    <a:pt x="89" y="637"/>
                    <a:pt x="112" y="638"/>
                  </a:cubicBezTo>
                  <a:cubicBezTo>
                    <a:pt x="132" y="638"/>
                    <a:pt x="155" y="637"/>
                    <a:pt x="166" y="620"/>
                  </a:cubicBezTo>
                  <a:cubicBezTo>
                    <a:pt x="181" y="598"/>
                    <a:pt x="170" y="560"/>
                    <a:pt x="169" y="535"/>
                  </a:cubicBezTo>
                  <a:cubicBezTo>
                    <a:pt x="168" y="502"/>
                    <a:pt x="170" y="470"/>
                    <a:pt x="174" y="438"/>
                  </a:cubicBezTo>
                  <a:cubicBezTo>
                    <a:pt x="178" y="409"/>
                    <a:pt x="184" y="380"/>
                    <a:pt x="183" y="351"/>
                  </a:cubicBezTo>
                  <a:cubicBezTo>
                    <a:pt x="183" y="322"/>
                    <a:pt x="176" y="292"/>
                    <a:pt x="157" y="269"/>
                  </a:cubicBezTo>
                  <a:cubicBezTo>
                    <a:pt x="201" y="256"/>
                    <a:pt x="243" y="240"/>
                    <a:pt x="287" y="227"/>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9" name="Freeform 136"/>
            <p:cNvSpPr>
              <a:spLocks/>
            </p:cNvSpPr>
            <p:nvPr/>
          </p:nvSpPr>
          <p:spPr bwMode="auto">
            <a:xfrm>
              <a:off x="1420813" y="3382963"/>
              <a:ext cx="1755775" cy="1012825"/>
            </a:xfrm>
            <a:custGeom>
              <a:avLst/>
              <a:gdLst>
                <a:gd name="T0" fmla="*/ 323 w 556"/>
                <a:gd name="T1" fmla="*/ 320 h 321"/>
                <a:gd name="T2" fmla="*/ 3 w 556"/>
                <a:gd name="T3" fmla="*/ 135 h 321"/>
                <a:gd name="T4" fmla="*/ 3 w 556"/>
                <a:gd name="T5" fmla="*/ 129 h 321"/>
                <a:gd name="T6" fmla="*/ 224 w 556"/>
                <a:gd name="T7" fmla="*/ 2 h 321"/>
                <a:gd name="T8" fmla="*/ 234 w 556"/>
                <a:gd name="T9" fmla="*/ 2 h 321"/>
                <a:gd name="T10" fmla="*/ 553 w 556"/>
                <a:gd name="T11" fmla="*/ 186 h 321"/>
                <a:gd name="T12" fmla="*/ 553 w 556"/>
                <a:gd name="T13" fmla="*/ 192 h 321"/>
                <a:gd name="T14" fmla="*/ 332 w 556"/>
                <a:gd name="T15" fmla="*/ 320 h 321"/>
                <a:gd name="T16" fmla="*/ 323 w 556"/>
                <a:gd name="T17" fmla="*/ 32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321">
                  <a:moveTo>
                    <a:pt x="323" y="320"/>
                  </a:moveTo>
                  <a:cubicBezTo>
                    <a:pt x="3" y="135"/>
                    <a:pt x="3" y="135"/>
                    <a:pt x="3" y="135"/>
                  </a:cubicBezTo>
                  <a:cubicBezTo>
                    <a:pt x="0" y="133"/>
                    <a:pt x="0" y="131"/>
                    <a:pt x="3" y="129"/>
                  </a:cubicBezTo>
                  <a:cubicBezTo>
                    <a:pt x="224" y="2"/>
                    <a:pt x="224" y="2"/>
                    <a:pt x="224" y="2"/>
                  </a:cubicBezTo>
                  <a:cubicBezTo>
                    <a:pt x="227" y="0"/>
                    <a:pt x="231" y="0"/>
                    <a:pt x="234" y="2"/>
                  </a:cubicBezTo>
                  <a:cubicBezTo>
                    <a:pt x="553" y="186"/>
                    <a:pt x="553" y="186"/>
                    <a:pt x="553" y="186"/>
                  </a:cubicBezTo>
                  <a:cubicBezTo>
                    <a:pt x="556" y="188"/>
                    <a:pt x="556" y="190"/>
                    <a:pt x="553" y="192"/>
                  </a:cubicBezTo>
                  <a:cubicBezTo>
                    <a:pt x="332" y="320"/>
                    <a:pt x="332" y="320"/>
                    <a:pt x="332" y="320"/>
                  </a:cubicBezTo>
                  <a:cubicBezTo>
                    <a:pt x="330" y="321"/>
                    <a:pt x="325" y="321"/>
                    <a:pt x="323" y="320"/>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0" name="Freeform 137"/>
            <p:cNvSpPr>
              <a:spLocks/>
            </p:cNvSpPr>
            <p:nvPr/>
          </p:nvSpPr>
          <p:spPr bwMode="auto">
            <a:xfrm>
              <a:off x="1497013" y="3749676"/>
              <a:ext cx="119063" cy="68263"/>
            </a:xfrm>
            <a:custGeom>
              <a:avLst/>
              <a:gdLst>
                <a:gd name="T0" fmla="*/ 37 w 38"/>
                <a:gd name="T1" fmla="*/ 16 h 22"/>
                <a:gd name="T2" fmla="*/ 9 w 38"/>
                <a:gd name="T3" fmla="*/ 0 h 22"/>
                <a:gd name="T4" fmla="*/ 7 w 38"/>
                <a:gd name="T5" fmla="*/ 0 h 22"/>
                <a:gd name="T6" fmla="*/ 0 w 38"/>
                <a:gd name="T7" fmla="*/ 4 h 22"/>
                <a:gd name="T8" fmla="*/ 0 w 38"/>
                <a:gd name="T9" fmla="*/ 5 h 22"/>
                <a:gd name="T10" fmla="*/ 29 w 38"/>
                <a:gd name="T11" fmla="*/ 21 h 22"/>
                <a:gd name="T12" fmla="*/ 31 w 38"/>
                <a:gd name="T13" fmla="*/ 21 h 22"/>
                <a:gd name="T14" fmla="*/ 37 w 38"/>
                <a:gd name="T15" fmla="*/ 18 h 22"/>
                <a:gd name="T16" fmla="*/ 37 w 38"/>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6"/>
                  </a:moveTo>
                  <a:cubicBezTo>
                    <a:pt x="9" y="0"/>
                    <a:pt x="9" y="0"/>
                    <a:pt x="9" y="0"/>
                  </a:cubicBezTo>
                  <a:cubicBezTo>
                    <a:pt x="8" y="0"/>
                    <a:pt x="7" y="0"/>
                    <a:pt x="7" y="0"/>
                  </a:cubicBezTo>
                  <a:cubicBezTo>
                    <a:pt x="0" y="4"/>
                    <a:pt x="0" y="4"/>
                    <a:pt x="0" y="4"/>
                  </a:cubicBezTo>
                  <a:cubicBezTo>
                    <a:pt x="0" y="4"/>
                    <a:pt x="0" y="5"/>
                    <a:pt x="0" y="5"/>
                  </a:cubicBezTo>
                  <a:cubicBezTo>
                    <a:pt x="29" y="21"/>
                    <a:pt x="29" y="21"/>
                    <a:pt x="29" y="21"/>
                  </a:cubicBezTo>
                  <a:cubicBezTo>
                    <a:pt x="29" y="22"/>
                    <a:pt x="30" y="22"/>
                    <a:pt x="31" y="21"/>
                  </a:cubicBezTo>
                  <a:cubicBezTo>
                    <a:pt x="37" y="18"/>
                    <a:pt x="37" y="18"/>
                    <a:pt x="37" y="18"/>
                  </a:cubicBezTo>
                  <a:cubicBezTo>
                    <a:pt x="38" y="17"/>
                    <a:pt x="38" y="17"/>
                    <a:pt x="37" y="1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1" name="Freeform 138"/>
            <p:cNvSpPr>
              <a:spLocks/>
            </p:cNvSpPr>
            <p:nvPr/>
          </p:nvSpPr>
          <p:spPr bwMode="auto">
            <a:xfrm>
              <a:off x="1600200" y="3808413"/>
              <a:ext cx="88900" cy="50800"/>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6"/>
                    <a:pt x="19" y="16"/>
                    <a:pt x="19" y="16"/>
                  </a:cubicBezTo>
                  <a:cubicBezTo>
                    <a:pt x="20"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2" name="Freeform 139"/>
            <p:cNvSpPr>
              <a:spLocks/>
            </p:cNvSpPr>
            <p:nvPr/>
          </p:nvSpPr>
          <p:spPr bwMode="auto">
            <a:xfrm>
              <a:off x="1673225" y="3849688"/>
              <a:ext cx="88900" cy="50800"/>
            </a:xfrm>
            <a:custGeom>
              <a:avLst/>
              <a:gdLst>
                <a:gd name="T0" fmla="*/ 27 w 28"/>
                <a:gd name="T1" fmla="*/ 11 h 16"/>
                <a:gd name="T2" fmla="*/ 9 w 28"/>
                <a:gd name="T3" fmla="*/ 0 h 16"/>
                <a:gd name="T4" fmla="*/ 7 w 28"/>
                <a:gd name="T5" fmla="*/ 0 h 16"/>
                <a:gd name="T6" fmla="*/ 0 w 28"/>
                <a:gd name="T7" fmla="*/ 4 h 16"/>
                <a:gd name="T8" fmla="*/ 0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0" y="4"/>
                    <a:pt x="0" y="4"/>
                    <a:pt x="0" y="4"/>
                  </a:cubicBezTo>
                  <a:cubicBezTo>
                    <a:pt x="0" y="4"/>
                    <a:pt x="0" y="5"/>
                    <a:pt x="0"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3" name="Freeform 140"/>
            <p:cNvSpPr>
              <a:spLocks/>
            </p:cNvSpPr>
            <p:nvPr/>
          </p:nvSpPr>
          <p:spPr bwMode="auto">
            <a:xfrm>
              <a:off x="1743075" y="3890963"/>
              <a:ext cx="87313" cy="50800"/>
            </a:xfrm>
            <a:custGeom>
              <a:avLst/>
              <a:gdLst>
                <a:gd name="T0" fmla="*/ 28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8 w 28"/>
                <a:gd name="T15" fmla="*/ 12 h 16"/>
                <a:gd name="T16" fmla="*/ 28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1"/>
                  </a:moveTo>
                  <a:cubicBezTo>
                    <a:pt x="9" y="0"/>
                    <a:pt x="9" y="0"/>
                    <a:pt x="9" y="0"/>
                  </a:cubicBezTo>
                  <a:cubicBezTo>
                    <a:pt x="9" y="0"/>
                    <a:pt x="8" y="0"/>
                    <a:pt x="7" y="0"/>
                  </a:cubicBezTo>
                  <a:cubicBezTo>
                    <a:pt x="1" y="4"/>
                    <a:pt x="1" y="4"/>
                    <a:pt x="1" y="4"/>
                  </a:cubicBezTo>
                  <a:cubicBezTo>
                    <a:pt x="0" y="4"/>
                    <a:pt x="0" y="5"/>
                    <a:pt x="1" y="5"/>
                  </a:cubicBezTo>
                  <a:cubicBezTo>
                    <a:pt x="19" y="16"/>
                    <a:pt x="19" y="16"/>
                    <a:pt x="19" y="16"/>
                  </a:cubicBezTo>
                  <a:cubicBezTo>
                    <a:pt x="20" y="16"/>
                    <a:pt x="21" y="16"/>
                    <a:pt x="21" y="16"/>
                  </a:cubicBezTo>
                  <a:cubicBezTo>
                    <a:pt x="28" y="12"/>
                    <a:pt x="28" y="12"/>
                    <a:pt x="28" y="12"/>
                  </a:cubicBezTo>
                  <a:cubicBezTo>
                    <a:pt x="28" y="12"/>
                    <a:pt x="28" y="11"/>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4" name="Freeform 141"/>
            <p:cNvSpPr>
              <a:spLocks/>
            </p:cNvSpPr>
            <p:nvPr/>
          </p:nvSpPr>
          <p:spPr bwMode="auto">
            <a:xfrm>
              <a:off x="1814513" y="3932238"/>
              <a:ext cx="88900" cy="49213"/>
            </a:xfrm>
            <a:custGeom>
              <a:avLst/>
              <a:gdLst>
                <a:gd name="T0" fmla="*/ 27 w 28"/>
                <a:gd name="T1" fmla="*/ 11 h 16"/>
                <a:gd name="T2" fmla="*/ 9 w 28"/>
                <a:gd name="T3" fmla="*/ 0 h 16"/>
                <a:gd name="T4" fmla="*/ 7 w 28"/>
                <a:gd name="T5" fmla="*/ 0 h 16"/>
                <a:gd name="T6" fmla="*/ 0 w 28"/>
                <a:gd name="T7" fmla="*/ 4 h 16"/>
                <a:gd name="T8" fmla="*/ 0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0" y="4"/>
                    <a:pt x="0" y="4"/>
                    <a:pt x="0" y="4"/>
                  </a:cubicBezTo>
                  <a:cubicBezTo>
                    <a:pt x="0" y="4"/>
                    <a:pt x="0" y="5"/>
                    <a:pt x="0"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5" name="Freeform 142"/>
            <p:cNvSpPr>
              <a:spLocks/>
            </p:cNvSpPr>
            <p:nvPr/>
          </p:nvSpPr>
          <p:spPr bwMode="auto">
            <a:xfrm>
              <a:off x="1884363" y="3973513"/>
              <a:ext cx="92075" cy="49213"/>
            </a:xfrm>
            <a:custGeom>
              <a:avLst/>
              <a:gdLst>
                <a:gd name="T0" fmla="*/ 28 w 29"/>
                <a:gd name="T1" fmla="*/ 11 h 16"/>
                <a:gd name="T2" fmla="*/ 10 w 29"/>
                <a:gd name="T3" fmla="*/ 0 h 16"/>
                <a:gd name="T4" fmla="*/ 7 w 29"/>
                <a:gd name="T5" fmla="*/ 0 h 16"/>
                <a:gd name="T6" fmla="*/ 1 w 29"/>
                <a:gd name="T7" fmla="*/ 4 h 16"/>
                <a:gd name="T8" fmla="*/ 1 w 29"/>
                <a:gd name="T9" fmla="*/ 5 h 16"/>
                <a:gd name="T10" fmla="*/ 19 w 29"/>
                <a:gd name="T11" fmla="*/ 16 h 16"/>
                <a:gd name="T12" fmla="*/ 22 w 29"/>
                <a:gd name="T13" fmla="*/ 16 h 16"/>
                <a:gd name="T14" fmla="*/ 28 w 29"/>
                <a:gd name="T15" fmla="*/ 12 h 16"/>
                <a:gd name="T16" fmla="*/ 28 w 29"/>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28" y="11"/>
                  </a:moveTo>
                  <a:cubicBezTo>
                    <a:pt x="10" y="0"/>
                    <a:pt x="10" y="0"/>
                    <a:pt x="10" y="0"/>
                  </a:cubicBezTo>
                  <a:cubicBezTo>
                    <a:pt x="9" y="0"/>
                    <a:pt x="8" y="0"/>
                    <a:pt x="7" y="0"/>
                  </a:cubicBezTo>
                  <a:cubicBezTo>
                    <a:pt x="1" y="4"/>
                    <a:pt x="1" y="4"/>
                    <a:pt x="1" y="4"/>
                  </a:cubicBezTo>
                  <a:cubicBezTo>
                    <a:pt x="0" y="5"/>
                    <a:pt x="0" y="5"/>
                    <a:pt x="1" y="5"/>
                  </a:cubicBezTo>
                  <a:cubicBezTo>
                    <a:pt x="19" y="16"/>
                    <a:pt x="19" y="16"/>
                    <a:pt x="19" y="16"/>
                  </a:cubicBezTo>
                  <a:cubicBezTo>
                    <a:pt x="20" y="16"/>
                    <a:pt x="21" y="16"/>
                    <a:pt x="22" y="16"/>
                  </a:cubicBezTo>
                  <a:cubicBezTo>
                    <a:pt x="28" y="12"/>
                    <a:pt x="28" y="12"/>
                    <a:pt x="28" y="12"/>
                  </a:cubicBezTo>
                  <a:cubicBezTo>
                    <a:pt x="29" y="12"/>
                    <a:pt x="29" y="11"/>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6" name="Freeform 143"/>
            <p:cNvSpPr>
              <a:spLocks/>
            </p:cNvSpPr>
            <p:nvPr/>
          </p:nvSpPr>
          <p:spPr bwMode="auto">
            <a:xfrm>
              <a:off x="1957388" y="4013201"/>
              <a:ext cx="88900" cy="50800"/>
            </a:xfrm>
            <a:custGeom>
              <a:avLst/>
              <a:gdLst>
                <a:gd name="T0" fmla="*/ 28 w 28"/>
                <a:gd name="T1" fmla="*/ 11 h 16"/>
                <a:gd name="T2" fmla="*/ 9 w 28"/>
                <a:gd name="T3" fmla="*/ 1 h 16"/>
                <a:gd name="T4" fmla="*/ 7 w 28"/>
                <a:gd name="T5" fmla="*/ 1 h 16"/>
                <a:gd name="T6" fmla="*/ 1 w 28"/>
                <a:gd name="T7" fmla="*/ 4 h 16"/>
                <a:gd name="T8" fmla="*/ 1 w 28"/>
                <a:gd name="T9" fmla="*/ 6 h 16"/>
                <a:gd name="T10" fmla="*/ 19 w 28"/>
                <a:gd name="T11" fmla="*/ 16 h 16"/>
                <a:gd name="T12" fmla="*/ 21 w 28"/>
                <a:gd name="T13" fmla="*/ 16 h 16"/>
                <a:gd name="T14" fmla="*/ 28 w 28"/>
                <a:gd name="T15" fmla="*/ 12 h 16"/>
                <a:gd name="T16" fmla="*/ 28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1"/>
                  </a:moveTo>
                  <a:cubicBezTo>
                    <a:pt x="9" y="1"/>
                    <a:pt x="9" y="1"/>
                    <a:pt x="9" y="1"/>
                  </a:cubicBezTo>
                  <a:cubicBezTo>
                    <a:pt x="9" y="0"/>
                    <a:pt x="8" y="0"/>
                    <a:pt x="7" y="1"/>
                  </a:cubicBezTo>
                  <a:cubicBezTo>
                    <a:pt x="1" y="4"/>
                    <a:pt x="1" y="4"/>
                    <a:pt x="1" y="4"/>
                  </a:cubicBezTo>
                  <a:cubicBezTo>
                    <a:pt x="0" y="5"/>
                    <a:pt x="0" y="5"/>
                    <a:pt x="1" y="6"/>
                  </a:cubicBezTo>
                  <a:cubicBezTo>
                    <a:pt x="19" y="16"/>
                    <a:pt x="19" y="16"/>
                    <a:pt x="19" y="16"/>
                  </a:cubicBezTo>
                  <a:cubicBezTo>
                    <a:pt x="20" y="16"/>
                    <a:pt x="21" y="16"/>
                    <a:pt x="21" y="16"/>
                  </a:cubicBezTo>
                  <a:cubicBezTo>
                    <a:pt x="28" y="12"/>
                    <a:pt x="28" y="12"/>
                    <a:pt x="28" y="12"/>
                  </a:cubicBezTo>
                  <a:cubicBezTo>
                    <a:pt x="28" y="12"/>
                    <a:pt x="28" y="12"/>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7" name="Freeform 144"/>
            <p:cNvSpPr>
              <a:spLocks/>
            </p:cNvSpPr>
            <p:nvPr/>
          </p:nvSpPr>
          <p:spPr bwMode="auto">
            <a:xfrm>
              <a:off x="2030413" y="4054476"/>
              <a:ext cx="87313" cy="53975"/>
            </a:xfrm>
            <a:custGeom>
              <a:avLst/>
              <a:gdLst>
                <a:gd name="T0" fmla="*/ 27 w 28"/>
                <a:gd name="T1" fmla="*/ 11 h 17"/>
                <a:gd name="T2" fmla="*/ 9 w 28"/>
                <a:gd name="T3" fmla="*/ 1 h 17"/>
                <a:gd name="T4" fmla="*/ 7 w 28"/>
                <a:gd name="T5" fmla="*/ 1 h 17"/>
                <a:gd name="T6" fmla="*/ 0 w 28"/>
                <a:gd name="T7" fmla="*/ 4 h 17"/>
                <a:gd name="T8" fmla="*/ 0 w 28"/>
                <a:gd name="T9" fmla="*/ 6 h 17"/>
                <a:gd name="T10" fmla="*/ 19 w 28"/>
                <a:gd name="T11" fmla="*/ 16 h 17"/>
                <a:gd name="T12" fmla="*/ 21 w 28"/>
                <a:gd name="T13" fmla="*/ 16 h 17"/>
                <a:gd name="T14" fmla="*/ 27 w 28"/>
                <a:gd name="T15" fmla="*/ 12 h 17"/>
                <a:gd name="T16" fmla="*/ 27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7" y="11"/>
                  </a:moveTo>
                  <a:cubicBezTo>
                    <a:pt x="9" y="1"/>
                    <a:pt x="9" y="1"/>
                    <a:pt x="9" y="1"/>
                  </a:cubicBezTo>
                  <a:cubicBezTo>
                    <a:pt x="8" y="0"/>
                    <a:pt x="7" y="0"/>
                    <a:pt x="7" y="1"/>
                  </a:cubicBezTo>
                  <a:cubicBezTo>
                    <a:pt x="0" y="4"/>
                    <a:pt x="0" y="4"/>
                    <a:pt x="0" y="4"/>
                  </a:cubicBezTo>
                  <a:cubicBezTo>
                    <a:pt x="0" y="5"/>
                    <a:pt x="0" y="5"/>
                    <a:pt x="0" y="6"/>
                  </a:cubicBezTo>
                  <a:cubicBezTo>
                    <a:pt x="19" y="16"/>
                    <a:pt x="19" y="16"/>
                    <a:pt x="19" y="16"/>
                  </a:cubicBezTo>
                  <a:cubicBezTo>
                    <a:pt x="19" y="17"/>
                    <a:pt x="20" y="17"/>
                    <a:pt x="21" y="16"/>
                  </a:cubicBezTo>
                  <a:cubicBezTo>
                    <a:pt x="27" y="12"/>
                    <a:pt x="27" y="12"/>
                    <a:pt x="27" y="12"/>
                  </a:cubicBezTo>
                  <a:cubicBezTo>
                    <a:pt x="28" y="12"/>
                    <a:pt x="28" y="12"/>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8" name="Freeform 145"/>
            <p:cNvSpPr>
              <a:spLocks/>
            </p:cNvSpPr>
            <p:nvPr/>
          </p:nvSpPr>
          <p:spPr bwMode="auto">
            <a:xfrm>
              <a:off x="2098675" y="4095751"/>
              <a:ext cx="88900" cy="53975"/>
            </a:xfrm>
            <a:custGeom>
              <a:avLst/>
              <a:gdLst>
                <a:gd name="T0" fmla="*/ 28 w 28"/>
                <a:gd name="T1" fmla="*/ 11 h 17"/>
                <a:gd name="T2" fmla="*/ 10 w 28"/>
                <a:gd name="T3" fmla="*/ 1 h 17"/>
                <a:gd name="T4" fmla="*/ 7 w 28"/>
                <a:gd name="T5" fmla="*/ 1 h 17"/>
                <a:gd name="T6" fmla="*/ 1 w 28"/>
                <a:gd name="T7" fmla="*/ 4 h 17"/>
                <a:gd name="T8" fmla="*/ 1 w 28"/>
                <a:gd name="T9" fmla="*/ 6 h 17"/>
                <a:gd name="T10" fmla="*/ 19 w 28"/>
                <a:gd name="T11" fmla="*/ 16 h 17"/>
                <a:gd name="T12" fmla="*/ 21 w 28"/>
                <a:gd name="T13" fmla="*/ 16 h 17"/>
                <a:gd name="T14" fmla="*/ 28 w 28"/>
                <a:gd name="T15" fmla="*/ 13 h 17"/>
                <a:gd name="T16" fmla="*/ 28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11"/>
                  </a:moveTo>
                  <a:cubicBezTo>
                    <a:pt x="10" y="1"/>
                    <a:pt x="10" y="1"/>
                    <a:pt x="10" y="1"/>
                  </a:cubicBezTo>
                  <a:cubicBezTo>
                    <a:pt x="9" y="0"/>
                    <a:pt x="8" y="0"/>
                    <a:pt x="7" y="1"/>
                  </a:cubicBezTo>
                  <a:cubicBezTo>
                    <a:pt x="1" y="4"/>
                    <a:pt x="1" y="4"/>
                    <a:pt x="1" y="4"/>
                  </a:cubicBezTo>
                  <a:cubicBezTo>
                    <a:pt x="0" y="5"/>
                    <a:pt x="0" y="5"/>
                    <a:pt x="1" y="6"/>
                  </a:cubicBezTo>
                  <a:cubicBezTo>
                    <a:pt x="19" y="16"/>
                    <a:pt x="19" y="16"/>
                    <a:pt x="19" y="16"/>
                  </a:cubicBezTo>
                  <a:cubicBezTo>
                    <a:pt x="20" y="17"/>
                    <a:pt x="21" y="17"/>
                    <a:pt x="21" y="16"/>
                  </a:cubicBezTo>
                  <a:cubicBezTo>
                    <a:pt x="28" y="13"/>
                    <a:pt x="28" y="13"/>
                    <a:pt x="28" y="13"/>
                  </a:cubicBezTo>
                  <a:cubicBezTo>
                    <a:pt x="28" y="12"/>
                    <a:pt x="28" y="12"/>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9" name="Freeform 146"/>
            <p:cNvSpPr>
              <a:spLocks/>
            </p:cNvSpPr>
            <p:nvPr/>
          </p:nvSpPr>
          <p:spPr bwMode="auto">
            <a:xfrm>
              <a:off x="2171700" y="4137026"/>
              <a:ext cx="88900" cy="53975"/>
            </a:xfrm>
            <a:custGeom>
              <a:avLst/>
              <a:gdLst>
                <a:gd name="T0" fmla="*/ 28 w 28"/>
                <a:gd name="T1" fmla="*/ 11 h 17"/>
                <a:gd name="T2" fmla="*/ 9 w 28"/>
                <a:gd name="T3" fmla="*/ 1 h 17"/>
                <a:gd name="T4" fmla="*/ 7 w 28"/>
                <a:gd name="T5" fmla="*/ 1 h 17"/>
                <a:gd name="T6" fmla="*/ 1 w 28"/>
                <a:gd name="T7" fmla="*/ 4 h 17"/>
                <a:gd name="T8" fmla="*/ 1 w 28"/>
                <a:gd name="T9" fmla="*/ 6 h 17"/>
                <a:gd name="T10" fmla="*/ 19 w 28"/>
                <a:gd name="T11" fmla="*/ 16 h 17"/>
                <a:gd name="T12" fmla="*/ 21 w 28"/>
                <a:gd name="T13" fmla="*/ 16 h 17"/>
                <a:gd name="T14" fmla="*/ 28 w 28"/>
                <a:gd name="T15" fmla="*/ 13 h 17"/>
                <a:gd name="T16" fmla="*/ 28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11"/>
                  </a:moveTo>
                  <a:cubicBezTo>
                    <a:pt x="9" y="1"/>
                    <a:pt x="9" y="1"/>
                    <a:pt x="9" y="1"/>
                  </a:cubicBezTo>
                  <a:cubicBezTo>
                    <a:pt x="9" y="0"/>
                    <a:pt x="8" y="0"/>
                    <a:pt x="7" y="1"/>
                  </a:cubicBezTo>
                  <a:cubicBezTo>
                    <a:pt x="1" y="4"/>
                    <a:pt x="1" y="4"/>
                    <a:pt x="1" y="4"/>
                  </a:cubicBezTo>
                  <a:cubicBezTo>
                    <a:pt x="0" y="5"/>
                    <a:pt x="0" y="5"/>
                    <a:pt x="1" y="6"/>
                  </a:cubicBezTo>
                  <a:cubicBezTo>
                    <a:pt x="19" y="16"/>
                    <a:pt x="19" y="16"/>
                    <a:pt x="19" y="16"/>
                  </a:cubicBezTo>
                  <a:cubicBezTo>
                    <a:pt x="20" y="17"/>
                    <a:pt x="21" y="17"/>
                    <a:pt x="21" y="16"/>
                  </a:cubicBezTo>
                  <a:cubicBezTo>
                    <a:pt x="28" y="13"/>
                    <a:pt x="28" y="13"/>
                    <a:pt x="28" y="13"/>
                  </a:cubicBezTo>
                  <a:cubicBezTo>
                    <a:pt x="28" y="12"/>
                    <a:pt x="28" y="12"/>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0" name="Freeform 147"/>
            <p:cNvSpPr>
              <a:spLocks/>
            </p:cNvSpPr>
            <p:nvPr/>
          </p:nvSpPr>
          <p:spPr bwMode="auto">
            <a:xfrm>
              <a:off x="2244725" y="4178301"/>
              <a:ext cx="88900" cy="52388"/>
            </a:xfrm>
            <a:custGeom>
              <a:avLst/>
              <a:gdLst>
                <a:gd name="T0" fmla="*/ 27 w 28"/>
                <a:gd name="T1" fmla="*/ 11 h 17"/>
                <a:gd name="T2" fmla="*/ 9 w 28"/>
                <a:gd name="T3" fmla="*/ 1 h 17"/>
                <a:gd name="T4" fmla="*/ 7 w 28"/>
                <a:gd name="T5" fmla="*/ 1 h 17"/>
                <a:gd name="T6" fmla="*/ 0 w 28"/>
                <a:gd name="T7" fmla="*/ 4 h 17"/>
                <a:gd name="T8" fmla="*/ 0 w 28"/>
                <a:gd name="T9" fmla="*/ 6 h 17"/>
                <a:gd name="T10" fmla="*/ 19 w 28"/>
                <a:gd name="T11" fmla="*/ 16 h 17"/>
                <a:gd name="T12" fmla="*/ 21 w 28"/>
                <a:gd name="T13" fmla="*/ 16 h 17"/>
                <a:gd name="T14" fmla="*/ 27 w 28"/>
                <a:gd name="T15" fmla="*/ 13 h 17"/>
                <a:gd name="T16" fmla="*/ 27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7" y="11"/>
                  </a:moveTo>
                  <a:cubicBezTo>
                    <a:pt x="9" y="1"/>
                    <a:pt x="9" y="1"/>
                    <a:pt x="9" y="1"/>
                  </a:cubicBezTo>
                  <a:cubicBezTo>
                    <a:pt x="8" y="0"/>
                    <a:pt x="7" y="0"/>
                    <a:pt x="7" y="1"/>
                  </a:cubicBezTo>
                  <a:cubicBezTo>
                    <a:pt x="0" y="4"/>
                    <a:pt x="0" y="4"/>
                    <a:pt x="0" y="4"/>
                  </a:cubicBezTo>
                  <a:cubicBezTo>
                    <a:pt x="0" y="5"/>
                    <a:pt x="0" y="5"/>
                    <a:pt x="0" y="6"/>
                  </a:cubicBezTo>
                  <a:cubicBezTo>
                    <a:pt x="19" y="16"/>
                    <a:pt x="19" y="16"/>
                    <a:pt x="19" y="16"/>
                  </a:cubicBezTo>
                  <a:cubicBezTo>
                    <a:pt x="19" y="17"/>
                    <a:pt x="20" y="17"/>
                    <a:pt x="21" y="16"/>
                  </a:cubicBezTo>
                  <a:cubicBezTo>
                    <a:pt x="27" y="13"/>
                    <a:pt x="27" y="13"/>
                    <a:pt x="27" y="13"/>
                  </a:cubicBezTo>
                  <a:cubicBezTo>
                    <a:pt x="28" y="12"/>
                    <a:pt x="28" y="12"/>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1" name="Freeform 148"/>
            <p:cNvSpPr>
              <a:spLocks/>
            </p:cNvSpPr>
            <p:nvPr/>
          </p:nvSpPr>
          <p:spPr bwMode="auto">
            <a:xfrm>
              <a:off x="2314575" y="4221163"/>
              <a:ext cx="87313" cy="50800"/>
            </a:xfrm>
            <a:custGeom>
              <a:avLst/>
              <a:gdLst>
                <a:gd name="T0" fmla="*/ 28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8 w 28"/>
                <a:gd name="T15" fmla="*/ 12 h 16"/>
                <a:gd name="T16" fmla="*/ 28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0"/>
                  </a:moveTo>
                  <a:cubicBezTo>
                    <a:pt x="9" y="0"/>
                    <a:pt x="9" y="0"/>
                    <a:pt x="9" y="0"/>
                  </a:cubicBezTo>
                  <a:cubicBezTo>
                    <a:pt x="9" y="0"/>
                    <a:pt x="8" y="0"/>
                    <a:pt x="7" y="0"/>
                  </a:cubicBezTo>
                  <a:cubicBezTo>
                    <a:pt x="1" y="4"/>
                    <a:pt x="1" y="4"/>
                    <a:pt x="1" y="4"/>
                  </a:cubicBezTo>
                  <a:cubicBezTo>
                    <a:pt x="0" y="4"/>
                    <a:pt x="0" y="4"/>
                    <a:pt x="1" y="5"/>
                  </a:cubicBezTo>
                  <a:cubicBezTo>
                    <a:pt x="19" y="15"/>
                    <a:pt x="19" y="15"/>
                    <a:pt x="19" y="15"/>
                  </a:cubicBezTo>
                  <a:cubicBezTo>
                    <a:pt x="20" y="16"/>
                    <a:pt x="21" y="16"/>
                    <a:pt x="21" y="15"/>
                  </a:cubicBezTo>
                  <a:cubicBezTo>
                    <a:pt x="28" y="12"/>
                    <a:pt x="28" y="12"/>
                    <a:pt x="28" y="12"/>
                  </a:cubicBezTo>
                  <a:cubicBezTo>
                    <a:pt x="28" y="11"/>
                    <a:pt x="28" y="11"/>
                    <a:pt x="2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2" name="Freeform 149"/>
            <p:cNvSpPr>
              <a:spLocks/>
            </p:cNvSpPr>
            <p:nvPr/>
          </p:nvSpPr>
          <p:spPr bwMode="auto">
            <a:xfrm>
              <a:off x="2386013" y="4262438"/>
              <a:ext cx="88900" cy="50800"/>
            </a:xfrm>
            <a:custGeom>
              <a:avLst/>
              <a:gdLst>
                <a:gd name="T0" fmla="*/ 27 w 28"/>
                <a:gd name="T1" fmla="*/ 11 h 16"/>
                <a:gd name="T2" fmla="*/ 9 w 28"/>
                <a:gd name="T3" fmla="*/ 0 h 16"/>
                <a:gd name="T4" fmla="*/ 7 w 28"/>
                <a:gd name="T5" fmla="*/ 0 h 16"/>
                <a:gd name="T6" fmla="*/ 0 w 28"/>
                <a:gd name="T7" fmla="*/ 4 h 16"/>
                <a:gd name="T8" fmla="*/ 0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0" y="4"/>
                    <a:pt x="0" y="4"/>
                    <a:pt x="0" y="4"/>
                  </a:cubicBezTo>
                  <a:cubicBezTo>
                    <a:pt x="0" y="4"/>
                    <a:pt x="0" y="5"/>
                    <a:pt x="0" y="5"/>
                  </a:cubicBezTo>
                  <a:cubicBezTo>
                    <a:pt x="19" y="16"/>
                    <a:pt x="19" y="16"/>
                    <a:pt x="19" y="16"/>
                  </a:cubicBezTo>
                  <a:cubicBezTo>
                    <a:pt x="19" y="16"/>
                    <a:pt x="20" y="16"/>
                    <a:pt x="21" y="16"/>
                  </a:cubicBezTo>
                  <a:cubicBezTo>
                    <a:pt x="27" y="12"/>
                    <a:pt x="27" y="12"/>
                    <a:pt x="27" y="12"/>
                  </a:cubicBezTo>
                  <a:cubicBezTo>
                    <a:pt x="28" y="11"/>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3" name="Freeform 150"/>
            <p:cNvSpPr>
              <a:spLocks/>
            </p:cNvSpPr>
            <p:nvPr/>
          </p:nvSpPr>
          <p:spPr bwMode="auto">
            <a:xfrm>
              <a:off x="2455863" y="4303713"/>
              <a:ext cx="92075" cy="50800"/>
            </a:xfrm>
            <a:custGeom>
              <a:avLst/>
              <a:gdLst>
                <a:gd name="T0" fmla="*/ 28 w 29"/>
                <a:gd name="T1" fmla="*/ 11 h 16"/>
                <a:gd name="T2" fmla="*/ 10 w 29"/>
                <a:gd name="T3" fmla="*/ 0 h 16"/>
                <a:gd name="T4" fmla="*/ 7 w 29"/>
                <a:gd name="T5" fmla="*/ 0 h 16"/>
                <a:gd name="T6" fmla="*/ 1 w 29"/>
                <a:gd name="T7" fmla="*/ 4 h 16"/>
                <a:gd name="T8" fmla="*/ 1 w 29"/>
                <a:gd name="T9" fmla="*/ 5 h 16"/>
                <a:gd name="T10" fmla="*/ 19 w 29"/>
                <a:gd name="T11" fmla="*/ 16 h 16"/>
                <a:gd name="T12" fmla="*/ 22 w 29"/>
                <a:gd name="T13" fmla="*/ 16 h 16"/>
                <a:gd name="T14" fmla="*/ 28 w 29"/>
                <a:gd name="T15" fmla="*/ 12 h 16"/>
                <a:gd name="T16" fmla="*/ 28 w 29"/>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28" y="11"/>
                  </a:moveTo>
                  <a:cubicBezTo>
                    <a:pt x="10" y="0"/>
                    <a:pt x="10" y="0"/>
                    <a:pt x="10" y="0"/>
                  </a:cubicBezTo>
                  <a:cubicBezTo>
                    <a:pt x="9" y="0"/>
                    <a:pt x="8" y="0"/>
                    <a:pt x="7" y="0"/>
                  </a:cubicBezTo>
                  <a:cubicBezTo>
                    <a:pt x="1" y="4"/>
                    <a:pt x="1" y="4"/>
                    <a:pt x="1" y="4"/>
                  </a:cubicBezTo>
                  <a:cubicBezTo>
                    <a:pt x="0" y="4"/>
                    <a:pt x="0" y="5"/>
                    <a:pt x="1" y="5"/>
                  </a:cubicBezTo>
                  <a:cubicBezTo>
                    <a:pt x="19" y="16"/>
                    <a:pt x="19" y="16"/>
                    <a:pt x="19" y="16"/>
                  </a:cubicBezTo>
                  <a:cubicBezTo>
                    <a:pt x="20" y="16"/>
                    <a:pt x="21" y="16"/>
                    <a:pt x="22" y="16"/>
                  </a:cubicBezTo>
                  <a:cubicBezTo>
                    <a:pt x="28" y="12"/>
                    <a:pt x="28" y="12"/>
                    <a:pt x="28" y="12"/>
                  </a:cubicBezTo>
                  <a:cubicBezTo>
                    <a:pt x="29" y="12"/>
                    <a:pt x="29" y="11"/>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4" name="Freeform 151"/>
            <p:cNvSpPr>
              <a:spLocks/>
            </p:cNvSpPr>
            <p:nvPr/>
          </p:nvSpPr>
          <p:spPr bwMode="auto">
            <a:xfrm>
              <a:off x="1530350" y="3708401"/>
              <a:ext cx="123825" cy="68263"/>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5" name="Freeform 152"/>
            <p:cNvSpPr>
              <a:spLocks/>
            </p:cNvSpPr>
            <p:nvPr/>
          </p:nvSpPr>
          <p:spPr bwMode="auto">
            <a:xfrm>
              <a:off x="1600200" y="3667126"/>
              <a:ext cx="158750" cy="92075"/>
            </a:xfrm>
            <a:custGeom>
              <a:avLst/>
              <a:gdLst>
                <a:gd name="T0" fmla="*/ 49 w 50"/>
                <a:gd name="T1" fmla="*/ 17 h 29"/>
                <a:gd name="T2" fmla="*/ 20 w 50"/>
                <a:gd name="T3" fmla="*/ 1 h 29"/>
                <a:gd name="T4" fmla="*/ 18 w 50"/>
                <a:gd name="T5" fmla="*/ 1 h 29"/>
                <a:gd name="T6" fmla="*/ 0 w 50"/>
                <a:gd name="T7" fmla="*/ 11 h 29"/>
                <a:gd name="T8" fmla="*/ 0 w 50"/>
                <a:gd name="T9" fmla="*/ 12 h 29"/>
                <a:gd name="T10" fmla="*/ 29 w 50"/>
                <a:gd name="T11" fmla="*/ 29 h 29"/>
                <a:gd name="T12" fmla="*/ 32 w 50"/>
                <a:gd name="T13" fmla="*/ 29 h 29"/>
                <a:gd name="T14" fmla="*/ 49 w 50"/>
                <a:gd name="T15" fmla="*/ 19 h 29"/>
                <a:gd name="T16" fmla="*/ 49 w 50"/>
                <a:gd name="T1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49" y="17"/>
                  </a:moveTo>
                  <a:cubicBezTo>
                    <a:pt x="20" y="1"/>
                    <a:pt x="20" y="1"/>
                    <a:pt x="20" y="1"/>
                  </a:cubicBezTo>
                  <a:cubicBezTo>
                    <a:pt x="20" y="0"/>
                    <a:pt x="19" y="0"/>
                    <a:pt x="18" y="1"/>
                  </a:cubicBezTo>
                  <a:cubicBezTo>
                    <a:pt x="0" y="11"/>
                    <a:pt x="0" y="11"/>
                    <a:pt x="0" y="11"/>
                  </a:cubicBezTo>
                  <a:cubicBezTo>
                    <a:pt x="0" y="11"/>
                    <a:pt x="0" y="12"/>
                    <a:pt x="0" y="12"/>
                  </a:cubicBezTo>
                  <a:cubicBezTo>
                    <a:pt x="29" y="29"/>
                    <a:pt x="29" y="29"/>
                    <a:pt x="29" y="29"/>
                  </a:cubicBezTo>
                  <a:cubicBezTo>
                    <a:pt x="30" y="29"/>
                    <a:pt x="31" y="29"/>
                    <a:pt x="32" y="29"/>
                  </a:cubicBezTo>
                  <a:cubicBezTo>
                    <a:pt x="49" y="19"/>
                    <a:pt x="49" y="19"/>
                    <a:pt x="49" y="19"/>
                  </a:cubicBezTo>
                  <a:cubicBezTo>
                    <a:pt x="50" y="18"/>
                    <a:pt x="50" y="18"/>
                    <a:pt x="49" y="1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6" name="Freeform 153"/>
            <p:cNvSpPr>
              <a:spLocks/>
            </p:cNvSpPr>
            <p:nvPr/>
          </p:nvSpPr>
          <p:spPr bwMode="auto">
            <a:xfrm>
              <a:off x="1670050" y="3629026"/>
              <a:ext cx="173038" cy="101600"/>
            </a:xfrm>
            <a:custGeom>
              <a:avLst/>
              <a:gdLst>
                <a:gd name="T0" fmla="*/ 55 w 55"/>
                <a:gd name="T1" fmla="*/ 20 h 32"/>
                <a:gd name="T2" fmla="*/ 20 w 55"/>
                <a:gd name="T3" fmla="*/ 0 h 32"/>
                <a:gd name="T4" fmla="*/ 18 w 55"/>
                <a:gd name="T5" fmla="*/ 0 h 32"/>
                <a:gd name="T6" fmla="*/ 0 w 55"/>
                <a:gd name="T7" fmla="*/ 10 h 32"/>
                <a:gd name="T8" fmla="*/ 0 w 55"/>
                <a:gd name="T9" fmla="*/ 11 h 32"/>
                <a:gd name="T10" fmla="*/ 35 w 55"/>
                <a:gd name="T11" fmla="*/ 32 h 32"/>
                <a:gd name="T12" fmla="*/ 37 w 55"/>
                <a:gd name="T13" fmla="*/ 32 h 32"/>
                <a:gd name="T14" fmla="*/ 55 w 55"/>
                <a:gd name="T15" fmla="*/ 21 h 32"/>
                <a:gd name="T16" fmla="*/ 55 w 55"/>
                <a:gd name="T1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2">
                  <a:moveTo>
                    <a:pt x="55" y="20"/>
                  </a:moveTo>
                  <a:cubicBezTo>
                    <a:pt x="20" y="0"/>
                    <a:pt x="20" y="0"/>
                    <a:pt x="20" y="0"/>
                  </a:cubicBezTo>
                  <a:cubicBezTo>
                    <a:pt x="19" y="0"/>
                    <a:pt x="18" y="0"/>
                    <a:pt x="18" y="0"/>
                  </a:cubicBezTo>
                  <a:cubicBezTo>
                    <a:pt x="0" y="10"/>
                    <a:pt x="0" y="10"/>
                    <a:pt x="0" y="10"/>
                  </a:cubicBezTo>
                  <a:cubicBezTo>
                    <a:pt x="0" y="11"/>
                    <a:pt x="0" y="11"/>
                    <a:pt x="0" y="11"/>
                  </a:cubicBezTo>
                  <a:cubicBezTo>
                    <a:pt x="35" y="32"/>
                    <a:pt x="35" y="32"/>
                    <a:pt x="35" y="32"/>
                  </a:cubicBezTo>
                  <a:cubicBezTo>
                    <a:pt x="35" y="32"/>
                    <a:pt x="36" y="32"/>
                    <a:pt x="37" y="32"/>
                  </a:cubicBezTo>
                  <a:cubicBezTo>
                    <a:pt x="55" y="21"/>
                    <a:pt x="55" y="21"/>
                    <a:pt x="55" y="21"/>
                  </a:cubicBezTo>
                  <a:cubicBezTo>
                    <a:pt x="55" y="21"/>
                    <a:pt x="55" y="20"/>
                    <a:pt x="55"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7" name="Freeform 154"/>
            <p:cNvSpPr>
              <a:spLocks/>
            </p:cNvSpPr>
            <p:nvPr/>
          </p:nvSpPr>
          <p:spPr bwMode="auto">
            <a:xfrm>
              <a:off x="1736725" y="3587751"/>
              <a:ext cx="214313" cy="123825"/>
            </a:xfrm>
            <a:custGeom>
              <a:avLst/>
              <a:gdLst>
                <a:gd name="T0" fmla="*/ 67 w 68"/>
                <a:gd name="T1" fmla="*/ 27 h 39"/>
                <a:gd name="T2" fmla="*/ 21 w 68"/>
                <a:gd name="T3" fmla="*/ 0 h 39"/>
                <a:gd name="T4" fmla="*/ 19 w 68"/>
                <a:gd name="T5" fmla="*/ 0 h 39"/>
                <a:gd name="T6" fmla="*/ 1 w 68"/>
                <a:gd name="T7" fmla="*/ 11 h 39"/>
                <a:gd name="T8" fmla="*/ 1 w 68"/>
                <a:gd name="T9" fmla="*/ 12 h 39"/>
                <a:gd name="T10" fmla="*/ 47 w 68"/>
                <a:gd name="T11" fmla="*/ 39 h 39"/>
                <a:gd name="T12" fmla="*/ 49 w 68"/>
                <a:gd name="T13" fmla="*/ 39 h 39"/>
                <a:gd name="T14" fmla="*/ 67 w 68"/>
                <a:gd name="T15" fmla="*/ 28 h 39"/>
                <a:gd name="T16" fmla="*/ 67 w 68"/>
                <a:gd name="T1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9">
                  <a:moveTo>
                    <a:pt x="67" y="27"/>
                  </a:moveTo>
                  <a:cubicBezTo>
                    <a:pt x="21" y="0"/>
                    <a:pt x="21" y="0"/>
                    <a:pt x="21" y="0"/>
                  </a:cubicBezTo>
                  <a:cubicBezTo>
                    <a:pt x="20" y="0"/>
                    <a:pt x="19" y="0"/>
                    <a:pt x="19" y="0"/>
                  </a:cubicBezTo>
                  <a:cubicBezTo>
                    <a:pt x="1" y="11"/>
                    <a:pt x="1" y="11"/>
                    <a:pt x="1" y="11"/>
                  </a:cubicBezTo>
                  <a:cubicBezTo>
                    <a:pt x="0" y="11"/>
                    <a:pt x="0" y="12"/>
                    <a:pt x="1" y="12"/>
                  </a:cubicBezTo>
                  <a:cubicBezTo>
                    <a:pt x="47" y="39"/>
                    <a:pt x="47" y="39"/>
                    <a:pt x="47" y="39"/>
                  </a:cubicBezTo>
                  <a:cubicBezTo>
                    <a:pt x="48" y="39"/>
                    <a:pt x="49" y="39"/>
                    <a:pt x="49" y="39"/>
                  </a:cubicBezTo>
                  <a:cubicBezTo>
                    <a:pt x="67" y="28"/>
                    <a:pt x="67" y="28"/>
                    <a:pt x="67" y="28"/>
                  </a:cubicBezTo>
                  <a:cubicBezTo>
                    <a:pt x="68" y="28"/>
                    <a:pt x="68" y="27"/>
                    <a:pt x="67"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8" name="Freeform 155"/>
            <p:cNvSpPr>
              <a:spLocks/>
            </p:cNvSpPr>
            <p:nvPr/>
          </p:nvSpPr>
          <p:spPr bwMode="auto">
            <a:xfrm>
              <a:off x="1603375" y="3749676"/>
              <a:ext cx="120650" cy="68263"/>
            </a:xfrm>
            <a:custGeom>
              <a:avLst/>
              <a:gdLst>
                <a:gd name="T0" fmla="*/ 38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9" name="Freeform 156"/>
            <p:cNvSpPr>
              <a:spLocks/>
            </p:cNvSpPr>
            <p:nvPr/>
          </p:nvSpPr>
          <p:spPr bwMode="auto">
            <a:xfrm>
              <a:off x="1673225" y="3789363"/>
              <a:ext cx="122238" cy="698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0" name="Freeform 157"/>
            <p:cNvSpPr>
              <a:spLocks/>
            </p:cNvSpPr>
            <p:nvPr/>
          </p:nvSpPr>
          <p:spPr bwMode="auto">
            <a:xfrm>
              <a:off x="1746250" y="3830638"/>
              <a:ext cx="122238" cy="69850"/>
            </a:xfrm>
            <a:custGeom>
              <a:avLst/>
              <a:gdLst>
                <a:gd name="T0" fmla="*/ 38 w 39"/>
                <a:gd name="T1" fmla="*/ 10 h 22"/>
                <a:gd name="T2" fmla="*/ 20 w 39"/>
                <a:gd name="T3" fmla="*/ 0 h 22"/>
                <a:gd name="T4" fmla="*/ 18 w 39"/>
                <a:gd name="T5" fmla="*/ 0 h 22"/>
                <a:gd name="T6" fmla="*/ 0 w 39"/>
                <a:gd name="T7" fmla="*/ 10 h 22"/>
                <a:gd name="T8" fmla="*/ 0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1" name="Freeform 158"/>
            <p:cNvSpPr>
              <a:spLocks/>
            </p:cNvSpPr>
            <p:nvPr/>
          </p:nvSpPr>
          <p:spPr bwMode="auto">
            <a:xfrm>
              <a:off x="1814513" y="3871913"/>
              <a:ext cx="123825" cy="69850"/>
            </a:xfrm>
            <a:custGeom>
              <a:avLst/>
              <a:gdLst>
                <a:gd name="T0" fmla="*/ 39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9 w 39"/>
                <a:gd name="T15" fmla="*/ 12 h 22"/>
                <a:gd name="T16" fmla="*/ 39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1"/>
                  </a:moveTo>
                  <a:cubicBezTo>
                    <a:pt x="21" y="0"/>
                    <a:pt x="21" y="0"/>
                    <a:pt x="21" y="0"/>
                  </a:cubicBezTo>
                  <a:cubicBezTo>
                    <a:pt x="20" y="0"/>
                    <a:pt x="19" y="0"/>
                    <a:pt x="19" y="0"/>
                  </a:cubicBezTo>
                  <a:cubicBezTo>
                    <a:pt x="1" y="11"/>
                    <a:pt x="1" y="11"/>
                    <a:pt x="1" y="11"/>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2" name="Freeform 159"/>
            <p:cNvSpPr>
              <a:spLocks/>
            </p:cNvSpPr>
            <p:nvPr/>
          </p:nvSpPr>
          <p:spPr bwMode="auto">
            <a:xfrm>
              <a:off x="1887538" y="3913188"/>
              <a:ext cx="123825" cy="68263"/>
            </a:xfrm>
            <a:custGeom>
              <a:avLst/>
              <a:gdLst>
                <a:gd name="T0" fmla="*/ 38 w 39"/>
                <a:gd name="T1" fmla="*/ 11 h 22"/>
                <a:gd name="T2" fmla="*/ 20 w 39"/>
                <a:gd name="T3" fmla="*/ 0 h 22"/>
                <a:gd name="T4" fmla="*/ 18 w 39"/>
                <a:gd name="T5" fmla="*/ 0 h 22"/>
                <a:gd name="T6" fmla="*/ 0 w 39"/>
                <a:gd name="T7" fmla="*/ 11 h 22"/>
                <a:gd name="T8" fmla="*/ 0 w 39"/>
                <a:gd name="T9" fmla="*/ 12 h 22"/>
                <a:gd name="T10" fmla="*/ 18 w 39"/>
                <a:gd name="T11" fmla="*/ 22 h 22"/>
                <a:gd name="T12" fmla="*/ 20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0" y="0"/>
                    <a:pt x="20" y="0"/>
                    <a:pt x="20" y="0"/>
                  </a:cubicBezTo>
                  <a:cubicBezTo>
                    <a:pt x="20" y="0"/>
                    <a:pt x="19" y="0"/>
                    <a:pt x="18" y="0"/>
                  </a:cubicBezTo>
                  <a:cubicBezTo>
                    <a:pt x="0" y="11"/>
                    <a:pt x="0" y="11"/>
                    <a:pt x="0" y="11"/>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3" name="Freeform 160"/>
            <p:cNvSpPr>
              <a:spLocks/>
            </p:cNvSpPr>
            <p:nvPr/>
          </p:nvSpPr>
          <p:spPr bwMode="auto">
            <a:xfrm>
              <a:off x="1957388" y="3954463"/>
              <a:ext cx="122238" cy="68263"/>
            </a:xfrm>
            <a:custGeom>
              <a:avLst/>
              <a:gdLst>
                <a:gd name="T0" fmla="*/ 39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9 w 39"/>
                <a:gd name="T15" fmla="*/ 12 h 22"/>
                <a:gd name="T16" fmla="*/ 39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1"/>
                  </a:moveTo>
                  <a:cubicBezTo>
                    <a:pt x="21" y="0"/>
                    <a:pt x="21" y="0"/>
                    <a:pt x="21" y="0"/>
                  </a:cubicBezTo>
                  <a:cubicBezTo>
                    <a:pt x="20" y="0"/>
                    <a:pt x="19" y="0"/>
                    <a:pt x="19" y="0"/>
                  </a:cubicBezTo>
                  <a:cubicBezTo>
                    <a:pt x="1" y="11"/>
                    <a:pt x="1" y="11"/>
                    <a:pt x="1" y="11"/>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4" name="Freeform 161"/>
            <p:cNvSpPr>
              <a:spLocks/>
            </p:cNvSpPr>
            <p:nvPr/>
          </p:nvSpPr>
          <p:spPr bwMode="auto">
            <a:xfrm>
              <a:off x="2030413" y="3994151"/>
              <a:ext cx="122238" cy="69850"/>
            </a:xfrm>
            <a:custGeom>
              <a:avLst/>
              <a:gdLst>
                <a:gd name="T0" fmla="*/ 38 w 39"/>
                <a:gd name="T1" fmla="*/ 11 h 22"/>
                <a:gd name="T2" fmla="*/ 21 w 39"/>
                <a:gd name="T3" fmla="*/ 0 h 22"/>
                <a:gd name="T4" fmla="*/ 18 w 39"/>
                <a:gd name="T5" fmla="*/ 0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5" name="Freeform 162"/>
            <p:cNvSpPr>
              <a:spLocks/>
            </p:cNvSpPr>
            <p:nvPr/>
          </p:nvSpPr>
          <p:spPr bwMode="auto">
            <a:xfrm>
              <a:off x="2101850" y="4035426"/>
              <a:ext cx="123825" cy="73025"/>
            </a:xfrm>
            <a:custGeom>
              <a:avLst/>
              <a:gdLst>
                <a:gd name="T0" fmla="*/ 38 w 39"/>
                <a:gd name="T1" fmla="*/ 11 h 23"/>
                <a:gd name="T2" fmla="*/ 20 w 39"/>
                <a:gd name="T3" fmla="*/ 0 h 23"/>
                <a:gd name="T4" fmla="*/ 18 w 39"/>
                <a:gd name="T5" fmla="*/ 0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6" name="Freeform 163"/>
            <p:cNvSpPr>
              <a:spLocks/>
            </p:cNvSpPr>
            <p:nvPr/>
          </p:nvSpPr>
          <p:spPr bwMode="auto">
            <a:xfrm>
              <a:off x="2171700" y="4076701"/>
              <a:ext cx="123825" cy="73025"/>
            </a:xfrm>
            <a:custGeom>
              <a:avLst/>
              <a:gdLst>
                <a:gd name="T0" fmla="*/ 39 w 39"/>
                <a:gd name="T1" fmla="*/ 11 h 23"/>
                <a:gd name="T2" fmla="*/ 21 w 39"/>
                <a:gd name="T3" fmla="*/ 0 h 23"/>
                <a:gd name="T4" fmla="*/ 19 w 39"/>
                <a:gd name="T5" fmla="*/ 0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7" name="Freeform 164"/>
            <p:cNvSpPr>
              <a:spLocks/>
            </p:cNvSpPr>
            <p:nvPr/>
          </p:nvSpPr>
          <p:spPr bwMode="auto">
            <a:xfrm>
              <a:off x="2244725" y="4117976"/>
              <a:ext cx="122238" cy="73025"/>
            </a:xfrm>
            <a:custGeom>
              <a:avLst/>
              <a:gdLst>
                <a:gd name="T0" fmla="*/ 38 w 39"/>
                <a:gd name="T1" fmla="*/ 11 h 23"/>
                <a:gd name="T2" fmla="*/ 20 w 39"/>
                <a:gd name="T3" fmla="*/ 0 h 23"/>
                <a:gd name="T4" fmla="*/ 18 w 39"/>
                <a:gd name="T5" fmla="*/ 0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8" name="Freeform 165"/>
            <p:cNvSpPr>
              <a:spLocks/>
            </p:cNvSpPr>
            <p:nvPr/>
          </p:nvSpPr>
          <p:spPr bwMode="auto">
            <a:xfrm>
              <a:off x="2314575" y="4159251"/>
              <a:ext cx="122238"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9" name="Freeform 166"/>
            <p:cNvSpPr>
              <a:spLocks/>
            </p:cNvSpPr>
            <p:nvPr/>
          </p:nvSpPr>
          <p:spPr bwMode="auto">
            <a:xfrm>
              <a:off x="2386013" y="4198938"/>
              <a:ext cx="123825" cy="73025"/>
            </a:xfrm>
            <a:custGeom>
              <a:avLst/>
              <a:gdLst>
                <a:gd name="T0" fmla="*/ 38 w 39"/>
                <a:gd name="T1" fmla="*/ 11 h 23"/>
                <a:gd name="T2" fmla="*/ 20 w 39"/>
                <a:gd name="T3" fmla="*/ 1 h 23"/>
                <a:gd name="T4" fmla="*/ 18 w 39"/>
                <a:gd name="T5" fmla="*/ 1 h 23"/>
                <a:gd name="T6" fmla="*/ 1 w 39"/>
                <a:gd name="T7" fmla="*/ 11 h 23"/>
                <a:gd name="T8" fmla="*/ 1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0" name="Freeform 167"/>
            <p:cNvSpPr>
              <a:spLocks/>
            </p:cNvSpPr>
            <p:nvPr/>
          </p:nvSpPr>
          <p:spPr bwMode="auto">
            <a:xfrm>
              <a:off x="1708150" y="3730626"/>
              <a:ext cx="122238" cy="68263"/>
            </a:xfrm>
            <a:custGeom>
              <a:avLst/>
              <a:gdLst>
                <a:gd name="T0" fmla="*/ 38 w 39"/>
                <a:gd name="T1" fmla="*/ 10 h 22"/>
                <a:gd name="T2" fmla="*/ 20 w 39"/>
                <a:gd name="T3" fmla="*/ 0 h 22"/>
                <a:gd name="T4" fmla="*/ 18 w 39"/>
                <a:gd name="T5" fmla="*/ 0 h 22"/>
                <a:gd name="T6" fmla="*/ 0 w 39"/>
                <a:gd name="T7" fmla="*/ 10 h 22"/>
                <a:gd name="T8" fmla="*/ 0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1" name="Freeform 168"/>
            <p:cNvSpPr>
              <a:spLocks/>
            </p:cNvSpPr>
            <p:nvPr/>
          </p:nvSpPr>
          <p:spPr bwMode="auto">
            <a:xfrm>
              <a:off x="1778000" y="3770313"/>
              <a:ext cx="122238" cy="69850"/>
            </a:xfrm>
            <a:custGeom>
              <a:avLst/>
              <a:gdLst>
                <a:gd name="T0" fmla="*/ 39 w 39"/>
                <a:gd name="T1" fmla="*/ 10 h 22"/>
                <a:gd name="T2" fmla="*/ 21 w 39"/>
                <a:gd name="T3" fmla="*/ 0 h 22"/>
                <a:gd name="T4" fmla="*/ 19 w 39"/>
                <a:gd name="T5" fmla="*/ 0 h 22"/>
                <a:gd name="T6" fmla="*/ 1 w 39"/>
                <a:gd name="T7" fmla="*/ 10 h 22"/>
                <a:gd name="T8" fmla="*/ 1 w 39"/>
                <a:gd name="T9" fmla="*/ 12 h 22"/>
                <a:gd name="T10" fmla="*/ 19 w 39"/>
                <a:gd name="T11" fmla="*/ 22 h 22"/>
                <a:gd name="T12" fmla="*/ 21 w 39"/>
                <a:gd name="T13" fmla="*/ 22 h 22"/>
                <a:gd name="T14" fmla="*/ 39 w 39"/>
                <a:gd name="T15" fmla="*/ 12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2" name="Freeform 169"/>
            <p:cNvSpPr>
              <a:spLocks/>
            </p:cNvSpPr>
            <p:nvPr/>
          </p:nvSpPr>
          <p:spPr bwMode="auto">
            <a:xfrm>
              <a:off x="1849438" y="3811588"/>
              <a:ext cx="123825" cy="69850"/>
            </a:xfrm>
            <a:custGeom>
              <a:avLst/>
              <a:gdLst>
                <a:gd name="T0" fmla="*/ 38 w 39"/>
                <a:gd name="T1" fmla="*/ 10 h 22"/>
                <a:gd name="T2" fmla="*/ 20 w 39"/>
                <a:gd name="T3" fmla="*/ 0 h 22"/>
                <a:gd name="T4" fmla="*/ 18 w 39"/>
                <a:gd name="T5" fmla="*/ 0 h 22"/>
                <a:gd name="T6" fmla="*/ 0 w 39"/>
                <a:gd name="T7" fmla="*/ 10 h 22"/>
                <a:gd name="T8" fmla="*/ 0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3" name="Freeform 170"/>
            <p:cNvSpPr>
              <a:spLocks/>
            </p:cNvSpPr>
            <p:nvPr/>
          </p:nvSpPr>
          <p:spPr bwMode="auto">
            <a:xfrm>
              <a:off x="1919288" y="3852863"/>
              <a:ext cx="123825" cy="69850"/>
            </a:xfrm>
            <a:custGeom>
              <a:avLst/>
              <a:gdLst>
                <a:gd name="T0" fmla="*/ 39 w 39"/>
                <a:gd name="T1" fmla="*/ 10 h 22"/>
                <a:gd name="T2" fmla="*/ 21 w 39"/>
                <a:gd name="T3" fmla="*/ 0 h 22"/>
                <a:gd name="T4" fmla="*/ 19 w 39"/>
                <a:gd name="T5" fmla="*/ 0 h 22"/>
                <a:gd name="T6" fmla="*/ 1 w 39"/>
                <a:gd name="T7" fmla="*/ 10 h 22"/>
                <a:gd name="T8" fmla="*/ 1 w 39"/>
                <a:gd name="T9" fmla="*/ 12 h 22"/>
                <a:gd name="T10" fmla="*/ 19 w 39"/>
                <a:gd name="T11" fmla="*/ 22 h 22"/>
                <a:gd name="T12" fmla="*/ 21 w 39"/>
                <a:gd name="T13" fmla="*/ 22 h 22"/>
                <a:gd name="T14" fmla="*/ 39 w 39"/>
                <a:gd name="T15" fmla="*/ 12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4" name="Freeform 171"/>
            <p:cNvSpPr>
              <a:spLocks/>
            </p:cNvSpPr>
            <p:nvPr/>
          </p:nvSpPr>
          <p:spPr bwMode="auto">
            <a:xfrm>
              <a:off x="1992313" y="3894138"/>
              <a:ext cx="122238" cy="698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5" name="Freeform 172"/>
            <p:cNvSpPr>
              <a:spLocks/>
            </p:cNvSpPr>
            <p:nvPr/>
          </p:nvSpPr>
          <p:spPr bwMode="auto">
            <a:xfrm>
              <a:off x="2065338" y="3935413"/>
              <a:ext cx="119063" cy="68263"/>
            </a:xfrm>
            <a:custGeom>
              <a:avLst/>
              <a:gdLst>
                <a:gd name="T0" fmla="*/ 38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6" name="Freeform 173"/>
            <p:cNvSpPr>
              <a:spLocks/>
            </p:cNvSpPr>
            <p:nvPr/>
          </p:nvSpPr>
          <p:spPr bwMode="auto">
            <a:xfrm>
              <a:off x="2133600" y="3976688"/>
              <a:ext cx="123825" cy="68263"/>
            </a:xfrm>
            <a:custGeom>
              <a:avLst/>
              <a:gdLst>
                <a:gd name="T0" fmla="*/ 38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9" y="0"/>
                  </a:cubicBezTo>
                  <a:cubicBezTo>
                    <a:pt x="1" y="11"/>
                    <a:pt x="1" y="11"/>
                    <a:pt x="1" y="11"/>
                  </a:cubicBezTo>
                  <a:cubicBezTo>
                    <a:pt x="0" y="11"/>
                    <a:pt x="0" y="11"/>
                    <a:pt x="1" y="12"/>
                  </a:cubicBezTo>
                  <a:cubicBezTo>
                    <a:pt x="19" y="22"/>
                    <a:pt x="19" y="22"/>
                    <a:pt x="19" y="22"/>
                  </a:cubicBezTo>
                  <a:cubicBezTo>
                    <a:pt x="19" y="22"/>
                    <a:pt x="20" y="22"/>
                    <a:pt x="21" y="22"/>
                  </a:cubicBezTo>
                  <a:cubicBezTo>
                    <a:pt x="38" y="12"/>
                    <a:pt x="38" y="12"/>
                    <a:pt x="38" y="12"/>
                  </a:cubicBezTo>
                  <a:cubicBezTo>
                    <a:pt x="39" y="11"/>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7" name="Freeform 174"/>
            <p:cNvSpPr>
              <a:spLocks/>
            </p:cNvSpPr>
            <p:nvPr/>
          </p:nvSpPr>
          <p:spPr bwMode="auto">
            <a:xfrm>
              <a:off x="2206625" y="4016376"/>
              <a:ext cx="123825" cy="69850"/>
            </a:xfrm>
            <a:custGeom>
              <a:avLst/>
              <a:gdLst>
                <a:gd name="T0" fmla="*/ 38 w 39"/>
                <a:gd name="T1" fmla="*/ 11 h 22"/>
                <a:gd name="T2" fmla="*/ 20 w 39"/>
                <a:gd name="T3" fmla="*/ 0 h 22"/>
                <a:gd name="T4" fmla="*/ 18 w 39"/>
                <a:gd name="T5" fmla="*/ 0 h 22"/>
                <a:gd name="T6" fmla="*/ 0 w 39"/>
                <a:gd name="T7" fmla="*/ 11 h 22"/>
                <a:gd name="T8" fmla="*/ 0 w 39"/>
                <a:gd name="T9" fmla="*/ 12 h 22"/>
                <a:gd name="T10" fmla="*/ 18 w 39"/>
                <a:gd name="T11" fmla="*/ 22 h 22"/>
                <a:gd name="T12" fmla="*/ 20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0" y="0"/>
                    <a:pt x="20" y="0"/>
                    <a:pt x="20" y="0"/>
                  </a:cubicBezTo>
                  <a:cubicBezTo>
                    <a:pt x="20" y="0"/>
                    <a:pt x="19" y="0"/>
                    <a:pt x="18" y="0"/>
                  </a:cubicBezTo>
                  <a:cubicBezTo>
                    <a:pt x="0" y="11"/>
                    <a:pt x="0" y="11"/>
                    <a:pt x="0" y="11"/>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8" name="Freeform 175"/>
            <p:cNvSpPr>
              <a:spLocks/>
            </p:cNvSpPr>
            <p:nvPr/>
          </p:nvSpPr>
          <p:spPr bwMode="auto">
            <a:xfrm>
              <a:off x="2276475" y="4057651"/>
              <a:ext cx="122238" cy="69850"/>
            </a:xfrm>
            <a:custGeom>
              <a:avLst/>
              <a:gdLst>
                <a:gd name="T0" fmla="*/ 39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9 w 39"/>
                <a:gd name="T15" fmla="*/ 12 h 22"/>
                <a:gd name="T16" fmla="*/ 39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2"/>
                    <a:pt x="20" y="22"/>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9" name="Freeform 176"/>
            <p:cNvSpPr>
              <a:spLocks/>
            </p:cNvSpPr>
            <p:nvPr/>
          </p:nvSpPr>
          <p:spPr bwMode="auto">
            <a:xfrm>
              <a:off x="2347913" y="4098926"/>
              <a:ext cx="123825" cy="73025"/>
            </a:xfrm>
            <a:custGeom>
              <a:avLst/>
              <a:gdLst>
                <a:gd name="T0" fmla="*/ 38 w 39"/>
                <a:gd name="T1" fmla="*/ 11 h 23"/>
                <a:gd name="T2" fmla="*/ 20 w 39"/>
                <a:gd name="T3" fmla="*/ 0 h 23"/>
                <a:gd name="T4" fmla="*/ 18 w 39"/>
                <a:gd name="T5" fmla="*/ 0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0" name="Freeform 177"/>
            <p:cNvSpPr>
              <a:spLocks/>
            </p:cNvSpPr>
            <p:nvPr/>
          </p:nvSpPr>
          <p:spPr bwMode="auto">
            <a:xfrm>
              <a:off x="2417763" y="4140201"/>
              <a:ext cx="123825" cy="71438"/>
            </a:xfrm>
            <a:custGeom>
              <a:avLst/>
              <a:gdLst>
                <a:gd name="T0" fmla="*/ 39 w 39"/>
                <a:gd name="T1" fmla="*/ 11 h 23"/>
                <a:gd name="T2" fmla="*/ 21 w 39"/>
                <a:gd name="T3" fmla="*/ 0 h 23"/>
                <a:gd name="T4" fmla="*/ 19 w 39"/>
                <a:gd name="T5" fmla="*/ 0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1" name="Freeform 178"/>
            <p:cNvSpPr>
              <a:spLocks/>
            </p:cNvSpPr>
            <p:nvPr/>
          </p:nvSpPr>
          <p:spPr bwMode="auto">
            <a:xfrm>
              <a:off x="2490788" y="4181476"/>
              <a:ext cx="123825" cy="71438"/>
            </a:xfrm>
            <a:custGeom>
              <a:avLst/>
              <a:gdLst>
                <a:gd name="T0" fmla="*/ 38 w 39"/>
                <a:gd name="T1" fmla="*/ 11 h 23"/>
                <a:gd name="T2" fmla="*/ 21 w 39"/>
                <a:gd name="T3" fmla="*/ 0 h 23"/>
                <a:gd name="T4" fmla="*/ 18 w 39"/>
                <a:gd name="T5" fmla="*/ 0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2" name="Freeform 179"/>
            <p:cNvSpPr>
              <a:spLocks/>
            </p:cNvSpPr>
            <p:nvPr/>
          </p:nvSpPr>
          <p:spPr bwMode="auto">
            <a:xfrm>
              <a:off x="1792288" y="3698876"/>
              <a:ext cx="123825" cy="71438"/>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3" name="Freeform 180"/>
            <p:cNvSpPr>
              <a:spLocks/>
            </p:cNvSpPr>
            <p:nvPr/>
          </p:nvSpPr>
          <p:spPr bwMode="auto">
            <a:xfrm>
              <a:off x="1862138" y="3740151"/>
              <a:ext cx="123825"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4" name="Freeform 181"/>
            <p:cNvSpPr>
              <a:spLocks/>
            </p:cNvSpPr>
            <p:nvPr/>
          </p:nvSpPr>
          <p:spPr bwMode="auto">
            <a:xfrm>
              <a:off x="1935163" y="3779838"/>
              <a:ext cx="123825" cy="73025"/>
            </a:xfrm>
            <a:custGeom>
              <a:avLst/>
              <a:gdLst>
                <a:gd name="T0" fmla="*/ 38 w 39"/>
                <a:gd name="T1" fmla="*/ 11 h 23"/>
                <a:gd name="T2" fmla="*/ 20 w 39"/>
                <a:gd name="T3" fmla="*/ 1 h 23"/>
                <a:gd name="T4" fmla="*/ 18 w 39"/>
                <a:gd name="T5" fmla="*/ 1 h 23"/>
                <a:gd name="T6" fmla="*/ 1 w 39"/>
                <a:gd name="T7" fmla="*/ 11 h 23"/>
                <a:gd name="T8" fmla="*/ 1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5" name="Freeform 182"/>
            <p:cNvSpPr>
              <a:spLocks/>
            </p:cNvSpPr>
            <p:nvPr/>
          </p:nvSpPr>
          <p:spPr bwMode="auto">
            <a:xfrm>
              <a:off x="2005013" y="3821113"/>
              <a:ext cx="122238"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6" name="Freeform 183"/>
            <p:cNvSpPr>
              <a:spLocks/>
            </p:cNvSpPr>
            <p:nvPr/>
          </p:nvSpPr>
          <p:spPr bwMode="auto">
            <a:xfrm>
              <a:off x="2076450" y="3862388"/>
              <a:ext cx="123825" cy="73025"/>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3 h 23"/>
                <a:gd name="T12" fmla="*/ 21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3"/>
                    <a:pt x="18" y="23"/>
                    <a:pt x="18" y="23"/>
                  </a:cubicBezTo>
                  <a:cubicBezTo>
                    <a:pt x="19" y="23"/>
                    <a:pt x="20" y="23"/>
                    <a:pt x="21"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7" name="Freeform 184"/>
            <p:cNvSpPr>
              <a:spLocks/>
            </p:cNvSpPr>
            <p:nvPr/>
          </p:nvSpPr>
          <p:spPr bwMode="auto">
            <a:xfrm>
              <a:off x="2149475" y="3903663"/>
              <a:ext cx="123825"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3 h 23"/>
                <a:gd name="T12" fmla="*/ 20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3"/>
                    <a:pt x="18" y="23"/>
                    <a:pt x="18" y="23"/>
                  </a:cubicBezTo>
                  <a:cubicBezTo>
                    <a:pt x="19" y="23"/>
                    <a:pt x="20" y="23"/>
                    <a:pt x="20"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8" name="Freeform 185"/>
            <p:cNvSpPr>
              <a:spLocks/>
            </p:cNvSpPr>
            <p:nvPr/>
          </p:nvSpPr>
          <p:spPr bwMode="auto">
            <a:xfrm>
              <a:off x="2219325" y="3944938"/>
              <a:ext cx="123825"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9" name="Freeform 186"/>
            <p:cNvSpPr>
              <a:spLocks/>
            </p:cNvSpPr>
            <p:nvPr/>
          </p:nvSpPr>
          <p:spPr bwMode="auto">
            <a:xfrm>
              <a:off x="2292350" y="3987801"/>
              <a:ext cx="122238" cy="69850"/>
            </a:xfrm>
            <a:custGeom>
              <a:avLst/>
              <a:gdLst>
                <a:gd name="T0" fmla="*/ 38 w 39"/>
                <a:gd name="T1" fmla="*/ 10 h 22"/>
                <a:gd name="T2" fmla="*/ 20 w 39"/>
                <a:gd name="T3" fmla="*/ 0 h 22"/>
                <a:gd name="T4" fmla="*/ 18 w 39"/>
                <a:gd name="T5" fmla="*/ 0 h 22"/>
                <a:gd name="T6" fmla="*/ 0 w 39"/>
                <a:gd name="T7" fmla="*/ 10 h 22"/>
                <a:gd name="T8" fmla="*/ 0 w 39"/>
                <a:gd name="T9" fmla="*/ 11 h 22"/>
                <a:gd name="T10" fmla="*/ 18 w 39"/>
                <a:gd name="T11" fmla="*/ 22 h 22"/>
                <a:gd name="T12" fmla="*/ 20 w 39"/>
                <a:gd name="T13" fmla="*/ 22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0"/>
                    <a:pt x="0" y="11"/>
                    <a:pt x="0" y="11"/>
                  </a:cubicBezTo>
                  <a:cubicBezTo>
                    <a:pt x="18" y="22"/>
                    <a:pt x="18" y="22"/>
                    <a:pt x="18" y="22"/>
                  </a:cubicBezTo>
                  <a:cubicBezTo>
                    <a:pt x="19" y="22"/>
                    <a:pt x="20" y="22"/>
                    <a:pt x="20" y="22"/>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0" name="Freeform 187"/>
            <p:cNvSpPr>
              <a:spLocks/>
            </p:cNvSpPr>
            <p:nvPr/>
          </p:nvSpPr>
          <p:spPr bwMode="auto">
            <a:xfrm>
              <a:off x="2360613" y="4029076"/>
              <a:ext cx="123825" cy="69850"/>
            </a:xfrm>
            <a:custGeom>
              <a:avLst/>
              <a:gdLst>
                <a:gd name="T0" fmla="*/ 39 w 39"/>
                <a:gd name="T1" fmla="*/ 10 h 22"/>
                <a:gd name="T2" fmla="*/ 21 w 39"/>
                <a:gd name="T3" fmla="*/ 0 h 22"/>
                <a:gd name="T4" fmla="*/ 19 w 39"/>
                <a:gd name="T5" fmla="*/ 0 h 22"/>
                <a:gd name="T6" fmla="*/ 1 w 39"/>
                <a:gd name="T7" fmla="*/ 10 h 22"/>
                <a:gd name="T8" fmla="*/ 1 w 39"/>
                <a:gd name="T9" fmla="*/ 11 h 22"/>
                <a:gd name="T10" fmla="*/ 19 w 39"/>
                <a:gd name="T11" fmla="*/ 22 h 22"/>
                <a:gd name="T12" fmla="*/ 21 w 39"/>
                <a:gd name="T13" fmla="*/ 22 h 22"/>
                <a:gd name="T14" fmla="*/ 39 w 39"/>
                <a:gd name="T15" fmla="*/ 11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1"/>
                    <a:pt x="0" y="11"/>
                    <a:pt x="1" y="11"/>
                  </a:cubicBezTo>
                  <a:cubicBezTo>
                    <a:pt x="19" y="22"/>
                    <a:pt x="19" y="22"/>
                    <a:pt x="19" y="22"/>
                  </a:cubicBezTo>
                  <a:cubicBezTo>
                    <a:pt x="19" y="22"/>
                    <a:pt x="20" y="22"/>
                    <a:pt x="21" y="22"/>
                  </a:cubicBezTo>
                  <a:cubicBezTo>
                    <a:pt x="39" y="11"/>
                    <a:pt x="39" y="11"/>
                    <a:pt x="39" y="11"/>
                  </a:cubicBezTo>
                  <a:cubicBezTo>
                    <a:pt x="39" y="11"/>
                    <a:pt x="39" y="11"/>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1" name="Freeform 188"/>
            <p:cNvSpPr>
              <a:spLocks/>
            </p:cNvSpPr>
            <p:nvPr/>
          </p:nvSpPr>
          <p:spPr bwMode="auto">
            <a:xfrm>
              <a:off x="2433638" y="4070351"/>
              <a:ext cx="123825" cy="698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2 h 22"/>
                <a:gd name="T12" fmla="*/ 21 w 39"/>
                <a:gd name="T13" fmla="*/ 22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1" y="22"/>
                  </a:cubicBezTo>
                  <a:cubicBezTo>
                    <a:pt x="38" y="11"/>
                    <a:pt x="38" y="11"/>
                    <a:pt x="38" y="11"/>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2" name="Freeform 189"/>
            <p:cNvSpPr>
              <a:spLocks/>
            </p:cNvSpPr>
            <p:nvPr/>
          </p:nvSpPr>
          <p:spPr bwMode="auto">
            <a:xfrm>
              <a:off x="2506663" y="4111626"/>
              <a:ext cx="120650" cy="69850"/>
            </a:xfrm>
            <a:custGeom>
              <a:avLst/>
              <a:gdLst>
                <a:gd name="T0" fmla="*/ 38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3" name="Freeform 190"/>
            <p:cNvSpPr>
              <a:spLocks/>
            </p:cNvSpPr>
            <p:nvPr/>
          </p:nvSpPr>
          <p:spPr bwMode="auto">
            <a:xfrm>
              <a:off x="1897063" y="3679826"/>
              <a:ext cx="123825"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4" name="Freeform 191"/>
            <p:cNvSpPr>
              <a:spLocks/>
            </p:cNvSpPr>
            <p:nvPr/>
          </p:nvSpPr>
          <p:spPr bwMode="auto">
            <a:xfrm>
              <a:off x="1804988" y="3546476"/>
              <a:ext cx="123825"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5" name="Freeform 192"/>
            <p:cNvSpPr>
              <a:spLocks/>
            </p:cNvSpPr>
            <p:nvPr/>
          </p:nvSpPr>
          <p:spPr bwMode="auto">
            <a:xfrm>
              <a:off x="1878013" y="3587751"/>
              <a:ext cx="123825" cy="73025"/>
            </a:xfrm>
            <a:custGeom>
              <a:avLst/>
              <a:gdLst>
                <a:gd name="T0" fmla="*/ 38 w 39"/>
                <a:gd name="T1" fmla="*/ 11 h 23"/>
                <a:gd name="T2" fmla="*/ 20 w 39"/>
                <a:gd name="T3" fmla="*/ 1 h 23"/>
                <a:gd name="T4" fmla="*/ 18 w 39"/>
                <a:gd name="T5" fmla="*/ 1 h 23"/>
                <a:gd name="T6" fmla="*/ 1 w 39"/>
                <a:gd name="T7" fmla="*/ 11 h 23"/>
                <a:gd name="T8" fmla="*/ 1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6" name="Freeform 193"/>
            <p:cNvSpPr>
              <a:spLocks/>
            </p:cNvSpPr>
            <p:nvPr/>
          </p:nvSpPr>
          <p:spPr bwMode="auto">
            <a:xfrm>
              <a:off x="1947863" y="3629026"/>
              <a:ext cx="122238"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7" name="Freeform 194"/>
            <p:cNvSpPr>
              <a:spLocks/>
            </p:cNvSpPr>
            <p:nvPr/>
          </p:nvSpPr>
          <p:spPr bwMode="auto">
            <a:xfrm>
              <a:off x="2020888" y="3670301"/>
              <a:ext cx="141288" cy="82550"/>
            </a:xfrm>
            <a:custGeom>
              <a:avLst/>
              <a:gdLst>
                <a:gd name="T0" fmla="*/ 44 w 45"/>
                <a:gd name="T1" fmla="*/ 14 h 26"/>
                <a:gd name="T2" fmla="*/ 21 w 45"/>
                <a:gd name="T3" fmla="*/ 1 h 26"/>
                <a:gd name="T4" fmla="*/ 18 w 45"/>
                <a:gd name="T5" fmla="*/ 1 h 26"/>
                <a:gd name="T6" fmla="*/ 1 w 45"/>
                <a:gd name="T7" fmla="*/ 11 h 26"/>
                <a:gd name="T8" fmla="*/ 1 w 45"/>
                <a:gd name="T9" fmla="*/ 12 h 26"/>
                <a:gd name="T10" fmla="*/ 24 w 45"/>
                <a:gd name="T11" fmla="*/ 26 h 26"/>
                <a:gd name="T12" fmla="*/ 27 w 45"/>
                <a:gd name="T13" fmla="*/ 26 h 26"/>
                <a:gd name="T14" fmla="*/ 44 w 45"/>
                <a:gd name="T15" fmla="*/ 16 h 26"/>
                <a:gd name="T16" fmla="*/ 44 w 45"/>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6">
                  <a:moveTo>
                    <a:pt x="44" y="14"/>
                  </a:moveTo>
                  <a:cubicBezTo>
                    <a:pt x="21" y="1"/>
                    <a:pt x="21" y="1"/>
                    <a:pt x="21" y="1"/>
                  </a:cubicBezTo>
                  <a:cubicBezTo>
                    <a:pt x="20" y="0"/>
                    <a:pt x="19" y="0"/>
                    <a:pt x="18" y="1"/>
                  </a:cubicBezTo>
                  <a:cubicBezTo>
                    <a:pt x="1" y="11"/>
                    <a:pt x="1" y="11"/>
                    <a:pt x="1" y="11"/>
                  </a:cubicBezTo>
                  <a:cubicBezTo>
                    <a:pt x="0" y="11"/>
                    <a:pt x="0" y="12"/>
                    <a:pt x="1" y="12"/>
                  </a:cubicBezTo>
                  <a:cubicBezTo>
                    <a:pt x="24" y="26"/>
                    <a:pt x="24" y="26"/>
                    <a:pt x="24" y="26"/>
                  </a:cubicBezTo>
                  <a:cubicBezTo>
                    <a:pt x="25" y="26"/>
                    <a:pt x="26" y="26"/>
                    <a:pt x="27" y="26"/>
                  </a:cubicBezTo>
                  <a:cubicBezTo>
                    <a:pt x="44" y="16"/>
                    <a:pt x="44" y="16"/>
                    <a:pt x="44" y="16"/>
                  </a:cubicBezTo>
                  <a:cubicBezTo>
                    <a:pt x="45" y="15"/>
                    <a:pt x="45" y="15"/>
                    <a:pt x="44"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8" name="Freeform 195"/>
            <p:cNvSpPr>
              <a:spLocks/>
            </p:cNvSpPr>
            <p:nvPr/>
          </p:nvSpPr>
          <p:spPr bwMode="auto">
            <a:xfrm>
              <a:off x="2108200" y="3724276"/>
              <a:ext cx="407988" cy="233363"/>
            </a:xfrm>
            <a:custGeom>
              <a:avLst/>
              <a:gdLst>
                <a:gd name="T0" fmla="*/ 129 w 129"/>
                <a:gd name="T1" fmla="*/ 62 h 74"/>
                <a:gd name="T2" fmla="*/ 21 w 129"/>
                <a:gd name="T3" fmla="*/ 0 h 74"/>
                <a:gd name="T4" fmla="*/ 18 w 129"/>
                <a:gd name="T5" fmla="*/ 0 h 74"/>
                <a:gd name="T6" fmla="*/ 1 w 129"/>
                <a:gd name="T7" fmla="*/ 10 h 74"/>
                <a:gd name="T8" fmla="*/ 1 w 129"/>
                <a:gd name="T9" fmla="*/ 11 h 74"/>
                <a:gd name="T10" fmla="*/ 109 w 129"/>
                <a:gd name="T11" fmla="*/ 74 h 74"/>
                <a:gd name="T12" fmla="*/ 111 w 129"/>
                <a:gd name="T13" fmla="*/ 74 h 74"/>
                <a:gd name="T14" fmla="*/ 129 w 129"/>
                <a:gd name="T15" fmla="*/ 64 h 74"/>
                <a:gd name="T16" fmla="*/ 129 w 129"/>
                <a:gd name="T17"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74">
                  <a:moveTo>
                    <a:pt x="129" y="62"/>
                  </a:moveTo>
                  <a:cubicBezTo>
                    <a:pt x="21" y="0"/>
                    <a:pt x="21" y="0"/>
                    <a:pt x="21" y="0"/>
                  </a:cubicBezTo>
                  <a:cubicBezTo>
                    <a:pt x="20" y="0"/>
                    <a:pt x="19" y="0"/>
                    <a:pt x="18" y="0"/>
                  </a:cubicBezTo>
                  <a:cubicBezTo>
                    <a:pt x="1" y="10"/>
                    <a:pt x="1" y="10"/>
                    <a:pt x="1" y="10"/>
                  </a:cubicBezTo>
                  <a:cubicBezTo>
                    <a:pt x="0" y="10"/>
                    <a:pt x="0" y="11"/>
                    <a:pt x="1" y="11"/>
                  </a:cubicBezTo>
                  <a:cubicBezTo>
                    <a:pt x="109" y="74"/>
                    <a:pt x="109" y="74"/>
                    <a:pt x="109" y="74"/>
                  </a:cubicBezTo>
                  <a:cubicBezTo>
                    <a:pt x="109" y="74"/>
                    <a:pt x="110" y="74"/>
                    <a:pt x="111" y="74"/>
                  </a:cubicBezTo>
                  <a:cubicBezTo>
                    <a:pt x="129" y="64"/>
                    <a:pt x="129" y="64"/>
                    <a:pt x="129" y="64"/>
                  </a:cubicBezTo>
                  <a:cubicBezTo>
                    <a:pt x="129" y="63"/>
                    <a:pt x="129" y="63"/>
                    <a:pt x="129" y="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9" name="Freeform 196"/>
            <p:cNvSpPr>
              <a:spLocks/>
            </p:cNvSpPr>
            <p:nvPr/>
          </p:nvSpPr>
          <p:spPr bwMode="auto">
            <a:xfrm>
              <a:off x="1966913" y="3721101"/>
              <a:ext cx="122238"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0" name="Freeform 197"/>
            <p:cNvSpPr>
              <a:spLocks/>
            </p:cNvSpPr>
            <p:nvPr/>
          </p:nvSpPr>
          <p:spPr bwMode="auto">
            <a:xfrm>
              <a:off x="2039938" y="3760788"/>
              <a:ext cx="122238"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1" name="Freeform 198"/>
            <p:cNvSpPr>
              <a:spLocks/>
            </p:cNvSpPr>
            <p:nvPr/>
          </p:nvSpPr>
          <p:spPr bwMode="auto">
            <a:xfrm>
              <a:off x="2108200" y="3802063"/>
              <a:ext cx="123825"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2" name="Freeform 199"/>
            <p:cNvSpPr>
              <a:spLocks/>
            </p:cNvSpPr>
            <p:nvPr/>
          </p:nvSpPr>
          <p:spPr bwMode="auto">
            <a:xfrm>
              <a:off x="2181225" y="3843338"/>
              <a:ext cx="123825" cy="73025"/>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3" name="Freeform 200"/>
            <p:cNvSpPr>
              <a:spLocks/>
            </p:cNvSpPr>
            <p:nvPr/>
          </p:nvSpPr>
          <p:spPr bwMode="auto">
            <a:xfrm>
              <a:off x="2254250" y="3884613"/>
              <a:ext cx="122238"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3 h 23"/>
                <a:gd name="T12" fmla="*/ 20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3"/>
                    <a:pt x="18" y="23"/>
                    <a:pt x="18" y="23"/>
                  </a:cubicBezTo>
                  <a:cubicBezTo>
                    <a:pt x="19" y="23"/>
                    <a:pt x="20" y="23"/>
                    <a:pt x="20"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4" name="Freeform 201"/>
            <p:cNvSpPr>
              <a:spLocks/>
            </p:cNvSpPr>
            <p:nvPr/>
          </p:nvSpPr>
          <p:spPr bwMode="auto">
            <a:xfrm>
              <a:off x="2324100" y="3925888"/>
              <a:ext cx="122238" cy="71438"/>
            </a:xfrm>
            <a:custGeom>
              <a:avLst/>
              <a:gdLst>
                <a:gd name="T0" fmla="*/ 38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5" name="Freeform 202"/>
            <p:cNvSpPr>
              <a:spLocks/>
            </p:cNvSpPr>
            <p:nvPr/>
          </p:nvSpPr>
          <p:spPr bwMode="auto">
            <a:xfrm>
              <a:off x="2395538" y="3967163"/>
              <a:ext cx="123825" cy="71438"/>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3 h 23"/>
                <a:gd name="T12" fmla="*/ 20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3"/>
                    <a:pt x="18" y="23"/>
                    <a:pt x="18" y="23"/>
                  </a:cubicBezTo>
                  <a:cubicBezTo>
                    <a:pt x="19" y="23"/>
                    <a:pt x="20" y="23"/>
                    <a:pt x="20"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6" name="Freeform 203"/>
            <p:cNvSpPr>
              <a:spLocks/>
            </p:cNvSpPr>
            <p:nvPr/>
          </p:nvSpPr>
          <p:spPr bwMode="auto">
            <a:xfrm>
              <a:off x="2465388" y="3929063"/>
              <a:ext cx="142875" cy="80963"/>
            </a:xfrm>
            <a:custGeom>
              <a:avLst/>
              <a:gdLst>
                <a:gd name="T0" fmla="*/ 44 w 45"/>
                <a:gd name="T1" fmla="*/ 14 h 26"/>
                <a:gd name="T2" fmla="*/ 20 w 45"/>
                <a:gd name="T3" fmla="*/ 0 h 26"/>
                <a:gd name="T4" fmla="*/ 18 w 45"/>
                <a:gd name="T5" fmla="*/ 0 h 26"/>
                <a:gd name="T6" fmla="*/ 0 w 45"/>
                <a:gd name="T7" fmla="*/ 10 h 26"/>
                <a:gd name="T8" fmla="*/ 0 w 45"/>
                <a:gd name="T9" fmla="*/ 12 h 26"/>
                <a:gd name="T10" fmla="*/ 24 w 45"/>
                <a:gd name="T11" fmla="*/ 25 h 26"/>
                <a:gd name="T12" fmla="*/ 26 w 45"/>
                <a:gd name="T13" fmla="*/ 25 h 26"/>
                <a:gd name="T14" fmla="*/ 44 w 45"/>
                <a:gd name="T15" fmla="*/ 15 h 26"/>
                <a:gd name="T16" fmla="*/ 44 w 45"/>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6">
                  <a:moveTo>
                    <a:pt x="44" y="14"/>
                  </a:moveTo>
                  <a:cubicBezTo>
                    <a:pt x="20" y="0"/>
                    <a:pt x="20" y="0"/>
                    <a:pt x="20" y="0"/>
                  </a:cubicBezTo>
                  <a:cubicBezTo>
                    <a:pt x="20" y="0"/>
                    <a:pt x="19" y="0"/>
                    <a:pt x="18" y="0"/>
                  </a:cubicBezTo>
                  <a:cubicBezTo>
                    <a:pt x="0" y="10"/>
                    <a:pt x="0" y="10"/>
                    <a:pt x="0" y="10"/>
                  </a:cubicBezTo>
                  <a:cubicBezTo>
                    <a:pt x="0" y="11"/>
                    <a:pt x="0" y="11"/>
                    <a:pt x="0" y="12"/>
                  </a:cubicBezTo>
                  <a:cubicBezTo>
                    <a:pt x="24" y="25"/>
                    <a:pt x="24" y="25"/>
                    <a:pt x="24" y="25"/>
                  </a:cubicBezTo>
                  <a:cubicBezTo>
                    <a:pt x="25" y="26"/>
                    <a:pt x="26" y="26"/>
                    <a:pt x="26" y="25"/>
                  </a:cubicBezTo>
                  <a:cubicBezTo>
                    <a:pt x="44" y="15"/>
                    <a:pt x="44" y="15"/>
                    <a:pt x="44" y="15"/>
                  </a:cubicBezTo>
                  <a:cubicBezTo>
                    <a:pt x="45" y="15"/>
                    <a:pt x="45" y="14"/>
                    <a:pt x="44"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7" name="Freeform 204"/>
            <p:cNvSpPr>
              <a:spLocks/>
            </p:cNvSpPr>
            <p:nvPr/>
          </p:nvSpPr>
          <p:spPr bwMode="auto">
            <a:xfrm>
              <a:off x="2465388" y="4010026"/>
              <a:ext cx="123825" cy="69850"/>
            </a:xfrm>
            <a:custGeom>
              <a:avLst/>
              <a:gdLst>
                <a:gd name="T0" fmla="*/ 39 w 39"/>
                <a:gd name="T1" fmla="*/ 10 h 22"/>
                <a:gd name="T2" fmla="*/ 21 w 39"/>
                <a:gd name="T3" fmla="*/ 0 h 22"/>
                <a:gd name="T4" fmla="*/ 19 w 39"/>
                <a:gd name="T5" fmla="*/ 0 h 22"/>
                <a:gd name="T6" fmla="*/ 1 w 39"/>
                <a:gd name="T7" fmla="*/ 10 h 22"/>
                <a:gd name="T8" fmla="*/ 1 w 39"/>
                <a:gd name="T9" fmla="*/ 11 h 22"/>
                <a:gd name="T10" fmla="*/ 19 w 39"/>
                <a:gd name="T11" fmla="*/ 22 h 22"/>
                <a:gd name="T12" fmla="*/ 21 w 39"/>
                <a:gd name="T13" fmla="*/ 22 h 22"/>
                <a:gd name="T14" fmla="*/ 39 w 39"/>
                <a:gd name="T15" fmla="*/ 11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0"/>
                    <a:pt x="0" y="11"/>
                    <a:pt x="1" y="11"/>
                  </a:cubicBezTo>
                  <a:cubicBezTo>
                    <a:pt x="19" y="22"/>
                    <a:pt x="19" y="22"/>
                    <a:pt x="19" y="22"/>
                  </a:cubicBezTo>
                  <a:cubicBezTo>
                    <a:pt x="19" y="22"/>
                    <a:pt x="20" y="22"/>
                    <a:pt x="21" y="22"/>
                  </a:cubicBezTo>
                  <a:cubicBezTo>
                    <a:pt x="39" y="11"/>
                    <a:pt x="39" y="11"/>
                    <a:pt x="39" y="11"/>
                  </a:cubicBezTo>
                  <a:cubicBezTo>
                    <a:pt x="39" y="11"/>
                    <a:pt x="39" y="10"/>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8" name="Freeform 205"/>
            <p:cNvSpPr>
              <a:spLocks/>
            </p:cNvSpPr>
            <p:nvPr/>
          </p:nvSpPr>
          <p:spPr bwMode="auto">
            <a:xfrm>
              <a:off x="2554288" y="3978276"/>
              <a:ext cx="122238" cy="69850"/>
            </a:xfrm>
            <a:custGeom>
              <a:avLst/>
              <a:gdLst>
                <a:gd name="T0" fmla="*/ 38 w 39"/>
                <a:gd name="T1" fmla="*/ 11 h 22"/>
                <a:gd name="T2" fmla="*/ 21 w 39"/>
                <a:gd name="T3" fmla="*/ 0 h 22"/>
                <a:gd name="T4" fmla="*/ 18 w 39"/>
                <a:gd name="T5" fmla="*/ 0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9" name="Freeform 206"/>
            <p:cNvSpPr>
              <a:spLocks/>
            </p:cNvSpPr>
            <p:nvPr/>
          </p:nvSpPr>
          <p:spPr bwMode="auto">
            <a:xfrm>
              <a:off x="2627313" y="4019551"/>
              <a:ext cx="122238" cy="69850"/>
            </a:xfrm>
            <a:custGeom>
              <a:avLst/>
              <a:gdLst>
                <a:gd name="T0" fmla="*/ 38 w 39"/>
                <a:gd name="T1" fmla="*/ 11 h 22"/>
                <a:gd name="T2" fmla="*/ 20 w 39"/>
                <a:gd name="T3" fmla="*/ 0 h 22"/>
                <a:gd name="T4" fmla="*/ 18 w 39"/>
                <a:gd name="T5" fmla="*/ 0 h 22"/>
                <a:gd name="T6" fmla="*/ 0 w 39"/>
                <a:gd name="T7" fmla="*/ 11 h 22"/>
                <a:gd name="T8" fmla="*/ 0 w 39"/>
                <a:gd name="T9" fmla="*/ 12 h 22"/>
                <a:gd name="T10" fmla="*/ 18 w 39"/>
                <a:gd name="T11" fmla="*/ 22 h 22"/>
                <a:gd name="T12" fmla="*/ 20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2"/>
                    <a:pt x="20" y="22"/>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0" name="Freeform 207"/>
            <p:cNvSpPr>
              <a:spLocks/>
            </p:cNvSpPr>
            <p:nvPr/>
          </p:nvSpPr>
          <p:spPr bwMode="auto">
            <a:xfrm>
              <a:off x="2695575" y="4060826"/>
              <a:ext cx="123825" cy="69850"/>
            </a:xfrm>
            <a:custGeom>
              <a:avLst/>
              <a:gdLst>
                <a:gd name="T0" fmla="*/ 38 w 39"/>
                <a:gd name="T1" fmla="*/ 11 h 22"/>
                <a:gd name="T2" fmla="*/ 21 w 39"/>
                <a:gd name="T3" fmla="*/ 0 h 22"/>
                <a:gd name="T4" fmla="*/ 18 w 39"/>
                <a:gd name="T5" fmla="*/ 0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1" name="Freeform 208"/>
            <p:cNvSpPr>
              <a:spLocks/>
            </p:cNvSpPr>
            <p:nvPr/>
          </p:nvSpPr>
          <p:spPr bwMode="auto">
            <a:xfrm>
              <a:off x="2768600" y="4102101"/>
              <a:ext cx="123825" cy="73025"/>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2" name="Freeform 209"/>
            <p:cNvSpPr>
              <a:spLocks/>
            </p:cNvSpPr>
            <p:nvPr/>
          </p:nvSpPr>
          <p:spPr bwMode="auto">
            <a:xfrm>
              <a:off x="2538413" y="4051301"/>
              <a:ext cx="122238" cy="69850"/>
            </a:xfrm>
            <a:custGeom>
              <a:avLst/>
              <a:gdLst>
                <a:gd name="T0" fmla="*/ 38 w 39"/>
                <a:gd name="T1" fmla="*/ 10 h 22"/>
                <a:gd name="T2" fmla="*/ 20 w 39"/>
                <a:gd name="T3" fmla="*/ 0 h 22"/>
                <a:gd name="T4" fmla="*/ 18 w 39"/>
                <a:gd name="T5" fmla="*/ 0 h 22"/>
                <a:gd name="T6" fmla="*/ 1 w 39"/>
                <a:gd name="T7" fmla="*/ 10 h 22"/>
                <a:gd name="T8" fmla="*/ 1 w 39"/>
                <a:gd name="T9" fmla="*/ 11 h 22"/>
                <a:gd name="T10" fmla="*/ 18 w 39"/>
                <a:gd name="T11" fmla="*/ 22 h 22"/>
                <a:gd name="T12" fmla="*/ 20 w 39"/>
                <a:gd name="T13" fmla="*/ 22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3" name="Freeform 210"/>
            <p:cNvSpPr>
              <a:spLocks/>
            </p:cNvSpPr>
            <p:nvPr/>
          </p:nvSpPr>
          <p:spPr bwMode="auto">
            <a:xfrm>
              <a:off x="2576513" y="4152901"/>
              <a:ext cx="176213" cy="100013"/>
            </a:xfrm>
            <a:custGeom>
              <a:avLst/>
              <a:gdLst>
                <a:gd name="T0" fmla="*/ 55 w 56"/>
                <a:gd name="T1" fmla="*/ 20 h 32"/>
                <a:gd name="T2" fmla="*/ 21 w 56"/>
                <a:gd name="T3" fmla="*/ 0 h 32"/>
                <a:gd name="T4" fmla="*/ 18 w 56"/>
                <a:gd name="T5" fmla="*/ 0 h 32"/>
                <a:gd name="T6" fmla="*/ 1 w 56"/>
                <a:gd name="T7" fmla="*/ 10 h 32"/>
                <a:gd name="T8" fmla="*/ 1 w 56"/>
                <a:gd name="T9" fmla="*/ 12 h 32"/>
                <a:gd name="T10" fmla="*/ 36 w 56"/>
                <a:gd name="T11" fmla="*/ 32 h 32"/>
                <a:gd name="T12" fmla="*/ 38 w 56"/>
                <a:gd name="T13" fmla="*/ 32 h 32"/>
                <a:gd name="T14" fmla="*/ 55 w 56"/>
                <a:gd name="T15" fmla="*/ 21 h 32"/>
                <a:gd name="T16" fmla="*/ 55 w 56"/>
                <a:gd name="T1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2">
                  <a:moveTo>
                    <a:pt x="55" y="20"/>
                  </a:moveTo>
                  <a:cubicBezTo>
                    <a:pt x="21" y="0"/>
                    <a:pt x="21" y="0"/>
                    <a:pt x="21" y="0"/>
                  </a:cubicBezTo>
                  <a:cubicBezTo>
                    <a:pt x="20" y="0"/>
                    <a:pt x="19" y="0"/>
                    <a:pt x="18" y="0"/>
                  </a:cubicBezTo>
                  <a:cubicBezTo>
                    <a:pt x="1" y="10"/>
                    <a:pt x="1" y="10"/>
                    <a:pt x="1" y="10"/>
                  </a:cubicBezTo>
                  <a:cubicBezTo>
                    <a:pt x="0" y="11"/>
                    <a:pt x="0" y="11"/>
                    <a:pt x="1" y="12"/>
                  </a:cubicBezTo>
                  <a:cubicBezTo>
                    <a:pt x="36" y="32"/>
                    <a:pt x="36" y="32"/>
                    <a:pt x="36" y="32"/>
                  </a:cubicBezTo>
                  <a:cubicBezTo>
                    <a:pt x="36" y="32"/>
                    <a:pt x="37" y="32"/>
                    <a:pt x="38" y="32"/>
                  </a:cubicBezTo>
                  <a:cubicBezTo>
                    <a:pt x="55" y="21"/>
                    <a:pt x="55" y="21"/>
                    <a:pt x="55" y="21"/>
                  </a:cubicBezTo>
                  <a:cubicBezTo>
                    <a:pt x="56" y="21"/>
                    <a:pt x="56" y="20"/>
                    <a:pt x="55"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4" name="Freeform 211"/>
            <p:cNvSpPr>
              <a:spLocks/>
            </p:cNvSpPr>
            <p:nvPr/>
          </p:nvSpPr>
          <p:spPr bwMode="auto">
            <a:xfrm>
              <a:off x="2611438" y="4092576"/>
              <a:ext cx="211138" cy="119063"/>
            </a:xfrm>
            <a:custGeom>
              <a:avLst/>
              <a:gdLst>
                <a:gd name="T0" fmla="*/ 66 w 67"/>
                <a:gd name="T1" fmla="*/ 27 h 38"/>
                <a:gd name="T2" fmla="*/ 20 w 67"/>
                <a:gd name="T3" fmla="*/ 0 h 38"/>
                <a:gd name="T4" fmla="*/ 18 w 67"/>
                <a:gd name="T5" fmla="*/ 0 h 38"/>
                <a:gd name="T6" fmla="*/ 0 w 67"/>
                <a:gd name="T7" fmla="*/ 10 h 38"/>
                <a:gd name="T8" fmla="*/ 0 w 67"/>
                <a:gd name="T9" fmla="*/ 11 h 38"/>
                <a:gd name="T10" fmla="*/ 46 w 67"/>
                <a:gd name="T11" fmla="*/ 38 h 38"/>
                <a:gd name="T12" fmla="*/ 48 w 67"/>
                <a:gd name="T13" fmla="*/ 38 h 38"/>
                <a:gd name="T14" fmla="*/ 66 w 67"/>
                <a:gd name="T15" fmla="*/ 28 h 38"/>
                <a:gd name="T16" fmla="*/ 66 w 67"/>
                <a:gd name="T1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8">
                  <a:moveTo>
                    <a:pt x="66" y="27"/>
                  </a:moveTo>
                  <a:cubicBezTo>
                    <a:pt x="20" y="0"/>
                    <a:pt x="20" y="0"/>
                    <a:pt x="20" y="0"/>
                  </a:cubicBezTo>
                  <a:cubicBezTo>
                    <a:pt x="19" y="0"/>
                    <a:pt x="18" y="0"/>
                    <a:pt x="18" y="0"/>
                  </a:cubicBezTo>
                  <a:cubicBezTo>
                    <a:pt x="0" y="10"/>
                    <a:pt x="0" y="10"/>
                    <a:pt x="0" y="10"/>
                  </a:cubicBezTo>
                  <a:cubicBezTo>
                    <a:pt x="0" y="11"/>
                    <a:pt x="0" y="11"/>
                    <a:pt x="0" y="11"/>
                  </a:cubicBezTo>
                  <a:cubicBezTo>
                    <a:pt x="46" y="38"/>
                    <a:pt x="46" y="38"/>
                    <a:pt x="46" y="38"/>
                  </a:cubicBezTo>
                  <a:cubicBezTo>
                    <a:pt x="47" y="38"/>
                    <a:pt x="48" y="38"/>
                    <a:pt x="48" y="38"/>
                  </a:cubicBezTo>
                  <a:cubicBezTo>
                    <a:pt x="66" y="28"/>
                    <a:pt x="66" y="28"/>
                    <a:pt x="66" y="28"/>
                  </a:cubicBezTo>
                  <a:cubicBezTo>
                    <a:pt x="67" y="27"/>
                    <a:pt x="67" y="27"/>
                    <a:pt x="66"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5" name="Freeform 212"/>
            <p:cNvSpPr>
              <a:spLocks/>
            </p:cNvSpPr>
            <p:nvPr/>
          </p:nvSpPr>
          <p:spPr bwMode="auto">
            <a:xfrm>
              <a:off x="2560638" y="4221163"/>
              <a:ext cx="122238" cy="73025"/>
            </a:xfrm>
            <a:custGeom>
              <a:avLst/>
              <a:gdLst>
                <a:gd name="T0" fmla="*/ 39 w 39"/>
                <a:gd name="T1" fmla="*/ 11 h 23"/>
                <a:gd name="T2" fmla="*/ 21 w 39"/>
                <a:gd name="T3" fmla="*/ 0 h 23"/>
                <a:gd name="T4" fmla="*/ 19 w 39"/>
                <a:gd name="T5" fmla="*/ 0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6" name="Freeform 213"/>
            <p:cNvSpPr>
              <a:spLocks/>
            </p:cNvSpPr>
            <p:nvPr/>
          </p:nvSpPr>
          <p:spPr bwMode="auto">
            <a:xfrm>
              <a:off x="2455863" y="4240213"/>
              <a:ext cx="161925" cy="92075"/>
            </a:xfrm>
            <a:custGeom>
              <a:avLst/>
              <a:gdLst>
                <a:gd name="T0" fmla="*/ 51 w 51"/>
                <a:gd name="T1" fmla="*/ 18 h 29"/>
                <a:gd name="T2" fmla="*/ 21 w 51"/>
                <a:gd name="T3" fmla="*/ 0 h 29"/>
                <a:gd name="T4" fmla="*/ 19 w 51"/>
                <a:gd name="T5" fmla="*/ 0 h 29"/>
                <a:gd name="T6" fmla="*/ 1 w 51"/>
                <a:gd name="T7" fmla="*/ 11 h 29"/>
                <a:gd name="T8" fmla="*/ 1 w 51"/>
                <a:gd name="T9" fmla="*/ 12 h 29"/>
                <a:gd name="T10" fmla="*/ 31 w 51"/>
                <a:gd name="T11" fmla="*/ 29 h 29"/>
                <a:gd name="T12" fmla="*/ 33 w 51"/>
                <a:gd name="T13" fmla="*/ 29 h 29"/>
                <a:gd name="T14" fmla="*/ 51 w 51"/>
                <a:gd name="T15" fmla="*/ 19 h 29"/>
                <a:gd name="T16" fmla="*/ 51 w 51"/>
                <a:gd name="T1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51" y="18"/>
                  </a:moveTo>
                  <a:cubicBezTo>
                    <a:pt x="21" y="0"/>
                    <a:pt x="21" y="0"/>
                    <a:pt x="21" y="0"/>
                  </a:cubicBezTo>
                  <a:cubicBezTo>
                    <a:pt x="20" y="0"/>
                    <a:pt x="19" y="0"/>
                    <a:pt x="19" y="0"/>
                  </a:cubicBezTo>
                  <a:cubicBezTo>
                    <a:pt x="1" y="11"/>
                    <a:pt x="1" y="11"/>
                    <a:pt x="1" y="11"/>
                  </a:cubicBezTo>
                  <a:cubicBezTo>
                    <a:pt x="0" y="11"/>
                    <a:pt x="0" y="12"/>
                    <a:pt x="1" y="12"/>
                  </a:cubicBezTo>
                  <a:cubicBezTo>
                    <a:pt x="31" y="29"/>
                    <a:pt x="31" y="29"/>
                    <a:pt x="31" y="29"/>
                  </a:cubicBezTo>
                  <a:cubicBezTo>
                    <a:pt x="31" y="29"/>
                    <a:pt x="32" y="29"/>
                    <a:pt x="33" y="29"/>
                  </a:cubicBezTo>
                  <a:cubicBezTo>
                    <a:pt x="51" y="19"/>
                    <a:pt x="51" y="19"/>
                    <a:pt x="51" y="19"/>
                  </a:cubicBezTo>
                  <a:cubicBezTo>
                    <a:pt x="51" y="19"/>
                    <a:pt x="51" y="18"/>
                    <a:pt x="51"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7" name="Freeform 214"/>
            <p:cNvSpPr>
              <a:spLocks/>
            </p:cNvSpPr>
            <p:nvPr/>
          </p:nvSpPr>
          <p:spPr bwMode="auto">
            <a:xfrm>
              <a:off x="2184400" y="3565526"/>
              <a:ext cx="679450" cy="392113"/>
            </a:xfrm>
            <a:custGeom>
              <a:avLst/>
              <a:gdLst>
                <a:gd name="T0" fmla="*/ 214 w 215"/>
                <a:gd name="T1" fmla="*/ 76 h 124"/>
                <a:gd name="T2" fmla="*/ 82 w 215"/>
                <a:gd name="T3" fmla="*/ 0 h 124"/>
                <a:gd name="T4" fmla="*/ 80 w 215"/>
                <a:gd name="T5" fmla="*/ 0 h 124"/>
                <a:gd name="T6" fmla="*/ 0 w 215"/>
                <a:gd name="T7" fmla="*/ 46 h 124"/>
                <a:gd name="T8" fmla="*/ 0 w 215"/>
                <a:gd name="T9" fmla="*/ 47 h 124"/>
                <a:gd name="T10" fmla="*/ 132 w 215"/>
                <a:gd name="T11" fmla="*/ 123 h 124"/>
                <a:gd name="T12" fmla="*/ 135 w 215"/>
                <a:gd name="T13" fmla="*/ 123 h 124"/>
                <a:gd name="T14" fmla="*/ 214 w 215"/>
                <a:gd name="T15" fmla="*/ 77 h 124"/>
                <a:gd name="T16" fmla="*/ 214 w 215"/>
                <a:gd name="T17" fmla="*/ 7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4">
                  <a:moveTo>
                    <a:pt x="214" y="76"/>
                  </a:moveTo>
                  <a:cubicBezTo>
                    <a:pt x="82" y="0"/>
                    <a:pt x="82" y="0"/>
                    <a:pt x="82" y="0"/>
                  </a:cubicBezTo>
                  <a:cubicBezTo>
                    <a:pt x="82" y="0"/>
                    <a:pt x="81" y="0"/>
                    <a:pt x="80" y="0"/>
                  </a:cubicBezTo>
                  <a:cubicBezTo>
                    <a:pt x="0" y="46"/>
                    <a:pt x="0" y="46"/>
                    <a:pt x="0" y="46"/>
                  </a:cubicBezTo>
                  <a:cubicBezTo>
                    <a:pt x="0" y="46"/>
                    <a:pt x="0" y="47"/>
                    <a:pt x="0" y="47"/>
                  </a:cubicBezTo>
                  <a:cubicBezTo>
                    <a:pt x="132" y="123"/>
                    <a:pt x="132" y="123"/>
                    <a:pt x="132" y="123"/>
                  </a:cubicBezTo>
                  <a:cubicBezTo>
                    <a:pt x="133" y="124"/>
                    <a:pt x="134" y="124"/>
                    <a:pt x="135" y="123"/>
                  </a:cubicBezTo>
                  <a:cubicBezTo>
                    <a:pt x="214" y="77"/>
                    <a:pt x="214" y="77"/>
                    <a:pt x="214" y="77"/>
                  </a:cubicBezTo>
                  <a:cubicBezTo>
                    <a:pt x="215" y="77"/>
                    <a:pt x="215" y="77"/>
                    <a:pt x="214" y="7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8" name="Freeform 215"/>
            <p:cNvSpPr>
              <a:spLocks/>
            </p:cNvSpPr>
            <p:nvPr/>
          </p:nvSpPr>
          <p:spPr bwMode="auto">
            <a:xfrm>
              <a:off x="1644650" y="3941763"/>
              <a:ext cx="565150" cy="323850"/>
            </a:xfrm>
            <a:custGeom>
              <a:avLst/>
              <a:gdLst>
                <a:gd name="T0" fmla="*/ 356 w 356"/>
                <a:gd name="T1" fmla="*/ 194 h 204"/>
                <a:gd name="T2" fmla="*/ 20 w 356"/>
                <a:gd name="T3" fmla="*/ 0 h 204"/>
                <a:gd name="T4" fmla="*/ 0 w 356"/>
                <a:gd name="T5" fmla="*/ 10 h 204"/>
                <a:gd name="T6" fmla="*/ 338 w 356"/>
                <a:gd name="T7" fmla="*/ 204 h 204"/>
                <a:gd name="T8" fmla="*/ 356 w 356"/>
                <a:gd name="T9" fmla="*/ 194 h 204"/>
              </a:gdLst>
              <a:ahLst/>
              <a:cxnLst>
                <a:cxn ang="0">
                  <a:pos x="T0" y="T1"/>
                </a:cxn>
                <a:cxn ang="0">
                  <a:pos x="T2" y="T3"/>
                </a:cxn>
                <a:cxn ang="0">
                  <a:pos x="T4" y="T5"/>
                </a:cxn>
                <a:cxn ang="0">
                  <a:pos x="T6" y="T7"/>
                </a:cxn>
                <a:cxn ang="0">
                  <a:pos x="T8" y="T9"/>
                </a:cxn>
              </a:cxnLst>
              <a:rect l="0" t="0" r="r" b="b"/>
              <a:pathLst>
                <a:path w="356" h="204">
                  <a:moveTo>
                    <a:pt x="356" y="194"/>
                  </a:moveTo>
                  <a:lnTo>
                    <a:pt x="20" y="0"/>
                  </a:lnTo>
                  <a:lnTo>
                    <a:pt x="0" y="10"/>
                  </a:lnTo>
                  <a:lnTo>
                    <a:pt x="338" y="204"/>
                  </a:lnTo>
                  <a:lnTo>
                    <a:pt x="356" y="194"/>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9" name="Freeform 216"/>
            <p:cNvSpPr>
              <a:spLocks/>
            </p:cNvSpPr>
            <p:nvPr/>
          </p:nvSpPr>
          <p:spPr bwMode="auto">
            <a:xfrm>
              <a:off x="1420813" y="3811588"/>
              <a:ext cx="1752600" cy="608013"/>
            </a:xfrm>
            <a:custGeom>
              <a:avLst/>
              <a:gdLst>
                <a:gd name="T0" fmla="*/ 553 w 555"/>
                <a:gd name="T1" fmla="*/ 56 h 193"/>
                <a:gd name="T2" fmla="*/ 332 w 555"/>
                <a:gd name="T3" fmla="*/ 184 h 193"/>
                <a:gd name="T4" fmla="*/ 323 w 555"/>
                <a:gd name="T5" fmla="*/ 184 h 193"/>
                <a:gd name="T6" fmla="*/ 5 w 555"/>
                <a:gd name="T7" fmla="*/ 0 h 193"/>
                <a:gd name="T8" fmla="*/ 3 w 555"/>
                <a:gd name="T9" fmla="*/ 2 h 193"/>
                <a:gd name="T10" fmla="*/ 3 w 555"/>
                <a:gd name="T11" fmla="*/ 7 h 193"/>
                <a:gd name="T12" fmla="*/ 323 w 555"/>
                <a:gd name="T13" fmla="*/ 192 h 193"/>
                <a:gd name="T14" fmla="*/ 332 w 555"/>
                <a:gd name="T15" fmla="*/ 192 h 193"/>
                <a:gd name="T16" fmla="*/ 553 w 555"/>
                <a:gd name="T17" fmla="*/ 64 h 193"/>
                <a:gd name="T18" fmla="*/ 555 w 555"/>
                <a:gd name="T19" fmla="*/ 61 h 193"/>
                <a:gd name="T20" fmla="*/ 555 w 555"/>
                <a:gd name="T21" fmla="*/ 53 h 193"/>
                <a:gd name="T22" fmla="*/ 553 w 555"/>
                <a:gd name="T23" fmla="*/ 5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5" h="193">
                  <a:moveTo>
                    <a:pt x="553" y="56"/>
                  </a:moveTo>
                  <a:cubicBezTo>
                    <a:pt x="332" y="184"/>
                    <a:pt x="332" y="184"/>
                    <a:pt x="332" y="184"/>
                  </a:cubicBezTo>
                  <a:cubicBezTo>
                    <a:pt x="330" y="185"/>
                    <a:pt x="325" y="185"/>
                    <a:pt x="323" y="184"/>
                  </a:cubicBezTo>
                  <a:cubicBezTo>
                    <a:pt x="5" y="0"/>
                    <a:pt x="5" y="0"/>
                    <a:pt x="5" y="0"/>
                  </a:cubicBezTo>
                  <a:cubicBezTo>
                    <a:pt x="3" y="2"/>
                    <a:pt x="3" y="2"/>
                    <a:pt x="3" y="2"/>
                  </a:cubicBezTo>
                  <a:cubicBezTo>
                    <a:pt x="0" y="3"/>
                    <a:pt x="0" y="6"/>
                    <a:pt x="3" y="7"/>
                  </a:cubicBezTo>
                  <a:cubicBezTo>
                    <a:pt x="323" y="192"/>
                    <a:pt x="323" y="192"/>
                    <a:pt x="323" y="192"/>
                  </a:cubicBezTo>
                  <a:cubicBezTo>
                    <a:pt x="325" y="193"/>
                    <a:pt x="330" y="193"/>
                    <a:pt x="332" y="192"/>
                  </a:cubicBezTo>
                  <a:cubicBezTo>
                    <a:pt x="553" y="64"/>
                    <a:pt x="553" y="64"/>
                    <a:pt x="553" y="64"/>
                  </a:cubicBezTo>
                  <a:cubicBezTo>
                    <a:pt x="555" y="63"/>
                    <a:pt x="555" y="62"/>
                    <a:pt x="555" y="61"/>
                  </a:cubicBezTo>
                  <a:cubicBezTo>
                    <a:pt x="555" y="53"/>
                    <a:pt x="555" y="53"/>
                    <a:pt x="555" y="53"/>
                  </a:cubicBezTo>
                  <a:cubicBezTo>
                    <a:pt x="555" y="54"/>
                    <a:pt x="555" y="55"/>
                    <a:pt x="553" y="56"/>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0" name="Rectangle 217"/>
            <p:cNvSpPr>
              <a:spLocks noChangeArrowheads="1"/>
            </p:cNvSpPr>
            <p:nvPr/>
          </p:nvSpPr>
          <p:spPr bwMode="auto">
            <a:xfrm>
              <a:off x="3173413" y="3978276"/>
              <a:ext cx="1588" cy="1588"/>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1" name="Freeform 218"/>
            <p:cNvSpPr>
              <a:spLocks/>
            </p:cNvSpPr>
            <p:nvPr/>
          </p:nvSpPr>
          <p:spPr bwMode="auto">
            <a:xfrm>
              <a:off x="1638300" y="2695576"/>
              <a:ext cx="925513" cy="1077913"/>
            </a:xfrm>
            <a:custGeom>
              <a:avLst/>
              <a:gdLst>
                <a:gd name="T0" fmla="*/ 293 w 293"/>
                <a:gd name="T1" fmla="*/ 117 h 342"/>
                <a:gd name="T2" fmla="*/ 289 w 293"/>
                <a:gd name="T3" fmla="*/ 79 h 342"/>
                <a:gd name="T4" fmla="*/ 279 w 293"/>
                <a:gd name="T5" fmla="*/ 15 h 342"/>
                <a:gd name="T6" fmla="*/ 236 w 293"/>
                <a:gd name="T7" fmla="*/ 0 h 342"/>
                <a:gd name="T8" fmla="*/ 228 w 293"/>
                <a:gd name="T9" fmla="*/ 61 h 342"/>
                <a:gd name="T10" fmla="*/ 204 w 293"/>
                <a:gd name="T11" fmla="*/ 96 h 342"/>
                <a:gd name="T12" fmla="*/ 178 w 293"/>
                <a:gd name="T13" fmla="*/ 145 h 342"/>
                <a:gd name="T14" fmla="*/ 139 w 293"/>
                <a:gd name="T15" fmla="*/ 230 h 342"/>
                <a:gd name="T16" fmla="*/ 133 w 293"/>
                <a:gd name="T17" fmla="*/ 230 h 342"/>
                <a:gd name="T18" fmla="*/ 87 w 293"/>
                <a:gd name="T19" fmla="*/ 235 h 342"/>
                <a:gd name="T20" fmla="*/ 43 w 293"/>
                <a:gd name="T21" fmla="*/ 249 h 342"/>
                <a:gd name="T22" fmla="*/ 19 w 293"/>
                <a:gd name="T23" fmla="*/ 278 h 342"/>
                <a:gd name="T24" fmla="*/ 0 w 293"/>
                <a:gd name="T25" fmla="*/ 327 h 342"/>
                <a:gd name="T26" fmla="*/ 0 w 293"/>
                <a:gd name="T27" fmla="*/ 334 h 342"/>
                <a:gd name="T28" fmla="*/ 5 w 293"/>
                <a:gd name="T29" fmla="*/ 339 h 342"/>
                <a:gd name="T30" fmla="*/ 14 w 293"/>
                <a:gd name="T31" fmla="*/ 332 h 342"/>
                <a:gd name="T32" fmla="*/ 22 w 293"/>
                <a:gd name="T33" fmla="*/ 319 h 342"/>
                <a:gd name="T34" fmla="*/ 19 w 293"/>
                <a:gd name="T35" fmla="*/ 330 h 342"/>
                <a:gd name="T36" fmla="*/ 21 w 293"/>
                <a:gd name="T37" fmla="*/ 339 h 342"/>
                <a:gd name="T38" fmla="*/ 32 w 293"/>
                <a:gd name="T39" fmla="*/ 339 h 342"/>
                <a:gd name="T40" fmla="*/ 38 w 293"/>
                <a:gd name="T41" fmla="*/ 327 h 342"/>
                <a:gd name="T42" fmla="*/ 65 w 293"/>
                <a:gd name="T43" fmla="*/ 277 h 342"/>
                <a:gd name="T44" fmla="*/ 77 w 293"/>
                <a:gd name="T45" fmla="*/ 271 h 342"/>
                <a:gd name="T46" fmla="*/ 89 w 293"/>
                <a:gd name="T47" fmla="*/ 275 h 342"/>
                <a:gd name="T48" fmla="*/ 88 w 293"/>
                <a:gd name="T49" fmla="*/ 290 h 342"/>
                <a:gd name="T50" fmla="*/ 76 w 293"/>
                <a:gd name="T51" fmla="*/ 300 h 342"/>
                <a:gd name="T52" fmla="*/ 57 w 293"/>
                <a:gd name="T53" fmla="*/ 314 h 342"/>
                <a:gd name="T54" fmla="*/ 50 w 293"/>
                <a:gd name="T55" fmla="*/ 327 h 342"/>
                <a:gd name="T56" fmla="*/ 58 w 293"/>
                <a:gd name="T57" fmla="*/ 332 h 342"/>
                <a:gd name="T58" fmla="*/ 67 w 293"/>
                <a:gd name="T59" fmla="*/ 330 h 342"/>
                <a:gd name="T60" fmla="*/ 94 w 293"/>
                <a:gd name="T61" fmla="*/ 318 h 342"/>
                <a:gd name="T62" fmla="*/ 129 w 293"/>
                <a:gd name="T63" fmla="*/ 297 h 342"/>
                <a:gd name="T64" fmla="*/ 157 w 293"/>
                <a:gd name="T65" fmla="*/ 266 h 342"/>
                <a:gd name="T66" fmla="*/ 226 w 293"/>
                <a:gd name="T67" fmla="*/ 203 h 342"/>
                <a:gd name="T68" fmla="*/ 287 w 293"/>
                <a:gd name="T69" fmla="*/ 129 h 342"/>
                <a:gd name="T70" fmla="*/ 293 w 293"/>
                <a:gd name="T71" fmla="*/ 11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342">
                  <a:moveTo>
                    <a:pt x="293" y="117"/>
                  </a:moveTo>
                  <a:cubicBezTo>
                    <a:pt x="293" y="104"/>
                    <a:pt x="291" y="92"/>
                    <a:pt x="289" y="79"/>
                  </a:cubicBezTo>
                  <a:cubicBezTo>
                    <a:pt x="285" y="58"/>
                    <a:pt x="282" y="36"/>
                    <a:pt x="279" y="15"/>
                  </a:cubicBezTo>
                  <a:cubicBezTo>
                    <a:pt x="264" y="13"/>
                    <a:pt x="249" y="8"/>
                    <a:pt x="236" y="0"/>
                  </a:cubicBezTo>
                  <a:cubicBezTo>
                    <a:pt x="237" y="21"/>
                    <a:pt x="237" y="42"/>
                    <a:pt x="228" y="61"/>
                  </a:cubicBezTo>
                  <a:cubicBezTo>
                    <a:pt x="222" y="74"/>
                    <a:pt x="212" y="84"/>
                    <a:pt x="204" y="96"/>
                  </a:cubicBezTo>
                  <a:cubicBezTo>
                    <a:pt x="194" y="111"/>
                    <a:pt x="186" y="128"/>
                    <a:pt x="178" y="145"/>
                  </a:cubicBezTo>
                  <a:cubicBezTo>
                    <a:pt x="165" y="173"/>
                    <a:pt x="152" y="202"/>
                    <a:pt x="139" y="230"/>
                  </a:cubicBezTo>
                  <a:cubicBezTo>
                    <a:pt x="137" y="230"/>
                    <a:pt x="135" y="230"/>
                    <a:pt x="133" y="230"/>
                  </a:cubicBezTo>
                  <a:cubicBezTo>
                    <a:pt x="118" y="233"/>
                    <a:pt x="102" y="233"/>
                    <a:pt x="87" y="235"/>
                  </a:cubicBezTo>
                  <a:cubicBezTo>
                    <a:pt x="72" y="236"/>
                    <a:pt x="56" y="240"/>
                    <a:pt x="43" y="249"/>
                  </a:cubicBezTo>
                  <a:cubicBezTo>
                    <a:pt x="33" y="256"/>
                    <a:pt x="25" y="267"/>
                    <a:pt x="19" y="278"/>
                  </a:cubicBezTo>
                  <a:cubicBezTo>
                    <a:pt x="10" y="293"/>
                    <a:pt x="3" y="309"/>
                    <a:pt x="0" y="327"/>
                  </a:cubicBezTo>
                  <a:cubicBezTo>
                    <a:pt x="0" y="329"/>
                    <a:pt x="0" y="332"/>
                    <a:pt x="0" y="334"/>
                  </a:cubicBezTo>
                  <a:cubicBezTo>
                    <a:pt x="1" y="336"/>
                    <a:pt x="3" y="338"/>
                    <a:pt x="5" y="339"/>
                  </a:cubicBezTo>
                  <a:cubicBezTo>
                    <a:pt x="9" y="340"/>
                    <a:pt x="12" y="336"/>
                    <a:pt x="14" y="332"/>
                  </a:cubicBezTo>
                  <a:cubicBezTo>
                    <a:pt x="17" y="328"/>
                    <a:pt x="19" y="324"/>
                    <a:pt x="22" y="319"/>
                  </a:cubicBezTo>
                  <a:cubicBezTo>
                    <a:pt x="20" y="323"/>
                    <a:pt x="20" y="326"/>
                    <a:pt x="19" y="330"/>
                  </a:cubicBezTo>
                  <a:cubicBezTo>
                    <a:pt x="19" y="333"/>
                    <a:pt x="19" y="337"/>
                    <a:pt x="21" y="339"/>
                  </a:cubicBezTo>
                  <a:cubicBezTo>
                    <a:pt x="24" y="342"/>
                    <a:pt x="29" y="342"/>
                    <a:pt x="32" y="339"/>
                  </a:cubicBezTo>
                  <a:cubicBezTo>
                    <a:pt x="36" y="336"/>
                    <a:pt x="37" y="331"/>
                    <a:pt x="38" y="327"/>
                  </a:cubicBezTo>
                  <a:cubicBezTo>
                    <a:pt x="44" y="309"/>
                    <a:pt x="50" y="289"/>
                    <a:pt x="65" y="277"/>
                  </a:cubicBezTo>
                  <a:cubicBezTo>
                    <a:pt x="69" y="274"/>
                    <a:pt x="73" y="271"/>
                    <a:pt x="77" y="271"/>
                  </a:cubicBezTo>
                  <a:cubicBezTo>
                    <a:pt x="82" y="270"/>
                    <a:pt x="87" y="271"/>
                    <a:pt x="89" y="275"/>
                  </a:cubicBezTo>
                  <a:cubicBezTo>
                    <a:pt x="92" y="280"/>
                    <a:pt x="91" y="286"/>
                    <a:pt x="88" y="290"/>
                  </a:cubicBezTo>
                  <a:cubicBezTo>
                    <a:pt x="85" y="294"/>
                    <a:pt x="80" y="297"/>
                    <a:pt x="76" y="300"/>
                  </a:cubicBezTo>
                  <a:cubicBezTo>
                    <a:pt x="69" y="304"/>
                    <a:pt x="63" y="309"/>
                    <a:pt x="57" y="314"/>
                  </a:cubicBezTo>
                  <a:cubicBezTo>
                    <a:pt x="53" y="317"/>
                    <a:pt x="48" y="322"/>
                    <a:pt x="50" y="327"/>
                  </a:cubicBezTo>
                  <a:cubicBezTo>
                    <a:pt x="51" y="330"/>
                    <a:pt x="54" y="332"/>
                    <a:pt x="58" y="332"/>
                  </a:cubicBezTo>
                  <a:cubicBezTo>
                    <a:pt x="61" y="333"/>
                    <a:pt x="64" y="332"/>
                    <a:pt x="67" y="330"/>
                  </a:cubicBezTo>
                  <a:cubicBezTo>
                    <a:pt x="77" y="327"/>
                    <a:pt x="85" y="323"/>
                    <a:pt x="94" y="318"/>
                  </a:cubicBezTo>
                  <a:cubicBezTo>
                    <a:pt x="106" y="312"/>
                    <a:pt x="118" y="305"/>
                    <a:pt x="129" y="297"/>
                  </a:cubicBezTo>
                  <a:cubicBezTo>
                    <a:pt x="139" y="288"/>
                    <a:pt x="148" y="277"/>
                    <a:pt x="157" y="266"/>
                  </a:cubicBezTo>
                  <a:cubicBezTo>
                    <a:pt x="178" y="243"/>
                    <a:pt x="201" y="221"/>
                    <a:pt x="226" y="203"/>
                  </a:cubicBezTo>
                  <a:cubicBezTo>
                    <a:pt x="252" y="184"/>
                    <a:pt x="271" y="157"/>
                    <a:pt x="287" y="129"/>
                  </a:cubicBezTo>
                  <a:cubicBezTo>
                    <a:pt x="289" y="125"/>
                    <a:pt x="291" y="121"/>
                    <a:pt x="293" y="117"/>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2" name="Freeform 219"/>
            <p:cNvSpPr>
              <a:spLocks/>
            </p:cNvSpPr>
            <p:nvPr/>
          </p:nvSpPr>
          <p:spPr bwMode="auto">
            <a:xfrm>
              <a:off x="1411288" y="3100388"/>
              <a:ext cx="1038225" cy="1316038"/>
            </a:xfrm>
            <a:custGeom>
              <a:avLst/>
              <a:gdLst>
                <a:gd name="T0" fmla="*/ 324 w 329"/>
                <a:gd name="T1" fmla="*/ 417 h 418"/>
                <a:gd name="T2" fmla="*/ 5 w 329"/>
                <a:gd name="T3" fmla="*/ 232 h 418"/>
                <a:gd name="T4" fmla="*/ 0 w 329"/>
                <a:gd name="T5" fmla="*/ 225 h 418"/>
                <a:gd name="T6" fmla="*/ 0 w 329"/>
                <a:gd name="T7" fmla="*/ 3 h 418"/>
                <a:gd name="T8" fmla="*/ 5 w 329"/>
                <a:gd name="T9" fmla="*/ 1 h 418"/>
                <a:gd name="T10" fmla="*/ 324 w 329"/>
                <a:gd name="T11" fmla="*/ 186 h 418"/>
                <a:gd name="T12" fmla="*/ 329 w 329"/>
                <a:gd name="T13" fmla="*/ 194 h 418"/>
                <a:gd name="T14" fmla="*/ 329 w 329"/>
                <a:gd name="T15" fmla="*/ 415 h 418"/>
                <a:gd name="T16" fmla="*/ 324 w 329"/>
                <a:gd name="T17" fmla="*/ 41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418">
                  <a:moveTo>
                    <a:pt x="324" y="417"/>
                  </a:moveTo>
                  <a:cubicBezTo>
                    <a:pt x="5" y="232"/>
                    <a:pt x="5" y="232"/>
                    <a:pt x="5" y="232"/>
                  </a:cubicBezTo>
                  <a:cubicBezTo>
                    <a:pt x="2" y="231"/>
                    <a:pt x="0" y="227"/>
                    <a:pt x="0" y="225"/>
                  </a:cubicBezTo>
                  <a:cubicBezTo>
                    <a:pt x="0" y="3"/>
                    <a:pt x="0" y="3"/>
                    <a:pt x="0" y="3"/>
                  </a:cubicBezTo>
                  <a:cubicBezTo>
                    <a:pt x="0" y="1"/>
                    <a:pt x="2" y="0"/>
                    <a:pt x="5" y="1"/>
                  </a:cubicBezTo>
                  <a:cubicBezTo>
                    <a:pt x="324" y="186"/>
                    <a:pt x="324" y="186"/>
                    <a:pt x="324" y="186"/>
                  </a:cubicBezTo>
                  <a:cubicBezTo>
                    <a:pt x="327" y="188"/>
                    <a:pt x="329" y="191"/>
                    <a:pt x="329" y="194"/>
                  </a:cubicBezTo>
                  <a:cubicBezTo>
                    <a:pt x="329" y="415"/>
                    <a:pt x="329" y="415"/>
                    <a:pt x="329" y="415"/>
                  </a:cubicBezTo>
                  <a:cubicBezTo>
                    <a:pt x="329" y="417"/>
                    <a:pt x="327" y="418"/>
                    <a:pt x="324" y="417"/>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3" name="Freeform 220"/>
            <p:cNvSpPr>
              <a:spLocks/>
            </p:cNvSpPr>
            <p:nvPr/>
          </p:nvSpPr>
          <p:spPr bwMode="auto">
            <a:xfrm>
              <a:off x="1417638" y="3097213"/>
              <a:ext cx="1041400" cy="1316038"/>
            </a:xfrm>
            <a:custGeom>
              <a:avLst/>
              <a:gdLst>
                <a:gd name="T0" fmla="*/ 326 w 330"/>
                <a:gd name="T1" fmla="*/ 186 h 418"/>
                <a:gd name="T2" fmla="*/ 6 w 330"/>
                <a:gd name="T3" fmla="*/ 1 h 418"/>
                <a:gd name="T4" fmla="*/ 2 w 330"/>
                <a:gd name="T5" fmla="*/ 1 h 418"/>
                <a:gd name="T6" fmla="*/ 2 w 330"/>
                <a:gd name="T7" fmla="*/ 1 h 418"/>
                <a:gd name="T8" fmla="*/ 0 w 330"/>
                <a:gd name="T9" fmla="*/ 2 h 418"/>
                <a:gd name="T10" fmla="*/ 0 w 330"/>
                <a:gd name="T11" fmla="*/ 2 h 418"/>
                <a:gd name="T12" fmla="*/ 3 w 330"/>
                <a:gd name="T13" fmla="*/ 2 h 418"/>
                <a:gd name="T14" fmla="*/ 322 w 330"/>
                <a:gd name="T15" fmla="*/ 187 h 418"/>
                <a:gd name="T16" fmla="*/ 327 w 330"/>
                <a:gd name="T17" fmla="*/ 195 h 418"/>
                <a:gd name="T18" fmla="*/ 327 w 330"/>
                <a:gd name="T19" fmla="*/ 416 h 418"/>
                <a:gd name="T20" fmla="*/ 327 w 330"/>
                <a:gd name="T21" fmla="*/ 417 h 418"/>
                <a:gd name="T22" fmla="*/ 330 w 330"/>
                <a:gd name="T23" fmla="*/ 414 h 418"/>
                <a:gd name="T24" fmla="*/ 330 w 330"/>
                <a:gd name="T25" fmla="*/ 193 h 418"/>
                <a:gd name="T26" fmla="*/ 326 w 330"/>
                <a:gd name="T27" fmla="*/ 18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18">
                  <a:moveTo>
                    <a:pt x="326" y="186"/>
                  </a:moveTo>
                  <a:cubicBezTo>
                    <a:pt x="6" y="1"/>
                    <a:pt x="6" y="1"/>
                    <a:pt x="6" y="1"/>
                  </a:cubicBezTo>
                  <a:cubicBezTo>
                    <a:pt x="4" y="0"/>
                    <a:pt x="3" y="0"/>
                    <a:pt x="2" y="1"/>
                  </a:cubicBezTo>
                  <a:cubicBezTo>
                    <a:pt x="2" y="1"/>
                    <a:pt x="2" y="1"/>
                    <a:pt x="2" y="1"/>
                  </a:cubicBezTo>
                  <a:cubicBezTo>
                    <a:pt x="0" y="2"/>
                    <a:pt x="0" y="2"/>
                    <a:pt x="0" y="2"/>
                  </a:cubicBezTo>
                  <a:cubicBezTo>
                    <a:pt x="0" y="2"/>
                    <a:pt x="0" y="2"/>
                    <a:pt x="0" y="2"/>
                  </a:cubicBezTo>
                  <a:cubicBezTo>
                    <a:pt x="0" y="2"/>
                    <a:pt x="1" y="2"/>
                    <a:pt x="3" y="2"/>
                  </a:cubicBezTo>
                  <a:cubicBezTo>
                    <a:pt x="322" y="187"/>
                    <a:pt x="322" y="187"/>
                    <a:pt x="322" y="187"/>
                  </a:cubicBezTo>
                  <a:cubicBezTo>
                    <a:pt x="325" y="189"/>
                    <a:pt x="327" y="192"/>
                    <a:pt x="327" y="195"/>
                  </a:cubicBezTo>
                  <a:cubicBezTo>
                    <a:pt x="327" y="416"/>
                    <a:pt x="327" y="416"/>
                    <a:pt x="327" y="416"/>
                  </a:cubicBezTo>
                  <a:cubicBezTo>
                    <a:pt x="327" y="416"/>
                    <a:pt x="327" y="417"/>
                    <a:pt x="327" y="417"/>
                  </a:cubicBezTo>
                  <a:cubicBezTo>
                    <a:pt x="329" y="418"/>
                    <a:pt x="330" y="417"/>
                    <a:pt x="330" y="414"/>
                  </a:cubicBezTo>
                  <a:cubicBezTo>
                    <a:pt x="330" y="193"/>
                    <a:pt x="330" y="193"/>
                    <a:pt x="330" y="193"/>
                  </a:cubicBezTo>
                  <a:cubicBezTo>
                    <a:pt x="330" y="191"/>
                    <a:pt x="328" y="187"/>
                    <a:pt x="326" y="186"/>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4" name="Freeform 221"/>
            <p:cNvSpPr>
              <a:spLocks/>
            </p:cNvSpPr>
            <p:nvPr/>
          </p:nvSpPr>
          <p:spPr bwMode="auto">
            <a:xfrm>
              <a:off x="1824038" y="3616326"/>
              <a:ext cx="212725" cy="284163"/>
            </a:xfrm>
            <a:custGeom>
              <a:avLst/>
              <a:gdLst>
                <a:gd name="T0" fmla="*/ 67 w 67"/>
                <a:gd name="T1" fmla="*/ 65 h 90"/>
                <a:gd name="T2" fmla="*/ 34 w 67"/>
                <a:gd name="T3" fmla="*/ 79 h 90"/>
                <a:gd name="T4" fmla="*/ 0 w 67"/>
                <a:gd name="T5" fmla="*/ 26 h 90"/>
                <a:gd name="T6" fmla="*/ 34 w 67"/>
                <a:gd name="T7" fmla="*/ 11 h 90"/>
                <a:gd name="T8" fmla="*/ 67 w 67"/>
                <a:gd name="T9" fmla="*/ 65 h 90"/>
              </a:gdLst>
              <a:ahLst/>
              <a:cxnLst>
                <a:cxn ang="0">
                  <a:pos x="T0" y="T1"/>
                </a:cxn>
                <a:cxn ang="0">
                  <a:pos x="T2" y="T3"/>
                </a:cxn>
                <a:cxn ang="0">
                  <a:pos x="T4" y="T5"/>
                </a:cxn>
                <a:cxn ang="0">
                  <a:pos x="T6" y="T7"/>
                </a:cxn>
                <a:cxn ang="0">
                  <a:pos x="T8" y="T9"/>
                </a:cxn>
              </a:cxnLst>
              <a:rect l="0" t="0" r="r" b="b"/>
              <a:pathLst>
                <a:path w="67" h="90">
                  <a:moveTo>
                    <a:pt x="67" y="65"/>
                  </a:moveTo>
                  <a:cubicBezTo>
                    <a:pt x="67" y="83"/>
                    <a:pt x="52" y="90"/>
                    <a:pt x="34" y="79"/>
                  </a:cubicBezTo>
                  <a:cubicBezTo>
                    <a:pt x="15" y="68"/>
                    <a:pt x="0" y="44"/>
                    <a:pt x="0" y="26"/>
                  </a:cubicBezTo>
                  <a:cubicBezTo>
                    <a:pt x="0" y="7"/>
                    <a:pt x="15" y="0"/>
                    <a:pt x="34" y="11"/>
                  </a:cubicBezTo>
                  <a:cubicBezTo>
                    <a:pt x="52" y="22"/>
                    <a:pt x="67" y="46"/>
                    <a:pt x="67" y="6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5" name="Freeform 222"/>
            <p:cNvSpPr>
              <a:spLocks/>
            </p:cNvSpPr>
            <p:nvPr/>
          </p:nvSpPr>
          <p:spPr bwMode="auto">
            <a:xfrm>
              <a:off x="2682875" y="2916238"/>
              <a:ext cx="944563" cy="1252538"/>
            </a:xfrm>
            <a:custGeom>
              <a:avLst/>
              <a:gdLst>
                <a:gd name="T0" fmla="*/ 297 w 299"/>
                <a:gd name="T1" fmla="*/ 10 h 397"/>
                <a:gd name="T2" fmla="*/ 295 w 299"/>
                <a:gd name="T3" fmla="*/ 0 h 397"/>
                <a:gd name="T4" fmla="*/ 283 w 299"/>
                <a:gd name="T5" fmla="*/ 3 h 397"/>
                <a:gd name="T6" fmla="*/ 210 w 299"/>
                <a:gd name="T7" fmla="*/ 7 h 397"/>
                <a:gd name="T8" fmla="*/ 221 w 299"/>
                <a:gd name="T9" fmla="*/ 64 h 397"/>
                <a:gd name="T10" fmla="*/ 222 w 299"/>
                <a:gd name="T11" fmla="*/ 75 h 397"/>
                <a:gd name="T12" fmla="*/ 211 w 299"/>
                <a:gd name="T13" fmla="*/ 88 h 397"/>
                <a:gd name="T14" fmla="*/ 195 w 299"/>
                <a:gd name="T15" fmla="*/ 104 h 397"/>
                <a:gd name="T16" fmla="*/ 166 w 299"/>
                <a:gd name="T17" fmla="*/ 135 h 397"/>
                <a:gd name="T18" fmla="*/ 114 w 299"/>
                <a:gd name="T19" fmla="*/ 205 h 397"/>
                <a:gd name="T20" fmla="*/ 50 w 299"/>
                <a:gd name="T21" fmla="*/ 267 h 397"/>
                <a:gd name="T22" fmla="*/ 19 w 299"/>
                <a:gd name="T23" fmla="*/ 322 h 397"/>
                <a:gd name="T24" fmla="*/ 2 w 299"/>
                <a:gd name="T25" fmla="*/ 361 h 397"/>
                <a:gd name="T26" fmla="*/ 0 w 299"/>
                <a:gd name="T27" fmla="*/ 369 h 397"/>
                <a:gd name="T28" fmla="*/ 4 w 299"/>
                <a:gd name="T29" fmla="*/ 377 h 397"/>
                <a:gd name="T30" fmla="*/ 13 w 299"/>
                <a:gd name="T31" fmla="*/ 375 h 397"/>
                <a:gd name="T32" fmla="*/ 19 w 299"/>
                <a:gd name="T33" fmla="*/ 366 h 397"/>
                <a:gd name="T34" fmla="*/ 52 w 299"/>
                <a:gd name="T35" fmla="*/ 319 h 397"/>
                <a:gd name="T36" fmla="*/ 25 w 299"/>
                <a:gd name="T37" fmla="*/ 382 h 397"/>
                <a:gd name="T38" fmla="*/ 27 w 299"/>
                <a:gd name="T39" fmla="*/ 394 h 397"/>
                <a:gd name="T40" fmla="*/ 33 w 299"/>
                <a:gd name="T41" fmla="*/ 395 h 397"/>
                <a:gd name="T42" fmla="*/ 42 w 299"/>
                <a:gd name="T43" fmla="*/ 385 h 397"/>
                <a:gd name="T44" fmla="*/ 70 w 299"/>
                <a:gd name="T45" fmla="*/ 340 h 397"/>
                <a:gd name="T46" fmla="*/ 48 w 299"/>
                <a:gd name="T47" fmla="*/ 385 h 397"/>
                <a:gd name="T48" fmla="*/ 48 w 299"/>
                <a:gd name="T49" fmla="*/ 392 h 397"/>
                <a:gd name="T50" fmla="*/ 60 w 299"/>
                <a:gd name="T51" fmla="*/ 393 h 397"/>
                <a:gd name="T52" fmla="*/ 93 w 299"/>
                <a:gd name="T53" fmla="*/ 341 h 397"/>
                <a:gd name="T54" fmla="*/ 75 w 299"/>
                <a:gd name="T55" fmla="*/ 386 h 397"/>
                <a:gd name="T56" fmla="*/ 81 w 299"/>
                <a:gd name="T57" fmla="*/ 393 h 397"/>
                <a:gd name="T58" fmla="*/ 92 w 299"/>
                <a:gd name="T59" fmla="*/ 384 h 397"/>
                <a:gd name="T60" fmla="*/ 110 w 299"/>
                <a:gd name="T61" fmla="*/ 347 h 397"/>
                <a:gd name="T62" fmla="*/ 128 w 299"/>
                <a:gd name="T63" fmla="*/ 290 h 397"/>
                <a:gd name="T64" fmla="*/ 135 w 299"/>
                <a:gd name="T65" fmla="*/ 275 h 397"/>
                <a:gd name="T66" fmla="*/ 159 w 299"/>
                <a:gd name="T67" fmla="*/ 251 h 397"/>
                <a:gd name="T68" fmla="*/ 206 w 299"/>
                <a:gd name="T69" fmla="*/ 205 h 397"/>
                <a:gd name="T70" fmla="*/ 275 w 299"/>
                <a:gd name="T71" fmla="*/ 131 h 397"/>
                <a:gd name="T72" fmla="*/ 297 w 299"/>
                <a:gd name="T73" fmla="*/ 53 h 397"/>
                <a:gd name="T74" fmla="*/ 297 w 299"/>
                <a:gd name="T75"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97">
                  <a:moveTo>
                    <a:pt x="297" y="10"/>
                  </a:moveTo>
                  <a:cubicBezTo>
                    <a:pt x="296" y="7"/>
                    <a:pt x="296" y="3"/>
                    <a:pt x="295" y="0"/>
                  </a:cubicBezTo>
                  <a:cubicBezTo>
                    <a:pt x="291" y="2"/>
                    <a:pt x="287" y="3"/>
                    <a:pt x="283" y="3"/>
                  </a:cubicBezTo>
                  <a:cubicBezTo>
                    <a:pt x="258" y="7"/>
                    <a:pt x="234" y="8"/>
                    <a:pt x="210" y="7"/>
                  </a:cubicBezTo>
                  <a:cubicBezTo>
                    <a:pt x="212" y="26"/>
                    <a:pt x="215" y="46"/>
                    <a:pt x="221" y="64"/>
                  </a:cubicBezTo>
                  <a:cubicBezTo>
                    <a:pt x="222" y="68"/>
                    <a:pt x="223" y="71"/>
                    <a:pt x="222" y="75"/>
                  </a:cubicBezTo>
                  <a:cubicBezTo>
                    <a:pt x="221" y="82"/>
                    <a:pt x="216" y="84"/>
                    <a:pt x="211" y="88"/>
                  </a:cubicBezTo>
                  <a:cubicBezTo>
                    <a:pt x="206" y="93"/>
                    <a:pt x="200" y="99"/>
                    <a:pt x="195" y="104"/>
                  </a:cubicBezTo>
                  <a:cubicBezTo>
                    <a:pt x="185" y="114"/>
                    <a:pt x="175" y="125"/>
                    <a:pt x="166" y="135"/>
                  </a:cubicBezTo>
                  <a:cubicBezTo>
                    <a:pt x="147" y="157"/>
                    <a:pt x="130" y="181"/>
                    <a:pt x="114" y="205"/>
                  </a:cubicBezTo>
                  <a:cubicBezTo>
                    <a:pt x="98" y="231"/>
                    <a:pt x="70" y="243"/>
                    <a:pt x="50" y="267"/>
                  </a:cubicBezTo>
                  <a:cubicBezTo>
                    <a:pt x="36" y="283"/>
                    <a:pt x="28" y="303"/>
                    <a:pt x="19" y="322"/>
                  </a:cubicBezTo>
                  <a:cubicBezTo>
                    <a:pt x="12" y="335"/>
                    <a:pt x="7" y="348"/>
                    <a:pt x="2" y="361"/>
                  </a:cubicBezTo>
                  <a:cubicBezTo>
                    <a:pt x="1" y="364"/>
                    <a:pt x="0" y="366"/>
                    <a:pt x="0" y="369"/>
                  </a:cubicBezTo>
                  <a:cubicBezTo>
                    <a:pt x="0" y="372"/>
                    <a:pt x="2" y="375"/>
                    <a:pt x="4" y="377"/>
                  </a:cubicBezTo>
                  <a:cubicBezTo>
                    <a:pt x="7" y="378"/>
                    <a:pt x="11" y="377"/>
                    <a:pt x="13" y="375"/>
                  </a:cubicBezTo>
                  <a:cubicBezTo>
                    <a:pt x="16" y="372"/>
                    <a:pt x="17" y="369"/>
                    <a:pt x="19" y="366"/>
                  </a:cubicBezTo>
                  <a:cubicBezTo>
                    <a:pt x="26" y="351"/>
                    <a:pt x="42" y="333"/>
                    <a:pt x="52" y="319"/>
                  </a:cubicBezTo>
                  <a:cubicBezTo>
                    <a:pt x="53" y="317"/>
                    <a:pt x="31" y="364"/>
                    <a:pt x="25" y="382"/>
                  </a:cubicBezTo>
                  <a:cubicBezTo>
                    <a:pt x="24" y="386"/>
                    <a:pt x="23" y="391"/>
                    <a:pt x="27" y="394"/>
                  </a:cubicBezTo>
                  <a:cubicBezTo>
                    <a:pt x="29" y="395"/>
                    <a:pt x="31" y="395"/>
                    <a:pt x="33" y="395"/>
                  </a:cubicBezTo>
                  <a:cubicBezTo>
                    <a:pt x="37" y="393"/>
                    <a:pt x="40" y="389"/>
                    <a:pt x="42" y="385"/>
                  </a:cubicBezTo>
                  <a:cubicBezTo>
                    <a:pt x="56" y="357"/>
                    <a:pt x="87" y="303"/>
                    <a:pt x="70" y="340"/>
                  </a:cubicBezTo>
                  <a:cubicBezTo>
                    <a:pt x="62" y="355"/>
                    <a:pt x="56" y="371"/>
                    <a:pt x="48" y="385"/>
                  </a:cubicBezTo>
                  <a:cubicBezTo>
                    <a:pt x="47" y="388"/>
                    <a:pt x="47" y="390"/>
                    <a:pt x="48" y="392"/>
                  </a:cubicBezTo>
                  <a:cubicBezTo>
                    <a:pt x="50" y="397"/>
                    <a:pt x="57" y="396"/>
                    <a:pt x="60" y="393"/>
                  </a:cubicBezTo>
                  <a:cubicBezTo>
                    <a:pt x="74" y="377"/>
                    <a:pt x="93" y="338"/>
                    <a:pt x="93" y="341"/>
                  </a:cubicBezTo>
                  <a:cubicBezTo>
                    <a:pt x="92" y="351"/>
                    <a:pt x="75" y="380"/>
                    <a:pt x="75" y="386"/>
                  </a:cubicBezTo>
                  <a:cubicBezTo>
                    <a:pt x="76" y="390"/>
                    <a:pt x="78" y="393"/>
                    <a:pt x="81" y="393"/>
                  </a:cubicBezTo>
                  <a:cubicBezTo>
                    <a:pt x="87" y="394"/>
                    <a:pt x="90" y="389"/>
                    <a:pt x="92" y="384"/>
                  </a:cubicBezTo>
                  <a:cubicBezTo>
                    <a:pt x="98" y="372"/>
                    <a:pt x="104" y="360"/>
                    <a:pt x="110" y="347"/>
                  </a:cubicBezTo>
                  <a:cubicBezTo>
                    <a:pt x="117" y="332"/>
                    <a:pt x="125" y="307"/>
                    <a:pt x="128" y="290"/>
                  </a:cubicBezTo>
                  <a:cubicBezTo>
                    <a:pt x="129" y="285"/>
                    <a:pt x="131" y="280"/>
                    <a:pt x="135" y="275"/>
                  </a:cubicBezTo>
                  <a:cubicBezTo>
                    <a:pt x="143" y="267"/>
                    <a:pt x="151" y="259"/>
                    <a:pt x="159" y="251"/>
                  </a:cubicBezTo>
                  <a:cubicBezTo>
                    <a:pt x="175" y="236"/>
                    <a:pt x="191" y="221"/>
                    <a:pt x="206" y="205"/>
                  </a:cubicBezTo>
                  <a:cubicBezTo>
                    <a:pt x="230" y="182"/>
                    <a:pt x="255" y="158"/>
                    <a:pt x="275" y="131"/>
                  </a:cubicBezTo>
                  <a:cubicBezTo>
                    <a:pt x="289" y="112"/>
                    <a:pt x="299" y="77"/>
                    <a:pt x="297" y="53"/>
                  </a:cubicBezTo>
                  <a:cubicBezTo>
                    <a:pt x="296" y="39"/>
                    <a:pt x="297" y="24"/>
                    <a:pt x="297"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6" name="Freeform 223"/>
            <p:cNvSpPr>
              <a:spLocks/>
            </p:cNvSpPr>
            <p:nvPr/>
          </p:nvSpPr>
          <p:spPr bwMode="auto">
            <a:xfrm>
              <a:off x="1060450" y="5400676"/>
              <a:ext cx="963613" cy="300038"/>
            </a:xfrm>
            <a:custGeom>
              <a:avLst/>
              <a:gdLst>
                <a:gd name="T0" fmla="*/ 229 w 305"/>
                <a:gd name="T1" fmla="*/ 18 h 95"/>
                <a:gd name="T2" fmla="*/ 148 w 305"/>
                <a:gd name="T3" fmla="*/ 51 h 95"/>
                <a:gd name="T4" fmla="*/ 65 w 305"/>
                <a:gd name="T5" fmla="*/ 75 h 95"/>
                <a:gd name="T6" fmla="*/ 2 w 305"/>
                <a:gd name="T7" fmla="*/ 50 h 95"/>
                <a:gd name="T8" fmla="*/ 1 w 305"/>
                <a:gd name="T9" fmla="*/ 54 h 95"/>
                <a:gd name="T10" fmla="*/ 12 w 305"/>
                <a:gd name="T11" fmla="*/ 80 h 95"/>
                <a:gd name="T12" fmla="*/ 39 w 305"/>
                <a:gd name="T13" fmla="*/ 90 h 95"/>
                <a:gd name="T14" fmla="*/ 123 w 305"/>
                <a:gd name="T15" fmla="*/ 76 h 95"/>
                <a:gd name="T16" fmla="*/ 203 w 305"/>
                <a:gd name="T17" fmla="*/ 42 h 95"/>
                <a:gd name="T18" fmla="*/ 266 w 305"/>
                <a:gd name="T19" fmla="*/ 28 h 95"/>
                <a:gd name="T20" fmla="*/ 298 w 305"/>
                <a:gd name="T21" fmla="*/ 16 h 95"/>
                <a:gd name="T22" fmla="*/ 305 w 305"/>
                <a:gd name="T23" fmla="*/ 0 h 95"/>
                <a:gd name="T24" fmla="*/ 281 w 305"/>
                <a:gd name="T25" fmla="*/ 9 h 95"/>
                <a:gd name="T26" fmla="*/ 229 w 305"/>
                <a:gd name="T27"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95">
                  <a:moveTo>
                    <a:pt x="229" y="18"/>
                  </a:moveTo>
                  <a:cubicBezTo>
                    <a:pt x="200" y="25"/>
                    <a:pt x="174" y="39"/>
                    <a:pt x="148" y="51"/>
                  </a:cubicBezTo>
                  <a:cubicBezTo>
                    <a:pt x="122" y="63"/>
                    <a:pt x="94" y="74"/>
                    <a:pt x="65" y="75"/>
                  </a:cubicBezTo>
                  <a:cubicBezTo>
                    <a:pt x="42" y="75"/>
                    <a:pt x="17" y="66"/>
                    <a:pt x="2" y="50"/>
                  </a:cubicBezTo>
                  <a:cubicBezTo>
                    <a:pt x="1" y="51"/>
                    <a:pt x="1" y="53"/>
                    <a:pt x="1" y="54"/>
                  </a:cubicBezTo>
                  <a:cubicBezTo>
                    <a:pt x="0" y="64"/>
                    <a:pt x="5" y="73"/>
                    <a:pt x="12" y="80"/>
                  </a:cubicBezTo>
                  <a:cubicBezTo>
                    <a:pt x="20" y="86"/>
                    <a:pt x="30" y="89"/>
                    <a:pt x="39" y="90"/>
                  </a:cubicBezTo>
                  <a:cubicBezTo>
                    <a:pt x="68" y="95"/>
                    <a:pt x="97" y="87"/>
                    <a:pt x="123" y="76"/>
                  </a:cubicBezTo>
                  <a:cubicBezTo>
                    <a:pt x="150" y="65"/>
                    <a:pt x="175" y="51"/>
                    <a:pt x="203" y="42"/>
                  </a:cubicBezTo>
                  <a:cubicBezTo>
                    <a:pt x="223" y="35"/>
                    <a:pt x="244" y="31"/>
                    <a:pt x="266" y="28"/>
                  </a:cubicBezTo>
                  <a:cubicBezTo>
                    <a:pt x="277" y="27"/>
                    <a:pt x="290" y="25"/>
                    <a:pt x="298" y="16"/>
                  </a:cubicBezTo>
                  <a:cubicBezTo>
                    <a:pt x="302" y="12"/>
                    <a:pt x="304" y="6"/>
                    <a:pt x="305" y="0"/>
                  </a:cubicBezTo>
                  <a:cubicBezTo>
                    <a:pt x="297" y="4"/>
                    <a:pt x="289" y="7"/>
                    <a:pt x="281" y="9"/>
                  </a:cubicBezTo>
                  <a:cubicBezTo>
                    <a:pt x="264" y="13"/>
                    <a:pt x="246" y="15"/>
                    <a:pt x="229"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7" name="Freeform 224"/>
            <p:cNvSpPr>
              <a:spLocks/>
            </p:cNvSpPr>
            <p:nvPr/>
          </p:nvSpPr>
          <p:spPr bwMode="auto">
            <a:xfrm>
              <a:off x="1239838" y="5237163"/>
              <a:ext cx="379413" cy="285750"/>
            </a:xfrm>
            <a:custGeom>
              <a:avLst/>
              <a:gdLst>
                <a:gd name="T0" fmla="*/ 28 w 120"/>
                <a:gd name="T1" fmla="*/ 89 h 91"/>
                <a:gd name="T2" fmla="*/ 47 w 120"/>
                <a:gd name="T3" fmla="*/ 83 h 91"/>
                <a:gd name="T4" fmla="*/ 120 w 120"/>
                <a:gd name="T5" fmla="*/ 29 h 91"/>
                <a:gd name="T6" fmla="*/ 115 w 120"/>
                <a:gd name="T7" fmla="*/ 24 h 91"/>
                <a:gd name="T8" fmla="*/ 99 w 120"/>
                <a:gd name="T9" fmla="*/ 0 h 91"/>
                <a:gd name="T10" fmla="*/ 65 w 120"/>
                <a:gd name="T11" fmla="*/ 19 h 91"/>
                <a:gd name="T12" fmla="*/ 0 w 120"/>
                <a:gd name="T13" fmla="*/ 55 h 91"/>
                <a:gd name="T14" fmla="*/ 14 w 120"/>
                <a:gd name="T15" fmla="*/ 77 h 91"/>
                <a:gd name="T16" fmla="*/ 28 w 120"/>
                <a:gd name="T17"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91">
                  <a:moveTo>
                    <a:pt x="28" y="89"/>
                  </a:moveTo>
                  <a:cubicBezTo>
                    <a:pt x="35" y="91"/>
                    <a:pt x="41" y="87"/>
                    <a:pt x="47" y="83"/>
                  </a:cubicBezTo>
                  <a:cubicBezTo>
                    <a:pt x="73" y="67"/>
                    <a:pt x="97" y="48"/>
                    <a:pt x="120" y="29"/>
                  </a:cubicBezTo>
                  <a:cubicBezTo>
                    <a:pt x="118" y="27"/>
                    <a:pt x="116" y="26"/>
                    <a:pt x="115" y="24"/>
                  </a:cubicBezTo>
                  <a:cubicBezTo>
                    <a:pt x="107" y="18"/>
                    <a:pt x="103" y="9"/>
                    <a:pt x="99" y="0"/>
                  </a:cubicBezTo>
                  <a:cubicBezTo>
                    <a:pt x="87" y="5"/>
                    <a:pt x="76" y="12"/>
                    <a:pt x="65" y="19"/>
                  </a:cubicBezTo>
                  <a:cubicBezTo>
                    <a:pt x="44" y="32"/>
                    <a:pt x="22" y="43"/>
                    <a:pt x="0" y="55"/>
                  </a:cubicBezTo>
                  <a:cubicBezTo>
                    <a:pt x="5" y="62"/>
                    <a:pt x="10" y="69"/>
                    <a:pt x="14" y="77"/>
                  </a:cubicBezTo>
                  <a:cubicBezTo>
                    <a:pt x="18" y="82"/>
                    <a:pt x="22" y="87"/>
                    <a:pt x="28" y="89"/>
                  </a:cubicBezTo>
                  <a:close/>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8" name="Freeform 225"/>
            <p:cNvSpPr>
              <a:spLocks/>
            </p:cNvSpPr>
            <p:nvPr/>
          </p:nvSpPr>
          <p:spPr bwMode="auto">
            <a:xfrm>
              <a:off x="1066800" y="5259388"/>
              <a:ext cx="960438" cy="377825"/>
            </a:xfrm>
            <a:custGeom>
              <a:avLst/>
              <a:gdLst>
                <a:gd name="T0" fmla="*/ 303 w 304"/>
                <a:gd name="T1" fmla="*/ 27 h 120"/>
                <a:gd name="T2" fmla="*/ 294 w 304"/>
                <a:gd name="T3" fmla="*/ 0 h 120"/>
                <a:gd name="T4" fmla="*/ 288 w 304"/>
                <a:gd name="T5" fmla="*/ 17 h 120"/>
                <a:gd name="T6" fmla="*/ 234 w 304"/>
                <a:gd name="T7" fmla="*/ 35 h 120"/>
                <a:gd name="T8" fmla="*/ 175 w 304"/>
                <a:gd name="T9" fmla="*/ 22 h 120"/>
                <a:gd name="T10" fmla="*/ 102 w 304"/>
                <a:gd name="T11" fmla="*/ 76 h 120"/>
                <a:gd name="T12" fmla="*/ 83 w 304"/>
                <a:gd name="T13" fmla="*/ 82 h 120"/>
                <a:gd name="T14" fmla="*/ 69 w 304"/>
                <a:gd name="T15" fmla="*/ 70 h 120"/>
                <a:gd name="T16" fmla="*/ 55 w 304"/>
                <a:gd name="T17" fmla="*/ 48 h 120"/>
                <a:gd name="T18" fmla="*/ 20 w 304"/>
                <a:gd name="T19" fmla="*/ 71 h 120"/>
                <a:gd name="T20" fmla="*/ 0 w 304"/>
                <a:gd name="T21" fmla="*/ 95 h 120"/>
                <a:gd name="T22" fmla="*/ 63 w 304"/>
                <a:gd name="T23" fmla="*/ 120 h 120"/>
                <a:gd name="T24" fmla="*/ 146 w 304"/>
                <a:gd name="T25" fmla="*/ 96 h 120"/>
                <a:gd name="T26" fmla="*/ 227 w 304"/>
                <a:gd name="T27" fmla="*/ 63 h 120"/>
                <a:gd name="T28" fmla="*/ 279 w 304"/>
                <a:gd name="T29" fmla="*/ 54 h 120"/>
                <a:gd name="T30" fmla="*/ 303 w 304"/>
                <a:gd name="T31" fmla="*/ 45 h 120"/>
                <a:gd name="T32" fmla="*/ 303 w 304"/>
                <a:gd name="T33" fmla="*/ 2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20">
                  <a:moveTo>
                    <a:pt x="303" y="27"/>
                  </a:moveTo>
                  <a:cubicBezTo>
                    <a:pt x="303" y="17"/>
                    <a:pt x="302" y="6"/>
                    <a:pt x="294" y="0"/>
                  </a:cubicBezTo>
                  <a:cubicBezTo>
                    <a:pt x="293" y="6"/>
                    <a:pt x="291" y="12"/>
                    <a:pt x="288" y="17"/>
                  </a:cubicBezTo>
                  <a:cubicBezTo>
                    <a:pt x="277" y="34"/>
                    <a:pt x="254" y="35"/>
                    <a:pt x="234" y="35"/>
                  </a:cubicBezTo>
                  <a:cubicBezTo>
                    <a:pt x="214" y="34"/>
                    <a:pt x="192" y="33"/>
                    <a:pt x="175" y="22"/>
                  </a:cubicBezTo>
                  <a:cubicBezTo>
                    <a:pt x="152" y="41"/>
                    <a:pt x="128" y="60"/>
                    <a:pt x="102" y="76"/>
                  </a:cubicBezTo>
                  <a:cubicBezTo>
                    <a:pt x="96" y="80"/>
                    <a:pt x="90" y="84"/>
                    <a:pt x="83" y="82"/>
                  </a:cubicBezTo>
                  <a:cubicBezTo>
                    <a:pt x="77" y="80"/>
                    <a:pt x="73" y="75"/>
                    <a:pt x="69" y="70"/>
                  </a:cubicBezTo>
                  <a:cubicBezTo>
                    <a:pt x="65" y="62"/>
                    <a:pt x="60" y="55"/>
                    <a:pt x="55" y="48"/>
                  </a:cubicBezTo>
                  <a:cubicBezTo>
                    <a:pt x="43" y="55"/>
                    <a:pt x="31" y="63"/>
                    <a:pt x="20" y="71"/>
                  </a:cubicBezTo>
                  <a:cubicBezTo>
                    <a:pt x="11" y="77"/>
                    <a:pt x="3" y="85"/>
                    <a:pt x="0" y="95"/>
                  </a:cubicBezTo>
                  <a:cubicBezTo>
                    <a:pt x="15" y="111"/>
                    <a:pt x="40" y="120"/>
                    <a:pt x="63" y="120"/>
                  </a:cubicBezTo>
                  <a:cubicBezTo>
                    <a:pt x="92" y="119"/>
                    <a:pt x="120" y="108"/>
                    <a:pt x="146" y="96"/>
                  </a:cubicBezTo>
                  <a:cubicBezTo>
                    <a:pt x="172" y="84"/>
                    <a:pt x="198" y="70"/>
                    <a:pt x="227" y="63"/>
                  </a:cubicBezTo>
                  <a:cubicBezTo>
                    <a:pt x="244" y="60"/>
                    <a:pt x="262" y="58"/>
                    <a:pt x="279" y="54"/>
                  </a:cubicBezTo>
                  <a:cubicBezTo>
                    <a:pt x="287" y="52"/>
                    <a:pt x="295" y="49"/>
                    <a:pt x="303" y="45"/>
                  </a:cubicBezTo>
                  <a:cubicBezTo>
                    <a:pt x="304" y="39"/>
                    <a:pt x="303" y="33"/>
                    <a:pt x="30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9" name="Freeform 226"/>
            <p:cNvSpPr>
              <a:spLocks/>
            </p:cNvSpPr>
            <p:nvPr/>
          </p:nvSpPr>
          <p:spPr bwMode="auto">
            <a:xfrm>
              <a:off x="2136775" y="6043613"/>
              <a:ext cx="593725" cy="457200"/>
            </a:xfrm>
            <a:custGeom>
              <a:avLst/>
              <a:gdLst>
                <a:gd name="T0" fmla="*/ 151 w 188"/>
                <a:gd name="T1" fmla="*/ 65 h 145"/>
                <a:gd name="T2" fmla="*/ 41 w 188"/>
                <a:gd name="T3" fmla="*/ 119 h 145"/>
                <a:gd name="T4" fmla="*/ 19 w 188"/>
                <a:gd name="T5" fmla="*/ 113 h 145"/>
                <a:gd name="T6" fmla="*/ 3 w 188"/>
                <a:gd name="T7" fmla="*/ 84 h 145"/>
                <a:gd name="T8" fmla="*/ 3 w 188"/>
                <a:gd name="T9" fmla="*/ 82 h 145"/>
                <a:gd name="T10" fmla="*/ 0 w 188"/>
                <a:gd name="T11" fmla="*/ 101 h 145"/>
                <a:gd name="T12" fmla="*/ 10 w 188"/>
                <a:gd name="T13" fmla="*/ 129 h 145"/>
                <a:gd name="T14" fmla="*/ 49 w 188"/>
                <a:gd name="T15" fmla="*/ 143 h 145"/>
                <a:gd name="T16" fmla="*/ 144 w 188"/>
                <a:gd name="T17" fmla="*/ 107 h 145"/>
                <a:gd name="T18" fmla="*/ 170 w 188"/>
                <a:gd name="T19" fmla="*/ 56 h 145"/>
                <a:gd name="T20" fmla="*/ 188 w 188"/>
                <a:gd name="T21" fmla="*/ 0 h 145"/>
                <a:gd name="T22" fmla="*/ 177 w 188"/>
                <a:gd name="T23" fmla="*/ 18 h 145"/>
                <a:gd name="T24" fmla="*/ 151 w 188"/>
                <a:gd name="T25" fmla="*/ 6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45">
                  <a:moveTo>
                    <a:pt x="151" y="65"/>
                  </a:moveTo>
                  <a:cubicBezTo>
                    <a:pt x="127" y="100"/>
                    <a:pt x="83" y="121"/>
                    <a:pt x="41" y="119"/>
                  </a:cubicBezTo>
                  <a:cubicBezTo>
                    <a:pt x="33" y="118"/>
                    <a:pt x="25" y="117"/>
                    <a:pt x="19" y="113"/>
                  </a:cubicBezTo>
                  <a:cubicBezTo>
                    <a:pt x="9" y="107"/>
                    <a:pt x="4" y="95"/>
                    <a:pt x="3" y="84"/>
                  </a:cubicBezTo>
                  <a:cubicBezTo>
                    <a:pt x="3" y="83"/>
                    <a:pt x="3" y="83"/>
                    <a:pt x="3" y="82"/>
                  </a:cubicBezTo>
                  <a:cubicBezTo>
                    <a:pt x="1" y="88"/>
                    <a:pt x="0" y="95"/>
                    <a:pt x="0" y="101"/>
                  </a:cubicBezTo>
                  <a:cubicBezTo>
                    <a:pt x="0" y="111"/>
                    <a:pt x="3" y="121"/>
                    <a:pt x="10" y="129"/>
                  </a:cubicBezTo>
                  <a:cubicBezTo>
                    <a:pt x="20" y="140"/>
                    <a:pt x="35" y="143"/>
                    <a:pt x="49" y="143"/>
                  </a:cubicBezTo>
                  <a:cubicBezTo>
                    <a:pt x="84" y="145"/>
                    <a:pt x="121" y="133"/>
                    <a:pt x="144" y="107"/>
                  </a:cubicBezTo>
                  <a:cubicBezTo>
                    <a:pt x="156" y="92"/>
                    <a:pt x="164" y="74"/>
                    <a:pt x="170" y="56"/>
                  </a:cubicBezTo>
                  <a:cubicBezTo>
                    <a:pt x="176" y="37"/>
                    <a:pt x="182" y="19"/>
                    <a:pt x="188" y="0"/>
                  </a:cubicBezTo>
                  <a:cubicBezTo>
                    <a:pt x="184" y="6"/>
                    <a:pt x="180" y="12"/>
                    <a:pt x="177" y="18"/>
                  </a:cubicBezTo>
                  <a:cubicBezTo>
                    <a:pt x="169" y="34"/>
                    <a:pt x="161" y="50"/>
                    <a:pt x="151" y="6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0" name="Freeform 227"/>
            <p:cNvSpPr>
              <a:spLocks/>
            </p:cNvSpPr>
            <p:nvPr/>
          </p:nvSpPr>
          <p:spPr bwMode="auto">
            <a:xfrm>
              <a:off x="2216150" y="5829301"/>
              <a:ext cx="363538" cy="422275"/>
            </a:xfrm>
            <a:custGeom>
              <a:avLst/>
              <a:gdLst>
                <a:gd name="T0" fmla="*/ 115 w 115"/>
                <a:gd name="T1" fmla="*/ 47 h 134"/>
                <a:gd name="T2" fmla="*/ 62 w 115"/>
                <a:gd name="T3" fmla="*/ 0 h 134"/>
                <a:gd name="T4" fmla="*/ 32 w 115"/>
                <a:gd name="T5" fmla="*/ 69 h 134"/>
                <a:gd name="T6" fmla="*/ 0 w 115"/>
                <a:gd name="T7" fmla="*/ 111 h 134"/>
                <a:gd name="T8" fmla="*/ 74 w 115"/>
                <a:gd name="T9" fmla="*/ 134 h 134"/>
                <a:gd name="T10" fmla="*/ 115 w 115"/>
                <a:gd name="T11" fmla="*/ 47 h 134"/>
              </a:gdLst>
              <a:ahLst/>
              <a:cxnLst>
                <a:cxn ang="0">
                  <a:pos x="T0" y="T1"/>
                </a:cxn>
                <a:cxn ang="0">
                  <a:pos x="T2" y="T3"/>
                </a:cxn>
                <a:cxn ang="0">
                  <a:pos x="T4" y="T5"/>
                </a:cxn>
                <a:cxn ang="0">
                  <a:pos x="T6" y="T7"/>
                </a:cxn>
                <a:cxn ang="0">
                  <a:pos x="T8" y="T9"/>
                </a:cxn>
                <a:cxn ang="0">
                  <a:pos x="T10" y="T11"/>
                </a:cxn>
              </a:cxnLst>
              <a:rect l="0" t="0" r="r" b="b"/>
              <a:pathLst>
                <a:path w="115" h="134">
                  <a:moveTo>
                    <a:pt x="115" y="47"/>
                  </a:moveTo>
                  <a:cubicBezTo>
                    <a:pt x="93" y="39"/>
                    <a:pt x="74" y="21"/>
                    <a:pt x="62" y="0"/>
                  </a:cubicBezTo>
                  <a:cubicBezTo>
                    <a:pt x="61" y="25"/>
                    <a:pt x="47" y="49"/>
                    <a:pt x="32" y="69"/>
                  </a:cubicBezTo>
                  <a:cubicBezTo>
                    <a:pt x="22" y="83"/>
                    <a:pt x="10" y="96"/>
                    <a:pt x="0" y="111"/>
                  </a:cubicBezTo>
                  <a:cubicBezTo>
                    <a:pt x="25" y="115"/>
                    <a:pt x="50" y="123"/>
                    <a:pt x="74" y="134"/>
                  </a:cubicBezTo>
                  <a:cubicBezTo>
                    <a:pt x="91" y="107"/>
                    <a:pt x="105" y="78"/>
                    <a:pt x="115" y="47"/>
                  </a:cubicBezTo>
                  <a:close/>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1" name="Freeform 228"/>
            <p:cNvSpPr>
              <a:spLocks/>
            </p:cNvSpPr>
            <p:nvPr/>
          </p:nvSpPr>
          <p:spPr bwMode="auto">
            <a:xfrm>
              <a:off x="2146300" y="5970588"/>
              <a:ext cx="603250" cy="454025"/>
            </a:xfrm>
            <a:custGeom>
              <a:avLst/>
              <a:gdLst>
                <a:gd name="T0" fmla="*/ 160 w 191"/>
                <a:gd name="T1" fmla="*/ 7 h 144"/>
                <a:gd name="T2" fmla="*/ 137 w 191"/>
                <a:gd name="T3" fmla="*/ 2 h 144"/>
                <a:gd name="T4" fmla="*/ 105 w 191"/>
                <a:gd name="T5" fmla="*/ 73 h 144"/>
                <a:gd name="T6" fmla="*/ 80 w 191"/>
                <a:gd name="T7" fmla="*/ 82 h 144"/>
                <a:gd name="T8" fmla="*/ 22 w 191"/>
                <a:gd name="T9" fmla="*/ 66 h 144"/>
                <a:gd name="T10" fmla="*/ 5 w 191"/>
                <a:gd name="T11" fmla="*/ 94 h 144"/>
                <a:gd name="T12" fmla="*/ 0 w 191"/>
                <a:gd name="T13" fmla="*/ 105 h 144"/>
                <a:gd name="T14" fmla="*/ 16 w 191"/>
                <a:gd name="T15" fmla="*/ 136 h 144"/>
                <a:gd name="T16" fmla="*/ 38 w 191"/>
                <a:gd name="T17" fmla="*/ 142 h 144"/>
                <a:gd name="T18" fmla="*/ 148 w 191"/>
                <a:gd name="T19" fmla="*/ 88 h 144"/>
                <a:gd name="T20" fmla="*/ 174 w 191"/>
                <a:gd name="T21" fmla="*/ 41 h 144"/>
                <a:gd name="T22" fmla="*/ 179 w 191"/>
                <a:gd name="T23" fmla="*/ 31 h 144"/>
                <a:gd name="T24" fmla="*/ 188 w 191"/>
                <a:gd name="T25" fmla="*/ 9 h 144"/>
                <a:gd name="T26" fmla="*/ 191 w 191"/>
                <a:gd name="T27" fmla="*/ 0 h 144"/>
                <a:gd name="T28" fmla="*/ 160 w 191"/>
                <a:gd name="T2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44">
                  <a:moveTo>
                    <a:pt x="160" y="7"/>
                  </a:moveTo>
                  <a:cubicBezTo>
                    <a:pt x="152" y="6"/>
                    <a:pt x="144" y="5"/>
                    <a:pt x="137" y="2"/>
                  </a:cubicBezTo>
                  <a:cubicBezTo>
                    <a:pt x="129" y="27"/>
                    <a:pt x="118" y="50"/>
                    <a:pt x="105" y="73"/>
                  </a:cubicBezTo>
                  <a:cubicBezTo>
                    <a:pt x="100" y="82"/>
                    <a:pt x="89" y="86"/>
                    <a:pt x="80" y="82"/>
                  </a:cubicBezTo>
                  <a:cubicBezTo>
                    <a:pt x="61" y="74"/>
                    <a:pt x="42" y="69"/>
                    <a:pt x="22" y="66"/>
                  </a:cubicBezTo>
                  <a:cubicBezTo>
                    <a:pt x="15" y="75"/>
                    <a:pt x="9" y="84"/>
                    <a:pt x="5" y="94"/>
                  </a:cubicBezTo>
                  <a:cubicBezTo>
                    <a:pt x="3" y="98"/>
                    <a:pt x="1" y="102"/>
                    <a:pt x="0" y="105"/>
                  </a:cubicBezTo>
                  <a:cubicBezTo>
                    <a:pt x="1" y="118"/>
                    <a:pt x="6" y="130"/>
                    <a:pt x="16" y="136"/>
                  </a:cubicBezTo>
                  <a:cubicBezTo>
                    <a:pt x="22" y="140"/>
                    <a:pt x="30" y="141"/>
                    <a:pt x="38" y="142"/>
                  </a:cubicBezTo>
                  <a:cubicBezTo>
                    <a:pt x="80" y="144"/>
                    <a:pt x="124" y="123"/>
                    <a:pt x="148" y="88"/>
                  </a:cubicBezTo>
                  <a:cubicBezTo>
                    <a:pt x="158" y="73"/>
                    <a:pt x="166" y="57"/>
                    <a:pt x="174" y="41"/>
                  </a:cubicBezTo>
                  <a:cubicBezTo>
                    <a:pt x="176" y="38"/>
                    <a:pt x="177" y="35"/>
                    <a:pt x="179" y="31"/>
                  </a:cubicBezTo>
                  <a:cubicBezTo>
                    <a:pt x="182" y="25"/>
                    <a:pt x="186" y="15"/>
                    <a:pt x="188" y="9"/>
                  </a:cubicBezTo>
                  <a:cubicBezTo>
                    <a:pt x="189" y="6"/>
                    <a:pt x="190" y="3"/>
                    <a:pt x="191" y="0"/>
                  </a:cubicBezTo>
                  <a:cubicBezTo>
                    <a:pt x="181" y="5"/>
                    <a:pt x="170" y="7"/>
                    <a:pt x="16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14" name="Group 313"/>
          <p:cNvGrpSpPr/>
          <p:nvPr/>
        </p:nvGrpSpPr>
        <p:grpSpPr>
          <a:xfrm>
            <a:off x="7299299" y="4592097"/>
            <a:ext cx="820331" cy="499163"/>
            <a:chOff x="2493653" y="1337449"/>
            <a:chExt cx="6657975" cy="4051300"/>
          </a:xfrm>
        </p:grpSpPr>
        <p:sp>
          <p:nvSpPr>
            <p:cNvPr id="315" name="Freeform 40"/>
            <p:cNvSpPr>
              <a:spLocks/>
            </p:cNvSpPr>
            <p:nvPr/>
          </p:nvSpPr>
          <p:spPr bwMode="auto">
            <a:xfrm>
              <a:off x="8192778" y="1337449"/>
              <a:ext cx="958850" cy="977900"/>
            </a:xfrm>
            <a:custGeom>
              <a:avLst/>
              <a:gdLst>
                <a:gd name="T0" fmla="*/ 604 w 604"/>
                <a:gd name="T1" fmla="*/ 0 h 616"/>
                <a:gd name="T2" fmla="*/ 0 w 604"/>
                <a:gd name="T3" fmla="*/ 616 h 616"/>
                <a:gd name="T4" fmla="*/ 89 w 604"/>
                <a:gd name="T5" fmla="*/ 494 h 616"/>
                <a:gd name="T6" fmla="*/ 604 w 604"/>
                <a:gd name="T7" fmla="*/ 0 h 616"/>
              </a:gdLst>
              <a:ahLst/>
              <a:cxnLst>
                <a:cxn ang="0">
                  <a:pos x="T0" y="T1"/>
                </a:cxn>
                <a:cxn ang="0">
                  <a:pos x="T2" y="T3"/>
                </a:cxn>
                <a:cxn ang="0">
                  <a:pos x="T4" y="T5"/>
                </a:cxn>
                <a:cxn ang="0">
                  <a:pos x="T6" y="T7"/>
                </a:cxn>
              </a:cxnLst>
              <a:rect l="0" t="0" r="r" b="b"/>
              <a:pathLst>
                <a:path w="604" h="616">
                  <a:moveTo>
                    <a:pt x="604" y="0"/>
                  </a:moveTo>
                  <a:lnTo>
                    <a:pt x="0" y="616"/>
                  </a:lnTo>
                  <a:lnTo>
                    <a:pt x="89" y="494"/>
                  </a:lnTo>
                  <a:lnTo>
                    <a:pt x="604" y="0"/>
                  </a:lnTo>
                  <a:close/>
                </a:path>
              </a:pathLst>
            </a:custGeom>
            <a:solidFill>
              <a:srgbClr val="D9C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 name="Freeform 41"/>
            <p:cNvSpPr>
              <a:spLocks/>
            </p:cNvSpPr>
            <p:nvPr/>
          </p:nvSpPr>
          <p:spPr bwMode="auto">
            <a:xfrm>
              <a:off x="8195953" y="1337449"/>
              <a:ext cx="955675" cy="784225"/>
            </a:xfrm>
            <a:custGeom>
              <a:avLst/>
              <a:gdLst>
                <a:gd name="T0" fmla="*/ 87 w 602"/>
                <a:gd name="T1" fmla="*/ 494 h 494"/>
                <a:gd name="T2" fmla="*/ 602 w 602"/>
                <a:gd name="T3" fmla="*/ 0 h 494"/>
                <a:gd name="T4" fmla="*/ 0 w 602"/>
                <a:gd name="T5" fmla="*/ 270 h 494"/>
                <a:gd name="T6" fmla="*/ 87 w 602"/>
                <a:gd name="T7" fmla="*/ 494 h 494"/>
              </a:gdLst>
              <a:ahLst/>
              <a:cxnLst>
                <a:cxn ang="0">
                  <a:pos x="T0" y="T1"/>
                </a:cxn>
                <a:cxn ang="0">
                  <a:pos x="T2" y="T3"/>
                </a:cxn>
                <a:cxn ang="0">
                  <a:pos x="T4" y="T5"/>
                </a:cxn>
                <a:cxn ang="0">
                  <a:pos x="T6" y="T7"/>
                </a:cxn>
              </a:cxnLst>
              <a:rect l="0" t="0" r="r" b="b"/>
              <a:pathLst>
                <a:path w="602" h="494">
                  <a:moveTo>
                    <a:pt x="87" y="494"/>
                  </a:moveTo>
                  <a:lnTo>
                    <a:pt x="602" y="0"/>
                  </a:lnTo>
                  <a:lnTo>
                    <a:pt x="0" y="270"/>
                  </a:lnTo>
                  <a:lnTo>
                    <a:pt x="87" y="494"/>
                  </a:lnTo>
                  <a:close/>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 name="Freeform 42"/>
            <p:cNvSpPr>
              <a:spLocks/>
            </p:cNvSpPr>
            <p:nvPr/>
          </p:nvSpPr>
          <p:spPr bwMode="auto">
            <a:xfrm>
              <a:off x="7919728" y="1337449"/>
              <a:ext cx="1231900" cy="428625"/>
            </a:xfrm>
            <a:custGeom>
              <a:avLst/>
              <a:gdLst>
                <a:gd name="T0" fmla="*/ 776 w 776"/>
                <a:gd name="T1" fmla="*/ 0 h 270"/>
                <a:gd name="T2" fmla="*/ 174 w 776"/>
                <a:gd name="T3" fmla="*/ 270 h 270"/>
                <a:gd name="T4" fmla="*/ 0 w 776"/>
                <a:gd name="T5" fmla="*/ 170 h 270"/>
                <a:gd name="T6" fmla="*/ 776 w 776"/>
                <a:gd name="T7" fmla="*/ 0 h 270"/>
              </a:gdLst>
              <a:ahLst/>
              <a:cxnLst>
                <a:cxn ang="0">
                  <a:pos x="T0" y="T1"/>
                </a:cxn>
                <a:cxn ang="0">
                  <a:pos x="T2" y="T3"/>
                </a:cxn>
                <a:cxn ang="0">
                  <a:pos x="T4" y="T5"/>
                </a:cxn>
                <a:cxn ang="0">
                  <a:pos x="T6" y="T7"/>
                </a:cxn>
              </a:cxnLst>
              <a:rect l="0" t="0" r="r" b="b"/>
              <a:pathLst>
                <a:path w="776" h="270">
                  <a:moveTo>
                    <a:pt x="776" y="0"/>
                  </a:moveTo>
                  <a:lnTo>
                    <a:pt x="174" y="270"/>
                  </a:lnTo>
                  <a:lnTo>
                    <a:pt x="0" y="170"/>
                  </a:lnTo>
                  <a:lnTo>
                    <a:pt x="776" y="0"/>
                  </a:lnTo>
                  <a:close/>
                </a:path>
              </a:pathLst>
            </a:custGeom>
            <a:solidFill>
              <a:srgbClr val="F1E9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 name="Freeform 43"/>
            <p:cNvSpPr>
              <a:spLocks/>
            </p:cNvSpPr>
            <p:nvPr/>
          </p:nvSpPr>
          <p:spPr bwMode="auto">
            <a:xfrm>
              <a:off x="2652403" y="4864874"/>
              <a:ext cx="233363" cy="339725"/>
            </a:xfrm>
            <a:custGeom>
              <a:avLst/>
              <a:gdLst>
                <a:gd name="T0" fmla="*/ 38 w 76"/>
                <a:gd name="T1" fmla="*/ 12 h 111"/>
                <a:gd name="T2" fmla="*/ 0 w 76"/>
                <a:gd name="T3" fmla="*/ 34 h 111"/>
                <a:gd name="T4" fmla="*/ 38 w 76"/>
                <a:gd name="T5" fmla="*/ 99 h 111"/>
                <a:gd name="T6" fmla="*/ 76 w 76"/>
                <a:gd name="T7" fmla="*/ 78 h 111"/>
                <a:gd name="T8" fmla="*/ 38 w 76"/>
                <a:gd name="T9" fmla="*/ 12 h 111"/>
              </a:gdLst>
              <a:ahLst/>
              <a:cxnLst>
                <a:cxn ang="0">
                  <a:pos x="T0" y="T1"/>
                </a:cxn>
                <a:cxn ang="0">
                  <a:pos x="T2" y="T3"/>
                </a:cxn>
                <a:cxn ang="0">
                  <a:pos x="T4" y="T5"/>
                </a:cxn>
                <a:cxn ang="0">
                  <a:pos x="T6" y="T7"/>
                </a:cxn>
                <a:cxn ang="0">
                  <a:pos x="T8" y="T9"/>
                </a:cxn>
              </a:cxnLst>
              <a:rect l="0" t="0" r="r" b="b"/>
              <a:pathLst>
                <a:path w="76" h="111">
                  <a:moveTo>
                    <a:pt x="38" y="12"/>
                  </a:moveTo>
                  <a:cubicBezTo>
                    <a:pt x="17" y="0"/>
                    <a:pt x="0" y="10"/>
                    <a:pt x="0" y="34"/>
                  </a:cubicBezTo>
                  <a:cubicBezTo>
                    <a:pt x="0" y="58"/>
                    <a:pt x="17" y="87"/>
                    <a:pt x="38" y="99"/>
                  </a:cubicBezTo>
                  <a:cubicBezTo>
                    <a:pt x="59" y="111"/>
                    <a:pt x="76" y="102"/>
                    <a:pt x="76" y="78"/>
                  </a:cubicBezTo>
                  <a:cubicBezTo>
                    <a:pt x="76" y="54"/>
                    <a:pt x="59" y="24"/>
                    <a:pt x="38" y="12"/>
                  </a:cubicBez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 name="Freeform 44"/>
            <p:cNvSpPr>
              <a:spLocks/>
            </p:cNvSpPr>
            <p:nvPr/>
          </p:nvSpPr>
          <p:spPr bwMode="auto">
            <a:xfrm>
              <a:off x="2906403" y="2121674"/>
              <a:ext cx="5427663" cy="3267075"/>
            </a:xfrm>
            <a:custGeom>
              <a:avLst/>
              <a:gdLst>
                <a:gd name="T0" fmla="*/ 0 w 3419"/>
                <a:gd name="T1" fmla="*/ 2058 h 2058"/>
                <a:gd name="T2" fmla="*/ 3330 w 3419"/>
                <a:gd name="T3" fmla="*/ 122 h 2058"/>
                <a:gd name="T4" fmla="*/ 3419 w 3419"/>
                <a:gd name="T5" fmla="*/ 0 h 2058"/>
                <a:gd name="T6" fmla="*/ 87 w 3419"/>
                <a:gd name="T7" fmla="*/ 1936 h 2058"/>
                <a:gd name="T8" fmla="*/ 0 w 3419"/>
                <a:gd name="T9" fmla="*/ 2058 h 2058"/>
              </a:gdLst>
              <a:ahLst/>
              <a:cxnLst>
                <a:cxn ang="0">
                  <a:pos x="T0" y="T1"/>
                </a:cxn>
                <a:cxn ang="0">
                  <a:pos x="T2" y="T3"/>
                </a:cxn>
                <a:cxn ang="0">
                  <a:pos x="T4" y="T5"/>
                </a:cxn>
                <a:cxn ang="0">
                  <a:pos x="T6" y="T7"/>
                </a:cxn>
                <a:cxn ang="0">
                  <a:pos x="T8" y="T9"/>
                </a:cxn>
              </a:cxnLst>
              <a:rect l="0" t="0" r="r" b="b"/>
              <a:pathLst>
                <a:path w="3419" h="2058">
                  <a:moveTo>
                    <a:pt x="0" y="2058"/>
                  </a:moveTo>
                  <a:lnTo>
                    <a:pt x="3330" y="122"/>
                  </a:lnTo>
                  <a:lnTo>
                    <a:pt x="3419" y="0"/>
                  </a:lnTo>
                  <a:lnTo>
                    <a:pt x="87" y="1936"/>
                  </a:lnTo>
                  <a:lnTo>
                    <a:pt x="0" y="2058"/>
                  </a:lnTo>
                  <a:close/>
                </a:path>
              </a:pathLst>
            </a:custGeom>
            <a:solidFill>
              <a:srgbClr val="5B7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 name="Freeform 45"/>
            <p:cNvSpPr>
              <a:spLocks/>
            </p:cNvSpPr>
            <p:nvPr/>
          </p:nvSpPr>
          <p:spPr bwMode="auto">
            <a:xfrm>
              <a:off x="2906403" y="1766074"/>
              <a:ext cx="5427663" cy="3429000"/>
            </a:xfrm>
            <a:custGeom>
              <a:avLst/>
              <a:gdLst>
                <a:gd name="T0" fmla="*/ 87 w 3419"/>
                <a:gd name="T1" fmla="*/ 2160 h 2160"/>
                <a:gd name="T2" fmla="*/ 3419 w 3419"/>
                <a:gd name="T3" fmla="*/ 224 h 2160"/>
                <a:gd name="T4" fmla="*/ 3332 w 3419"/>
                <a:gd name="T5" fmla="*/ 0 h 2160"/>
                <a:gd name="T6" fmla="*/ 0 w 3419"/>
                <a:gd name="T7" fmla="*/ 1936 h 2160"/>
                <a:gd name="T8" fmla="*/ 87 w 3419"/>
                <a:gd name="T9" fmla="*/ 2160 h 2160"/>
              </a:gdLst>
              <a:ahLst/>
              <a:cxnLst>
                <a:cxn ang="0">
                  <a:pos x="T0" y="T1"/>
                </a:cxn>
                <a:cxn ang="0">
                  <a:pos x="T2" y="T3"/>
                </a:cxn>
                <a:cxn ang="0">
                  <a:pos x="T4" y="T5"/>
                </a:cxn>
                <a:cxn ang="0">
                  <a:pos x="T6" y="T7"/>
                </a:cxn>
                <a:cxn ang="0">
                  <a:pos x="T8" y="T9"/>
                </a:cxn>
              </a:cxnLst>
              <a:rect l="0" t="0" r="r" b="b"/>
              <a:pathLst>
                <a:path w="3419" h="2160">
                  <a:moveTo>
                    <a:pt x="87" y="2160"/>
                  </a:moveTo>
                  <a:lnTo>
                    <a:pt x="3419" y="224"/>
                  </a:lnTo>
                  <a:lnTo>
                    <a:pt x="3332" y="0"/>
                  </a:lnTo>
                  <a:lnTo>
                    <a:pt x="0" y="1936"/>
                  </a:lnTo>
                  <a:lnTo>
                    <a:pt x="87" y="2160"/>
                  </a:ln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 name="Freeform 46"/>
            <p:cNvSpPr>
              <a:spLocks noEditPoints="1"/>
            </p:cNvSpPr>
            <p:nvPr/>
          </p:nvSpPr>
          <p:spPr bwMode="auto">
            <a:xfrm>
              <a:off x="2493653" y="4680724"/>
              <a:ext cx="550863" cy="708025"/>
            </a:xfrm>
            <a:custGeom>
              <a:avLst/>
              <a:gdLst>
                <a:gd name="T0" fmla="*/ 135 w 180"/>
                <a:gd name="T1" fmla="*/ 52 h 231"/>
                <a:gd name="T2" fmla="*/ 180 w 180"/>
                <a:gd name="T3" fmla="*/ 168 h 231"/>
                <a:gd name="T4" fmla="*/ 135 w 180"/>
                <a:gd name="T5" fmla="*/ 231 h 231"/>
                <a:gd name="T6" fmla="*/ 45 w 180"/>
                <a:gd name="T7" fmla="*/ 179 h 231"/>
                <a:gd name="T8" fmla="*/ 0 w 180"/>
                <a:gd name="T9" fmla="*/ 64 h 231"/>
                <a:gd name="T10" fmla="*/ 45 w 180"/>
                <a:gd name="T11" fmla="*/ 0 h 231"/>
                <a:gd name="T12" fmla="*/ 135 w 180"/>
                <a:gd name="T13" fmla="*/ 52 h 231"/>
                <a:gd name="T14" fmla="*/ 90 w 180"/>
                <a:gd name="T15" fmla="*/ 159 h 231"/>
                <a:gd name="T16" fmla="*/ 128 w 180"/>
                <a:gd name="T17" fmla="*/ 138 h 231"/>
                <a:gd name="T18" fmla="*/ 90 w 180"/>
                <a:gd name="T19" fmla="*/ 72 h 231"/>
                <a:gd name="T20" fmla="*/ 52 w 180"/>
                <a:gd name="T21" fmla="*/ 94 h 231"/>
                <a:gd name="T22" fmla="*/ 90 w 180"/>
                <a:gd name="T23" fmla="*/ 15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231">
                  <a:moveTo>
                    <a:pt x="135" y="52"/>
                  </a:moveTo>
                  <a:cubicBezTo>
                    <a:pt x="180" y="168"/>
                    <a:pt x="180" y="168"/>
                    <a:pt x="180" y="168"/>
                  </a:cubicBezTo>
                  <a:cubicBezTo>
                    <a:pt x="135" y="231"/>
                    <a:pt x="135" y="231"/>
                    <a:pt x="135" y="231"/>
                  </a:cubicBezTo>
                  <a:cubicBezTo>
                    <a:pt x="45" y="179"/>
                    <a:pt x="45" y="179"/>
                    <a:pt x="45" y="179"/>
                  </a:cubicBezTo>
                  <a:cubicBezTo>
                    <a:pt x="0" y="64"/>
                    <a:pt x="0" y="64"/>
                    <a:pt x="0" y="64"/>
                  </a:cubicBezTo>
                  <a:cubicBezTo>
                    <a:pt x="45" y="0"/>
                    <a:pt x="45" y="0"/>
                    <a:pt x="45" y="0"/>
                  </a:cubicBezTo>
                  <a:lnTo>
                    <a:pt x="135" y="52"/>
                  </a:lnTo>
                  <a:close/>
                  <a:moveTo>
                    <a:pt x="90" y="159"/>
                  </a:moveTo>
                  <a:cubicBezTo>
                    <a:pt x="111" y="171"/>
                    <a:pt x="128" y="162"/>
                    <a:pt x="128" y="138"/>
                  </a:cubicBezTo>
                  <a:cubicBezTo>
                    <a:pt x="128" y="114"/>
                    <a:pt x="111" y="84"/>
                    <a:pt x="90" y="72"/>
                  </a:cubicBezTo>
                  <a:cubicBezTo>
                    <a:pt x="69" y="60"/>
                    <a:pt x="52" y="70"/>
                    <a:pt x="52" y="94"/>
                  </a:cubicBezTo>
                  <a:cubicBezTo>
                    <a:pt x="52" y="118"/>
                    <a:pt x="69" y="147"/>
                    <a:pt x="90" y="159"/>
                  </a:cubicBezTo>
                  <a:close/>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2" name="Freeform 47"/>
            <p:cNvSpPr>
              <a:spLocks/>
            </p:cNvSpPr>
            <p:nvPr/>
          </p:nvSpPr>
          <p:spPr bwMode="auto">
            <a:xfrm>
              <a:off x="2631766" y="1607324"/>
              <a:ext cx="5564188" cy="3232150"/>
            </a:xfrm>
            <a:custGeom>
              <a:avLst/>
              <a:gdLst>
                <a:gd name="T0" fmla="*/ 173 w 3505"/>
                <a:gd name="T1" fmla="*/ 2036 h 2036"/>
                <a:gd name="T2" fmla="*/ 3505 w 3505"/>
                <a:gd name="T3" fmla="*/ 100 h 2036"/>
                <a:gd name="T4" fmla="*/ 3331 w 3505"/>
                <a:gd name="T5" fmla="*/ 0 h 2036"/>
                <a:gd name="T6" fmla="*/ 0 w 3505"/>
                <a:gd name="T7" fmla="*/ 1936 h 2036"/>
                <a:gd name="T8" fmla="*/ 173 w 3505"/>
                <a:gd name="T9" fmla="*/ 2036 h 2036"/>
              </a:gdLst>
              <a:ahLst/>
              <a:cxnLst>
                <a:cxn ang="0">
                  <a:pos x="T0" y="T1"/>
                </a:cxn>
                <a:cxn ang="0">
                  <a:pos x="T2" y="T3"/>
                </a:cxn>
                <a:cxn ang="0">
                  <a:pos x="T4" y="T5"/>
                </a:cxn>
                <a:cxn ang="0">
                  <a:pos x="T6" y="T7"/>
                </a:cxn>
                <a:cxn ang="0">
                  <a:pos x="T8" y="T9"/>
                </a:cxn>
              </a:cxnLst>
              <a:rect l="0" t="0" r="r" b="b"/>
              <a:pathLst>
                <a:path w="3505" h="2036">
                  <a:moveTo>
                    <a:pt x="173" y="2036"/>
                  </a:moveTo>
                  <a:lnTo>
                    <a:pt x="3505" y="100"/>
                  </a:lnTo>
                  <a:lnTo>
                    <a:pt x="3331" y="0"/>
                  </a:lnTo>
                  <a:lnTo>
                    <a:pt x="0" y="1936"/>
                  </a:lnTo>
                  <a:lnTo>
                    <a:pt x="173" y="2036"/>
                  </a:lnTo>
                  <a:close/>
                </a:path>
              </a:pathLst>
            </a:custGeom>
            <a:solidFill>
              <a:srgbClr val="A3B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3" name="Freeform 48"/>
            <p:cNvSpPr>
              <a:spLocks/>
            </p:cNvSpPr>
            <p:nvPr/>
          </p:nvSpPr>
          <p:spPr bwMode="auto">
            <a:xfrm>
              <a:off x="8605528" y="1337449"/>
              <a:ext cx="546100" cy="382588"/>
            </a:xfrm>
            <a:custGeom>
              <a:avLst/>
              <a:gdLst>
                <a:gd name="T0" fmla="*/ 21 w 178"/>
                <a:gd name="T1" fmla="*/ 44 h 125"/>
                <a:gd name="T2" fmla="*/ 0 w 178"/>
                <a:gd name="T3" fmla="*/ 39 h 125"/>
                <a:gd name="T4" fmla="*/ 178 w 178"/>
                <a:gd name="T5" fmla="*/ 0 h 125"/>
                <a:gd name="T6" fmla="*/ 56 w 178"/>
                <a:gd name="T7" fmla="*/ 125 h 125"/>
                <a:gd name="T8" fmla="*/ 59 w 178"/>
                <a:gd name="T9" fmla="*/ 109 h 125"/>
                <a:gd name="T10" fmla="*/ 21 w 178"/>
                <a:gd name="T11" fmla="*/ 44 h 125"/>
              </a:gdLst>
              <a:ahLst/>
              <a:cxnLst>
                <a:cxn ang="0">
                  <a:pos x="T0" y="T1"/>
                </a:cxn>
                <a:cxn ang="0">
                  <a:pos x="T2" y="T3"/>
                </a:cxn>
                <a:cxn ang="0">
                  <a:pos x="T4" y="T5"/>
                </a:cxn>
                <a:cxn ang="0">
                  <a:pos x="T6" y="T7"/>
                </a:cxn>
                <a:cxn ang="0">
                  <a:pos x="T8" y="T9"/>
                </a:cxn>
                <a:cxn ang="0">
                  <a:pos x="T10" y="T11"/>
                </a:cxn>
              </a:cxnLst>
              <a:rect l="0" t="0" r="r" b="b"/>
              <a:pathLst>
                <a:path w="178" h="125">
                  <a:moveTo>
                    <a:pt x="21" y="44"/>
                  </a:moveTo>
                  <a:cubicBezTo>
                    <a:pt x="14" y="39"/>
                    <a:pt x="6" y="38"/>
                    <a:pt x="0" y="39"/>
                  </a:cubicBezTo>
                  <a:cubicBezTo>
                    <a:pt x="178" y="0"/>
                    <a:pt x="178" y="0"/>
                    <a:pt x="178" y="0"/>
                  </a:cubicBezTo>
                  <a:cubicBezTo>
                    <a:pt x="56" y="125"/>
                    <a:pt x="56" y="125"/>
                    <a:pt x="56" y="125"/>
                  </a:cubicBezTo>
                  <a:cubicBezTo>
                    <a:pt x="58" y="121"/>
                    <a:pt x="59" y="115"/>
                    <a:pt x="59" y="109"/>
                  </a:cubicBezTo>
                  <a:cubicBezTo>
                    <a:pt x="59" y="85"/>
                    <a:pt x="42" y="56"/>
                    <a:pt x="21" y="44"/>
                  </a:cubicBez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4" name="Group 323"/>
          <p:cNvGrpSpPr/>
          <p:nvPr/>
        </p:nvGrpSpPr>
        <p:grpSpPr>
          <a:xfrm>
            <a:off x="4887794" y="3333381"/>
            <a:ext cx="607698" cy="1452628"/>
            <a:chOff x="1193800" y="966788"/>
            <a:chExt cx="2309813" cy="5521325"/>
          </a:xfrm>
        </p:grpSpPr>
        <p:sp>
          <p:nvSpPr>
            <p:cNvPr id="325" name="Freeform 194"/>
            <p:cNvSpPr>
              <a:spLocks/>
            </p:cNvSpPr>
            <p:nvPr/>
          </p:nvSpPr>
          <p:spPr bwMode="auto">
            <a:xfrm>
              <a:off x="2159000" y="6096001"/>
              <a:ext cx="892175" cy="323850"/>
            </a:xfrm>
            <a:custGeom>
              <a:avLst/>
              <a:gdLst>
                <a:gd name="T0" fmla="*/ 195 w 272"/>
                <a:gd name="T1" fmla="*/ 80 h 99"/>
                <a:gd name="T2" fmla="*/ 248 w 272"/>
                <a:gd name="T3" fmla="*/ 54 h 99"/>
                <a:gd name="T4" fmla="*/ 272 w 272"/>
                <a:gd name="T5" fmla="*/ 26 h 99"/>
                <a:gd name="T6" fmla="*/ 268 w 272"/>
                <a:gd name="T7" fmla="*/ 16 h 99"/>
                <a:gd name="T8" fmla="*/ 265 w 272"/>
                <a:gd name="T9" fmla="*/ 14 h 99"/>
                <a:gd name="T10" fmla="*/ 251 w 272"/>
                <a:gd name="T11" fmla="*/ 8 h 99"/>
                <a:gd name="T12" fmla="*/ 194 w 272"/>
                <a:gd name="T13" fmla="*/ 2 h 99"/>
                <a:gd name="T14" fmla="*/ 166 w 272"/>
                <a:gd name="T15" fmla="*/ 0 h 99"/>
                <a:gd name="T16" fmla="*/ 138 w 272"/>
                <a:gd name="T17" fmla="*/ 1 h 99"/>
                <a:gd name="T18" fmla="*/ 17 w 272"/>
                <a:gd name="T19" fmla="*/ 33 h 99"/>
                <a:gd name="T20" fmla="*/ 5 w 272"/>
                <a:gd name="T21" fmla="*/ 52 h 99"/>
                <a:gd name="T22" fmla="*/ 0 w 272"/>
                <a:gd name="T23" fmla="*/ 76 h 99"/>
                <a:gd name="T24" fmla="*/ 195 w 272"/>
                <a:gd name="T25"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99">
                  <a:moveTo>
                    <a:pt x="195" y="80"/>
                  </a:moveTo>
                  <a:cubicBezTo>
                    <a:pt x="214" y="74"/>
                    <a:pt x="233" y="66"/>
                    <a:pt x="248" y="54"/>
                  </a:cubicBezTo>
                  <a:cubicBezTo>
                    <a:pt x="258" y="46"/>
                    <a:pt x="266" y="37"/>
                    <a:pt x="272" y="26"/>
                  </a:cubicBezTo>
                  <a:cubicBezTo>
                    <a:pt x="271" y="22"/>
                    <a:pt x="270" y="19"/>
                    <a:pt x="268" y="16"/>
                  </a:cubicBezTo>
                  <a:cubicBezTo>
                    <a:pt x="267" y="15"/>
                    <a:pt x="266" y="14"/>
                    <a:pt x="265" y="14"/>
                  </a:cubicBezTo>
                  <a:cubicBezTo>
                    <a:pt x="261" y="10"/>
                    <a:pt x="256" y="9"/>
                    <a:pt x="251" y="8"/>
                  </a:cubicBezTo>
                  <a:cubicBezTo>
                    <a:pt x="232" y="3"/>
                    <a:pt x="213" y="3"/>
                    <a:pt x="194" y="2"/>
                  </a:cubicBezTo>
                  <a:cubicBezTo>
                    <a:pt x="184" y="1"/>
                    <a:pt x="175" y="0"/>
                    <a:pt x="166" y="0"/>
                  </a:cubicBezTo>
                  <a:cubicBezTo>
                    <a:pt x="157" y="0"/>
                    <a:pt x="147" y="1"/>
                    <a:pt x="138" y="1"/>
                  </a:cubicBezTo>
                  <a:cubicBezTo>
                    <a:pt x="96" y="5"/>
                    <a:pt x="54" y="14"/>
                    <a:pt x="17" y="33"/>
                  </a:cubicBezTo>
                  <a:cubicBezTo>
                    <a:pt x="10" y="37"/>
                    <a:pt x="7" y="45"/>
                    <a:pt x="5" y="52"/>
                  </a:cubicBezTo>
                  <a:cubicBezTo>
                    <a:pt x="3" y="60"/>
                    <a:pt x="2" y="68"/>
                    <a:pt x="0" y="76"/>
                  </a:cubicBezTo>
                  <a:cubicBezTo>
                    <a:pt x="63" y="98"/>
                    <a:pt x="132" y="99"/>
                    <a:pt x="195" y="8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6" name="Freeform 195"/>
            <p:cNvSpPr>
              <a:spLocks/>
            </p:cNvSpPr>
            <p:nvPr/>
          </p:nvSpPr>
          <p:spPr bwMode="auto">
            <a:xfrm>
              <a:off x="2151063" y="6180138"/>
              <a:ext cx="903288" cy="307975"/>
            </a:xfrm>
            <a:custGeom>
              <a:avLst/>
              <a:gdLst>
                <a:gd name="T0" fmla="*/ 250 w 275"/>
                <a:gd name="T1" fmla="*/ 28 h 94"/>
                <a:gd name="T2" fmla="*/ 197 w 275"/>
                <a:gd name="T3" fmla="*/ 54 h 94"/>
                <a:gd name="T4" fmla="*/ 2 w 275"/>
                <a:gd name="T5" fmla="*/ 50 h 94"/>
                <a:gd name="T6" fmla="*/ 2 w 275"/>
                <a:gd name="T7" fmla="*/ 51 h 94"/>
                <a:gd name="T8" fmla="*/ 0 w 275"/>
                <a:gd name="T9" fmla="*/ 73 h 94"/>
                <a:gd name="T10" fmla="*/ 0 w 275"/>
                <a:gd name="T11" fmla="*/ 75 h 94"/>
                <a:gd name="T12" fmla="*/ 1 w 275"/>
                <a:gd name="T13" fmla="*/ 77 h 94"/>
                <a:gd name="T14" fmla="*/ 41 w 275"/>
                <a:gd name="T15" fmla="*/ 92 h 94"/>
                <a:gd name="T16" fmla="*/ 83 w 275"/>
                <a:gd name="T17" fmla="*/ 94 h 94"/>
                <a:gd name="T18" fmla="*/ 83 w 275"/>
                <a:gd name="T19" fmla="*/ 86 h 94"/>
                <a:gd name="T20" fmla="*/ 83 w 275"/>
                <a:gd name="T21" fmla="*/ 74 h 94"/>
                <a:gd name="T22" fmla="*/ 101 w 275"/>
                <a:gd name="T23" fmla="*/ 74 h 94"/>
                <a:gd name="T24" fmla="*/ 124 w 275"/>
                <a:gd name="T25" fmla="*/ 75 h 94"/>
                <a:gd name="T26" fmla="*/ 211 w 275"/>
                <a:gd name="T27" fmla="*/ 62 h 94"/>
                <a:gd name="T28" fmla="*/ 267 w 275"/>
                <a:gd name="T29" fmla="*/ 26 h 94"/>
                <a:gd name="T30" fmla="*/ 274 w 275"/>
                <a:gd name="T31" fmla="*/ 3 h 94"/>
                <a:gd name="T32" fmla="*/ 274 w 275"/>
                <a:gd name="T33" fmla="*/ 0 h 94"/>
                <a:gd name="T34" fmla="*/ 250 w 275"/>
                <a:gd name="T35" fmla="*/ 2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94">
                  <a:moveTo>
                    <a:pt x="250" y="28"/>
                  </a:moveTo>
                  <a:cubicBezTo>
                    <a:pt x="235" y="40"/>
                    <a:pt x="216" y="48"/>
                    <a:pt x="197" y="54"/>
                  </a:cubicBezTo>
                  <a:cubicBezTo>
                    <a:pt x="134" y="73"/>
                    <a:pt x="65" y="72"/>
                    <a:pt x="2" y="50"/>
                  </a:cubicBezTo>
                  <a:cubicBezTo>
                    <a:pt x="2" y="51"/>
                    <a:pt x="2" y="51"/>
                    <a:pt x="2" y="51"/>
                  </a:cubicBezTo>
                  <a:cubicBezTo>
                    <a:pt x="1" y="58"/>
                    <a:pt x="0" y="66"/>
                    <a:pt x="0" y="73"/>
                  </a:cubicBezTo>
                  <a:cubicBezTo>
                    <a:pt x="0" y="74"/>
                    <a:pt x="0" y="75"/>
                    <a:pt x="0" y="75"/>
                  </a:cubicBezTo>
                  <a:cubicBezTo>
                    <a:pt x="1" y="76"/>
                    <a:pt x="1" y="76"/>
                    <a:pt x="1" y="77"/>
                  </a:cubicBezTo>
                  <a:cubicBezTo>
                    <a:pt x="13" y="85"/>
                    <a:pt x="27" y="90"/>
                    <a:pt x="41" y="92"/>
                  </a:cubicBezTo>
                  <a:cubicBezTo>
                    <a:pt x="55" y="94"/>
                    <a:pt x="69" y="94"/>
                    <a:pt x="83" y="94"/>
                  </a:cubicBezTo>
                  <a:cubicBezTo>
                    <a:pt x="83" y="91"/>
                    <a:pt x="83" y="89"/>
                    <a:pt x="83" y="86"/>
                  </a:cubicBezTo>
                  <a:cubicBezTo>
                    <a:pt x="83" y="83"/>
                    <a:pt x="82" y="77"/>
                    <a:pt x="83" y="74"/>
                  </a:cubicBezTo>
                  <a:cubicBezTo>
                    <a:pt x="85" y="71"/>
                    <a:pt x="97" y="74"/>
                    <a:pt x="101" y="74"/>
                  </a:cubicBezTo>
                  <a:cubicBezTo>
                    <a:pt x="109" y="75"/>
                    <a:pt x="116" y="75"/>
                    <a:pt x="124" y="75"/>
                  </a:cubicBezTo>
                  <a:cubicBezTo>
                    <a:pt x="153" y="74"/>
                    <a:pt x="183" y="70"/>
                    <a:pt x="211" y="62"/>
                  </a:cubicBezTo>
                  <a:cubicBezTo>
                    <a:pt x="234" y="56"/>
                    <a:pt x="253" y="44"/>
                    <a:pt x="267" y="26"/>
                  </a:cubicBezTo>
                  <a:cubicBezTo>
                    <a:pt x="272" y="19"/>
                    <a:pt x="275" y="11"/>
                    <a:pt x="274" y="3"/>
                  </a:cubicBezTo>
                  <a:cubicBezTo>
                    <a:pt x="274" y="2"/>
                    <a:pt x="274" y="1"/>
                    <a:pt x="274" y="0"/>
                  </a:cubicBezTo>
                  <a:cubicBezTo>
                    <a:pt x="268" y="11"/>
                    <a:pt x="260" y="20"/>
                    <a:pt x="250" y="2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7" name="Freeform 196"/>
            <p:cNvSpPr>
              <a:spLocks/>
            </p:cNvSpPr>
            <p:nvPr/>
          </p:nvSpPr>
          <p:spPr bwMode="auto">
            <a:xfrm>
              <a:off x="1508125" y="5649913"/>
              <a:ext cx="439738" cy="323850"/>
            </a:xfrm>
            <a:custGeom>
              <a:avLst/>
              <a:gdLst>
                <a:gd name="T0" fmla="*/ 93 w 134"/>
                <a:gd name="T1" fmla="*/ 42 h 99"/>
                <a:gd name="T2" fmla="*/ 86 w 134"/>
                <a:gd name="T3" fmla="*/ 53 h 99"/>
                <a:gd name="T4" fmla="*/ 52 w 134"/>
                <a:gd name="T5" fmla="*/ 71 h 99"/>
                <a:gd name="T6" fmla="*/ 41 w 134"/>
                <a:gd name="T7" fmla="*/ 73 h 99"/>
                <a:gd name="T8" fmla="*/ 2 w 134"/>
                <a:gd name="T9" fmla="*/ 55 h 99"/>
                <a:gd name="T10" fmla="*/ 1 w 134"/>
                <a:gd name="T11" fmla="*/ 55 h 99"/>
                <a:gd name="T12" fmla="*/ 0 w 134"/>
                <a:gd name="T13" fmla="*/ 67 h 99"/>
                <a:gd name="T14" fmla="*/ 1 w 134"/>
                <a:gd name="T15" fmla="*/ 77 h 99"/>
                <a:gd name="T16" fmla="*/ 16 w 134"/>
                <a:gd name="T17" fmla="*/ 95 h 99"/>
                <a:gd name="T18" fmla="*/ 40 w 134"/>
                <a:gd name="T19" fmla="*/ 99 h 99"/>
                <a:gd name="T20" fmla="*/ 69 w 134"/>
                <a:gd name="T21" fmla="*/ 90 h 99"/>
                <a:gd name="T22" fmla="*/ 79 w 134"/>
                <a:gd name="T23" fmla="*/ 82 h 99"/>
                <a:gd name="T24" fmla="*/ 83 w 134"/>
                <a:gd name="T25" fmla="*/ 69 h 99"/>
                <a:gd name="T26" fmla="*/ 100 w 134"/>
                <a:gd name="T27" fmla="*/ 47 h 99"/>
                <a:gd name="T28" fmla="*/ 121 w 134"/>
                <a:gd name="T29" fmla="*/ 28 h 99"/>
                <a:gd name="T30" fmla="*/ 134 w 134"/>
                <a:gd name="T31" fmla="*/ 0 h 99"/>
                <a:gd name="T32" fmla="*/ 122 w 134"/>
                <a:gd name="T33" fmla="*/ 10 h 99"/>
                <a:gd name="T34" fmla="*/ 93 w 134"/>
                <a:gd name="T35" fmla="*/ 4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99">
                  <a:moveTo>
                    <a:pt x="93" y="42"/>
                  </a:moveTo>
                  <a:cubicBezTo>
                    <a:pt x="91" y="46"/>
                    <a:pt x="89" y="49"/>
                    <a:pt x="86" y="53"/>
                  </a:cubicBezTo>
                  <a:cubicBezTo>
                    <a:pt x="77" y="62"/>
                    <a:pt x="65" y="68"/>
                    <a:pt x="52" y="71"/>
                  </a:cubicBezTo>
                  <a:cubicBezTo>
                    <a:pt x="49" y="72"/>
                    <a:pt x="45" y="72"/>
                    <a:pt x="41" y="73"/>
                  </a:cubicBezTo>
                  <a:cubicBezTo>
                    <a:pt x="26" y="74"/>
                    <a:pt x="11" y="67"/>
                    <a:pt x="2" y="55"/>
                  </a:cubicBezTo>
                  <a:cubicBezTo>
                    <a:pt x="1" y="55"/>
                    <a:pt x="1" y="55"/>
                    <a:pt x="1" y="55"/>
                  </a:cubicBezTo>
                  <a:cubicBezTo>
                    <a:pt x="1" y="59"/>
                    <a:pt x="0" y="63"/>
                    <a:pt x="0" y="67"/>
                  </a:cubicBezTo>
                  <a:cubicBezTo>
                    <a:pt x="0" y="70"/>
                    <a:pt x="0" y="74"/>
                    <a:pt x="1" y="77"/>
                  </a:cubicBezTo>
                  <a:cubicBezTo>
                    <a:pt x="2" y="85"/>
                    <a:pt x="9" y="92"/>
                    <a:pt x="16" y="95"/>
                  </a:cubicBezTo>
                  <a:cubicBezTo>
                    <a:pt x="24" y="99"/>
                    <a:pt x="32" y="99"/>
                    <a:pt x="40" y="99"/>
                  </a:cubicBezTo>
                  <a:cubicBezTo>
                    <a:pt x="50" y="98"/>
                    <a:pt x="60" y="95"/>
                    <a:pt x="69" y="90"/>
                  </a:cubicBezTo>
                  <a:cubicBezTo>
                    <a:pt x="73" y="88"/>
                    <a:pt x="76" y="85"/>
                    <a:pt x="79" y="82"/>
                  </a:cubicBezTo>
                  <a:cubicBezTo>
                    <a:pt x="81" y="78"/>
                    <a:pt x="82" y="74"/>
                    <a:pt x="83" y="69"/>
                  </a:cubicBezTo>
                  <a:cubicBezTo>
                    <a:pt x="86" y="60"/>
                    <a:pt x="93" y="53"/>
                    <a:pt x="100" y="47"/>
                  </a:cubicBezTo>
                  <a:cubicBezTo>
                    <a:pt x="107" y="41"/>
                    <a:pt x="115" y="36"/>
                    <a:pt x="121" y="28"/>
                  </a:cubicBezTo>
                  <a:cubicBezTo>
                    <a:pt x="127" y="20"/>
                    <a:pt x="131" y="10"/>
                    <a:pt x="134" y="0"/>
                  </a:cubicBezTo>
                  <a:cubicBezTo>
                    <a:pt x="130" y="3"/>
                    <a:pt x="126" y="7"/>
                    <a:pt x="122" y="10"/>
                  </a:cubicBezTo>
                  <a:cubicBezTo>
                    <a:pt x="111" y="19"/>
                    <a:pt x="101" y="30"/>
                    <a:pt x="93" y="4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8" name="Freeform 197"/>
            <p:cNvSpPr>
              <a:spLocks/>
            </p:cNvSpPr>
            <p:nvPr/>
          </p:nvSpPr>
          <p:spPr bwMode="auto">
            <a:xfrm>
              <a:off x="1511300" y="5411788"/>
              <a:ext cx="460375" cy="481013"/>
            </a:xfrm>
            <a:custGeom>
              <a:avLst/>
              <a:gdLst>
                <a:gd name="T0" fmla="*/ 137 w 140"/>
                <a:gd name="T1" fmla="*/ 37 h 147"/>
                <a:gd name="T2" fmla="*/ 129 w 140"/>
                <a:gd name="T3" fmla="*/ 22 h 147"/>
                <a:gd name="T4" fmla="*/ 116 w 140"/>
                <a:gd name="T5" fmla="*/ 6 h 147"/>
                <a:gd name="T6" fmla="*/ 95 w 140"/>
                <a:gd name="T7" fmla="*/ 3 h 147"/>
                <a:gd name="T8" fmla="*/ 89 w 140"/>
                <a:gd name="T9" fmla="*/ 8 h 147"/>
                <a:gd name="T10" fmla="*/ 53 w 140"/>
                <a:gd name="T11" fmla="*/ 41 h 147"/>
                <a:gd name="T12" fmla="*/ 34 w 140"/>
                <a:gd name="T13" fmla="*/ 60 h 147"/>
                <a:gd name="T14" fmla="*/ 26 w 140"/>
                <a:gd name="T15" fmla="*/ 70 h 147"/>
                <a:gd name="T16" fmla="*/ 15 w 140"/>
                <a:gd name="T17" fmla="*/ 86 h 147"/>
                <a:gd name="T18" fmla="*/ 6 w 140"/>
                <a:gd name="T19" fmla="*/ 102 h 147"/>
                <a:gd name="T20" fmla="*/ 2 w 140"/>
                <a:gd name="T21" fmla="*/ 114 h 147"/>
                <a:gd name="T22" fmla="*/ 0 w 140"/>
                <a:gd name="T23" fmla="*/ 128 h 147"/>
                <a:gd name="T24" fmla="*/ 1 w 140"/>
                <a:gd name="T25" fmla="*/ 128 h 147"/>
                <a:gd name="T26" fmla="*/ 40 w 140"/>
                <a:gd name="T27" fmla="*/ 146 h 147"/>
                <a:gd name="T28" fmla="*/ 51 w 140"/>
                <a:gd name="T29" fmla="*/ 144 h 147"/>
                <a:gd name="T30" fmla="*/ 85 w 140"/>
                <a:gd name="T31" fmla="*/ 126 h 147"/>
                <a:gd name="T32" fmla="*/ 92 w 140"/>
                <a:gd name="T33" fmla="*/ 115 h 147"/>
                <a:gd name="T34" fmla="*/ 121 w 140"/>
                <a:gd name="T35" fmla="*/ 83 h 147"/>
                <a:gd name="T36" fmla="*/ 133 w 140"/>
                <a:gd name="T37" fmla="*/ 73 h 147"/>
                <a:gd name="T38" fmla="*/ 135 w 140"/>
                <a:gd name="T39" fmla="*/ 65 h 147"/>
                <a:gd name="T40" fmla="*/ 137 w 140"/>
                <a:gd name="T41"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47">
                  <a:moveTo>
                    <a:pt x="137" y="37"/>
                  </a:moveTo>
                  <a:cubicBezTo>
                    <a:pt x="135" y="32"/>
                    <a:pt x="132" y="27"/>
                    <a:pt x="129" y="22"/>
                  </a:cubicBezTo>
                  <a:cubicBezTo>
                    <a:pt x="125" y="16"/>
                    <a:pt x="121" y="10"/>
                    <a:pt x="116" y="6"/>
                  </a:cubicBezTo>
                  <a:cubicBezTo>
                    <a:pt x="110" y="2"/>
                    <a:pt x="102" y="0"/>
                    <a:pt x="95" y="3"/>
                  </a:cubicBezTo>
                  <a:cubicBezTo>
                    <a:pt x="93" y="4"/>
                    <a:pt x="91" y="6"/>
                    <a:pt x="89" y="8"/>
                  </a:cubicBezTo>
                  <a:cubicBezTo>
                    <a:pt x="77" y="19"/>
                    <a:pt x="65" y="30"/>
                    <a:pt x="53" y="41"/>
                  </a:cubicBezTo>
                  <a:cubicBezTo>
                    <a:pt x="46" y="47"/>
                    <a:pt x="40" y="53"/>
                    <a:pt x="34" y="60"/>
                  </a:cubicBezTo>
                  <a:cubicBezTo>
                    <a:pt x="31" y="63"/>
                    <a:pt x="29" y="67"/>
                    <a:pt x="26" y="70"/>
                  </a:cubicBezTo>
                  <a:cubicBezTo>
                    <a:pt x="23" y="76"/>
                    <a:pt x="19" y="81"/>
                    <a:pt x="15" y="86"/>
                  </a:cubicBezTo>
                  <a:cubicBezTo>
                    <a:pt x="12" y="91"/>
                    <a:pt x="8" y="97"/>
                    <a:pt x="6" y="102"/>
                  </a:cubicBezTo>
                  <a:cubicBezTo>
                    <a:pt x="4" y="106"/>
                    <a:pt x="3" y="110"/>
                    <a:pt x="2" y="114"/>
                  </a:cubicBezTo>
                  <a:cubicBezTo>
                    <a:pt x="1" y="119"/>
                    <a:pt x="1" y="123"/>
                    <a:pt x="0" y="128"/>
                  </a:cubicBezTo>
                  <a:cubicBezTo>
                    <a:pt x="0" y="128"/>
                    <a:pt x="0" y="128"/>
                    <a:pt x="1" y="128"/>
                  </a:cubicBezTo>
                  <a:cubicBezTo>
                    <a:pt x="10" y="140"/>
                    <a:pt x="25" y="147"/>
                    <a:pt x="40" y="146"/>
                  </a:cubicBezTo>
                  <a:cubicBezTo>
                    <a:pt x="44" y="145"/>
                    <a:pt x="48" y="145"/>
                    <a:pt x="51" y="144"/>
                  </a:cubicBezTo>
                  <a:cubicBezTo>
                    <a:pt x="64" y="141"/>
                    <a:pt x="76" y="135"/>
                    <a:pt x="85" y="126"/>
                  </a:cubicBezTo>
                  <a:cubicBezTo>
                    <a:pt x="88" y="122"/>
                    <a:pt x="90" y="119"/>
                    <a:pt x="92" y="115"/>
                  </a:cubicBezTo>
                  <a:cubicBezTo>
                    <a:pt x="100" y="103"/>
                    <a:pt x="110" y="92"/>
                    <a:pt x="121" y="83"/>
                  </a:cubicBezTo>
                  <a:cubicBezTo>
                    <a:pt x="125" y="80"/>
                    <a:pt x="129" y="76"/>
                    <a:pt x="133" y="73"/>
                  </a:cubicBezTo>
                  <a:cubicBezTo>
                    <a:pt x="134" y="70"/>
                    <a:pt x="135" y="68"/>
                    <a:pt x="135" y="65"/>
                  </a:cubicBezTo>
                  <a:cubicBezTo>
                    <a:pt x="137" y="56"/>
                    <a:pt x="140" y="46"/>
                    <a:pt x="137" y="3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9" name="Freeform 198"/>
            <p:cNvSpPr>
              <a:spLocks/>
            </p:cNvSpPr>
            <p:nvPr/>
          </p:nvSpPr>
          <p:spPr bwMode="auto">
            <a:xfrm>
              <a:off x="1511300" y="3997326"/>
              <a:ext cx="642938" cy="1816100"/>
            </a:xfrm>
            <a:custGeom>
              <a:avLst/>
              <a:gdLst>
                <a:gd name="T0" fmla="*/ 46 w 196"/>
                <a:gd name="T1" fmla="*/ 0 h 555"/>
                <a:gd name="T2" fmla="*/ 48 w 196"/>
                <a:gd name="T3" fmla="*/ 50 h 555"/>
                <a:gd name="T4" fmla="*/ 50 w 196"/>
                <a:gd name="T5" fmla="*/ 145 h 555"/>
                <a:gd name="T6" fmla="*/ 52 w 196"/>
                <a:gd name="T7" fmla="*/ 164 h 555"/>
                <a:gd name="T8" fmla="*/ 45 w 196"/>
                <a:gd name="T9" fmla="*/ 177 h 555"/>
                <a:gd name="T10" fmla="*/ 14 w 196"/>
                <a:gd name="T11" fmla="*/ 249 h 555"/>
                <a:gd name="T12" fmla="*/ 8 w 196"/>
                <a:gd name="T13" fmla="*/ 304 h 555"/>
                <a:gd name="T14" fmla="*/ 0 w 196"/>
                <a:gd name="T15" fmla="*/ 517 h 555"/>
                <a:gd name="T16" fmla="*/ 2 w 196"/>
                <a:gd name="T17" fmla="*/ 532 h 555"/>
                <a:gd name="T18" fmla="*/ 41 w 196"/>
                <a:gd name="T19" fmla="*/ 552 h 555"/>
                <a:gd name="T20" fmla="*/ 78 w 196"/>
                <a:gd name="T21" fmla="*/ 523 h 555"/>
                <a:gd name="T22" fmla="*/ 98 w 196"/>
                <a:gd name="T23" fmla="*/ 453 h 555"/>
                <a:gd name="T24" fmla="*/ 117 w 196"/>
                <a:gd name="T25" fmla="*/ 356 h 555"/>
                <a:gd name="T26" fmla="*/ 130 w 196"/>
                <a:gd name="T27" fmla="*/ 314 h 555"/>
                <a:gd name="T28" fmla="*/ 137 w 196"/>
                <a:gd name="T29" fmla="*/ 271 h 555"/>
                <a:gd name="T30" fmla="*/ 193 w 196"/>
                <a:gd name="T31" fmla="*/ 60 h 555"/>
                <a:gd name="T32" fmla="*/ 190 w 196"/>
                <a:gd name="T33" fmla="*/ 33 h 555"/>
                <a:gd name="T34" fmla="*/ 169 w 196"/>
                <a:gd name="T35" fmla="*/ 20 h 555"/>
                <a:gd name="T36" fmla="*/ 46 w 196"/>
                <a:gd name="T3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555">
                  <a:moveTo>
                    <a:pt x="46" y="0"/>
                  </a:moveTo>
                  <a:cubicBezTo>
                    <a:pt x="54" y="15"/>
                    <a:pt x="51" y="33"/>
                    <a:pt x="48" y="50"/>
                  </a:cubicBezTo>
                  <a:cubicBezTo>
                    <a:pt x="44" y="81"/>
                    <a:pt x="42" y="114"/>
                    <a:pt x="50" y="145"/>
                  </a:cubicBezTo>
                  <a:cubicBezTo>
                    <a:pt x="52" y="151"/>
                    <a:pt x="54" y="158"/>
                    <a:pt x="52" y="164"/>
                  </a:cubicBezTo>
                  <a:cubicBezTo>
                    <a:pt x="51" y="169"/>
                    <a:pt x="48" y="173"/>
                    <a:pt x="45" y="177"/>
                  </a:cubicBezTo>
                  <a:cubicBezTo>
                    <a:pt x="30" y="198"/>
                    <a:pt x="20" y="223"/>
                    <a:pt x="14" y="249"/>
                  </a:cubicBezTo>
                  <a:cubicBezTo>
                    <a:pt x="10" y="267"/>
                    <a:pt x="9" y="286"/>
                    <a:pt x="8" y="304"/>
                  </a:cubicBezTo>
                  <a:cubicBezTo>
                    <a:pt x="3" y="375"/>
                    <a:pt x="1" y="446"/>
                    <a:pt x="0" y="517"/>
                  </a:cubicBezTo>
                  <a:cubicBezTo>
                    <a:pt x="0" y="522"/>
                    <a:pt x="0" y="527"/>
                    <a:pt x="2" y="532"/>
                  </a:cubicBezTo>
                  <a:cubicBezTo>
                    <a:pt x="6" y="548"/>
                    <a:pt x="25" y="555"/>
                    <a:pt x="41" y="552"/>
                  </a:cubicBezTo>
                  <a:cubicBezTo>
                    <a:pt x="56" y="549"/>
                    <a:pt x="69" y="537"/>
                    <a:pt x="78" y="523"/>
                  </a:cubicBezTo>
                  <a:cubicBezTo>
                    <a:pt x="91" y="503"/>
                    <a:pt x="98" y="478"/>
                    <a:pt x="98" y="453"/>
                  </a:cubicBezTo>
                  <a:cubicBezTo>
                    <a:pt x="96" y="420"/>
                    <a:pt x="107" y="387"/>
                    <a:pt x="117" y="356"/>
                  </a:cubicBezTo>
                  <a:cubicBezTo>
                    <a:pt x="121" y="342"/>
                    <a:pt x="126" y="328"/>
                    <a:pt x="130" y="314"/>
                  </a:cubicBezTo>
                  <a:cubicBezTo>
                    <a:pt x="133" y="300"/>
                    <a:pt x="134" y="286"/>
                    <a:pt x="137" y="271"/>
                  </a:cubicBezTo>
                  <a:cubicBezTo>
                    <a:pt x="148" y="199"/>
                    <a:pt x="182" y="132"/>
                    <a:pt x="193" y="60"/>
                  </a:cubicBezTo>
                  <a:cubicBezTo>
                    <a:pt x="195" y="51"/>
                    <a:pt x="196" y="40"/>
                    <a:pt x="190" y="33"/>
                  </a:cubicBezTo>
                  <a:cubicBezTo>
                    <a:pt x="186" y="26"/>
                    <a:pt x="177" y="23"/>
                    <a:pt x="169" y="20"/>
                  </a:cubicBezTo>
                  <a:cubicBezTo>
                    <a:pt x="129" y="9"/>
                    <a:pt x="87" y="4"/>
                    <a:pt x="46"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0" name="Freeform 199"/>
            <p:cNvSpPr>
              <a:spLocks/>
            </p:cNvSpPr>
            <p:nvPr/>
          </p:nvSpPr>
          <p:spPr bwMode="auto">
            <a:xfrm>
              <a:off x="2076450" y="3821113"/>
              <a:ext cx="714375" cy="2417763"/>
            </a:xfrm>
            <a:custGeom>
              <a:avLst/>
              <a:gdLst>
                <a:gd name="T0" fmla="*/ 3 w 218"/>
                <a:gd name="T1" fmla="*/ 73 h 739"/>
                <a:gd name="T2" fmla="*/ 1 w 218"/>
                <a:gd name="T3" fmla="*/ 112 h 739"/>
                <a:gd name="T4" fmla="*/ 4 w 218"/>
                <a:gd name="T5" fmla="*/ 145 h 739"/>
                <a:gd name="T6" fmla="*/ 44 w 218"/>
                <a:gd name="T7" fmla="*/ 310 h 739"/>
                <a:gd name="T8" fmla="*/ 36 w 218"/>
                <a:gd name="T9" fmla="*/ 735 h 739"/>
                <a:gd name="T10" fmla="*/ 110 w 218"/>
                <a:gd name="T11" fmla="*/ 734 h 739"/>
                <a:gd name="T12" fmla="*/ 159 w 218"/>
                <a:gd name="T13" fmla="*/ 719 h 739"/>
                <a:gd name="T14" fmla="*/ 167 w 218"/>
                <a:gd name="T15" fmla="*/ 700 h 739"/>
                <a:gd name="T16" fmla="*/ 150 w 218"/>
                <a:gd name="T17" fmla="*/ 630 h 739"/>
                <a:gd name="T18" fmla="*/ 186 w 218"/>
                <a:gd name="T19" fmla="*/ 317 h 739"/>
                <a:gd name="T20" fmla="*/ 178 w 218"/>
                <a:gd name="T21" fmla="*/ 6 h 739"/>
                <a:gd name="T22" fmla="*/ 163 w 218"/>
                <a:gd name="T23" fmla="*/ 0 h 739"/>
                <a:gd name="T24" fmla="*/ 46 w 218"/>
                <a:gd name="T25" fmla="*/ 33 h 739"/>
                <a:gd name="T26" fmla="*/ 3 w 218"/>
                <a:gd name="T27" fmla="*/ 7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739">
                  <a:moveTo>
                    <a:pt x="3" y="73"/>
                  </a:moveTo>
                  <a:cubicBezTo>
                    <a:pt x="4" y="86"/>
                    <a:pt x="1" y="99"/>
                    <a:pt x="1" y="112"/>
                  </a:cubicBezTo>
                  <a:cubicBezTo>
                    <a:pt x="0" y="123"/>
                    <a:pt x="2" y="134"/>
                    <a:pt x="4" y="145"/>
                  </a:cubicBezTo>
                  <a:cubicBezTo>
                    <a:pt x="13" y="201"/>
                    <a:pt x="27" y="256"/>
                    <a:pt x="44" y="310"/>
                  </a:cubicBezTo>
                  <a:cubicBezTo>
                    <a:pt x="9" y="447"/>
                    <a:pt x="31" y="594"/>
                    <a:pt x="36" y="735"/>
                  </a:cubicBezTo>
                  <a:cubicBezTo>
                    <a:pt x="61" y="738"/>
                    <a:pt x="85" y="739"/>
                    <a:pt x="110" y="734"/>
                  </a:cubicBezTo>
                  <a:cubicBezTo>
                    <a:pt x="127" y="731"/>
                    <a:pt x="143" y="726"/>
                    <a:pt x="159" y="719"/>
                  </a:cubicBezTo>
                  <a:cubicBezTo>
                    <a:pt x="167" y="716"/>
                    <a:pt x="170" y="708"/>
                    <a:pt x="167" y="700"/>
                  </a:cubicBezTo>
                  <a:cubicBezTo>
                    <a:pt x="157" y="679"/>
                    <a:pt x="153" y="653"/>
                    <a:pt x="150" y="630"/>
                  </a:cubicBezTo>
                  <a:cubicBezTo>
                    <a:pt x="139" y="525"/>
                    <a:pt x="166" y="421"/>
                    <a:pt x="186" y="317"/>
                  </a:cubicBezTo>
                  <a:cubicBezTo>
                    <a:pt x="206" y="214"/>
                    <a:pt x="218" y="103"/>
                    <a:pt x="178" y="6"/>
                  </a:cubicBezTo>
                  <a:cubicBezTo>
                    <a:pt x="172" y="4"/>
                    <a:pt x="169" y="3"/>
                    <a:pt x="163" y="0"/>
                  </a:cubicBezTo>
                  <a:cubicBezTo>
                    <a:pt x="129" y="21"/>
                    <a:pt x="84" y="17"/>
                    <a:pt x="46" y="33"/>
                  </a:cubicBezTo>
                  <a:cubicBezTo>
                    <a:pt x="29" y="41"/>
                    <a:pt x="10" y="56"/>
                    <a:pt x="3" y="7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1" name="Freeform 200"/>
            <p:cNvSpPr>
              <a:spLocks/>
            </p:cNvSpPr>
            <p:nvPr/>
          </p:nvSpPr>
          <p:spPr bwMode="auto">
            <a:xfrm>
              <a:off x="1289050" y="1863726"/>
              <a:ext cx="1516063" cy="2309813"/>
            </a:xfrm>
            <a:custGeom>
              <a:avLst/>
              <a:gdLst>
                <a:gd name="T0" fmla="*/ 139 w 462"/>
                <a:gd name="T1" fmla="*/ 3 h 706"/>
                <a:gd name="T2" fmla="*/ 58 w 462"/>
                <a:gd name="T3" fmla="*/ 11 h 706"/>
                <a:gd name="T4" fmla="*/ 37 w 462"/>
                <a:gd name="T5" fmla="*/ 22 h 706"/>
                <a:gd name="T6" fmla="*/ 19 w 462"/>
                <a:gd name="T7" fmla="*/ 36 h 706"/>
                <a:gd name="T8" fmla="*/ 0 w 462"/>
                <a:gd name="T9" fmla="*/ 91 h 706"/>
                <a:gd name="T10" fmla="*/ 10 w 462"/>
                <a:gd name="T11" fmla="*/ 148 h 706"/>
                <a:gd name="T12" fmla="*/ 35 w 462"/>
                <a:gd name="T13" fmla="*/ 252 h 706"/>
                <a:gd name="T14" fmla="*/ 52 w 462"/>
                <a:gd name="T15" fmla="*/ 314 h 706"/>
                <a:gd name="T16" fmla="*/ 59 w 462"/>
                <a:gd name="T17" fmla="*/ 340 h 706"/>
                <a:gd name="T18" fmla="*/ 70 w 462"/>
                <a:gd name="T19" fmla="*/ 380 h 706"/>
                <a:gd name="T20" fmla="*/ 84 w 462"/>
                <a:gd name="T21" fmla="*/ 470 h 706"/>
                <a:gd name="T22" fmla="*/ 88 w 462"/>
                <a:gd name="T23" fmla="*/ 530 h 706"/>
                <a:gd name="T24" fmla="*/ 75 w 462"/>
                <a:gd name="T25" fmla="*/ 620 h 706"/>
                <a:gd name="T26" fmla="*/ 92 w 462"/>
                <a:gd name="T27" fmla="*/ 647 h 706"/>
                <a:gd name="T28" fmla="*/ 252 w 462"/>
                <a:gd name="T29" fmla="*/ 686 h 706"/>
                <a:gd name="T30" fmla="*/ 327 w 462"/>
                <a:gd name="T31" fmla="*/ 646 h 706"/>
                <a:gd name="T32" fmla="*/ 431 w 462"/>
                <a:gd name="T33" fmla="*/ 623 h 706"/>
                <a:gd name="T34" fmla="*/ 447 w 462"/>
                <a:gd name="T35" fmla="*/ 622 h 706"/>
                <a:gd name="T36" fmla="*/ 459 w 462"/>
                <a:gd name="T37" fmla="*/ 613 h 706"/>
                <a:gd name="T38" fmla="*/ 453 w 462"/>
                <a:gd name="T39" fmla="*/ 593 h 706"/>
                <a:gd name="T40" fmla="*/ 438 w 462"/>
                <a:gd name="T41" fmla="*/ 577 h 706"/>
                <a:gd name="T42" fmla="*/ 404 w 462"/>
                <a:gd name="T43" fmla="*/ 447 h 706"/>
                <a:gd name="T44" fmla="*/ 401 w 462"/>
                <a:gd name="T45" fmla="*/ 398 h 706"/>
                <a:gd name="T46" fmla="*/ 393 w 462"/>
                <a:gd name="T47" fmla="*/ 352 h 706"/>
                <a:gd name="T48" fmla="*/ 404 w 462"/>
                <a:gd name="T49" fmla="*/ 143 h 706"/>
                <a:gd name="T50" fmla="*/ 392 w 462"/>
                <a:gd name="T51" fmla="*/ 71 h 706"/>
                <a:gd name="T52" fmla="*/ 374 w 462"/>
                <a:gd name="T53" fmla="*/ 42 h 706"/>
                <a:gd name="T54" fmla="*/ 342 w 462"/>
                <a:gd name="T55" fmla="*/ 30 h 706"/>
                <a:gd name="T56" fmla="*/ 301 w 462"/>
                <a:gd name="T57" fmla="*/ 23 h 706"/>
                <a:gd name="T58" fmla="*/ 279 w 462"/>
                <a:gd name="T59" fmla="*/ 19 h 706"/>
                <a:gd name="T60" fmla="*/ 218 w 462"/>
                <a:gd name="T61" fmla="*/ 6 h 706"/>
                <a:gd name="T62" fmla="*/ 139 w 462"/>
                <a:gd name="T63" fmla="*/ 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706">
                  <a:moveTo>
                    <a:pt x="139" y="3"/>
                  </a:moveTo>
                  <a:cubicBezTo>
                    <a:pt x="112" y="1"/>
                    <a:pt x="83" y="0"/>
                    <a:pt x="58" y="11"/>
                  </a:cubicBezTo>
                  <a:cubicBezTo>
                    <a:pt x="51" y="14"/>
                    <a:pt x="44" y="18"/>
                    <a:pt x="37" y="22"/>
                  </a:cubicBezTo>
                  <a:cubicBezTo>
                    <a:pt x="31" y="26"/>
                    <a:pt x="25" y="31"/>
                    <a:pt x="19" y="36"/>
                  </a:cubicBezTo>
                  <a:cubicBezTo>
                    <a:pt x="6" y="51"/>
                    <a:pt x="1" y="71"/>
                    <a:pt x="0" y="91"/>
                  </a:cubicBezTo>
                  <a:cubicBezTo>
                    <a:pt x="0" y="110"/>
                    <a:pt x="5" y="129"/>
                    <a:pt x="10" y="148"/>
                  </a:cubicBezTo>
                  <a:cubicBezTo>
                    <a:pt x="18" y="183"/>
                    <a:pt x="26" y="217"/>
                    <a:pt x="35" y="252"/>
                  </a:cubicBezTo>
                  <a:cubicBezTo>
                    <a:pt x="40" y="272"/>
                    <a:pt x="46" y="293"/>
                    <a:pt x="52" y="314"/>
                  </a:cubicBezTo>
                  <a:cubicBezTo>
                    <a:pt x="54" y="322"/>
                    <a:pt x="56" y="331"/>
                    <a:pt x="59" y="340"/>
                  </a:cubicBezTo>
                  <a:cubicBezTo>
                    <a:pt x="63" y="353"/>
                    <a:pt x="66" y="366"/>
                    <a:pt x="70" y="380"/>
                  </a:cubicBezTo>
                  <a:cubicBezTo>
                    <a:pt x="76" y="410"/>
                    <a:pt x="80" y="440"/>
                    <a:pt x="84" y="470"/>
                  </a:cubicBezTo>
                  <a:cubicBezTo>
                    <a:pt x="86" y="490"/>
                    <a:pt x="89" y="510"/>
                    <a:pt x="88" y="530"/>
                  </a:cubicBezTo>
                  <a:cubicBezTo>
                    <a:pt x="88" y="560"/>
                    <a:pt x="82" y="590"/>
                    <a:pt x="75" y="620"/>
                  </a:cubicBezTo>
                  <a:cubicBezTo>
                    <a:pt x="79" y="629"/>
                    <a:pt x="85" y="639"/>
                    <a:pt x="92" y="647"/>
                  </a:cubicBezTo>
                  <a:cubicBezTo>
                    <a:pt x="131" y="690"/>
                    <a:pt x="197" y="706"/>
                    <a:pt x="252" y="686"/>
                  </a:cubicBezTo>
                  <a:cubicBezTo>
                    <a:pt x="279" y="676"/>
                    <a:pt x="302" y="659"/>
                    <a:pt x="327" y="646"/>
                  </a:cubicBezTo>
                  <a:cubicBezTo>
                    <a:pt x="359" y="631"/>
                    <a:pt x="395" y="623"/>
                    <a:pt x="431" y="623"/>
                  </a:cubicBezTo>
                  <a:cubicBezTo>
                    <a:pt x="436" y="624"/>
                    <a:pt x="442" y="624"/>
                    <a:pt x="447" y="622"/>
                  </a:cubicBezTo>
                  <a:cubicBezTo>
                    <a:pt x="452" y="621"/>
                    <a:pt x="457" y="618"/>
                    <a:pt x="459" y="613"/>
                  </a:cubicBezTo>
                  <a:cubicBezTo>
                    <a:pt x="462" y="606"/>
                    <a:pt x="458" y="598"/>
                    <a:pt x="453" y="593"/>
                  </a:cubicBezTo>
                  <a:cubicBezTo>
                    <a:pt x="448" y="587"/>
                    <a:pt x="442" y="583"/>
                    <a:pt x="438" y="577"/>
                  </a:cubicBezTo>
                  <a:cubicBezTo>
                    <a:pt x="413" y="537"/>
                    <a:pt x="406" y="494"/>
                    <a:pt x="404" y="447"/>
                  </a:cubicBezTo>
                  <a:cubicBezTo>
                    <a:pt x="403" y="431"/>
                    <a:pt x="404" y="414"/>
                    <a:pt x="401" y="398"/>
                  </a:cubicBezTo>
                  <a:cubicBezTo>
                    <a:pt x="399" y="382"/>
                    <a:pt x="395" y="368"/>
                    <a:pt x="393" y="352"/>
                  </a:cubicBezTo>
                  <a:cubicBezTo>
                    <a:pt x="381" y="283"/>
                    <a:pt x="402" y="213"/>
                    <a:pt x="404" y="143"/>
                  </a:cubicBezTo>
                  <a:cubicBezTo>
                    <a:pt x="404" y="119"/>
                    <a:pt x="402" y="93"/>
                    <a:pt x="392" y="71"/>
                  </a:cubicBezTo>
                  <a:cubicBezTo>
                    <a:pt x="388" y="61"/>
                    <a:pt x="382" y="49"/>
                    <a:pt x="374" y="42"/>
                  </a:cubicBezTo>
                  <a:cubicBezTo>
                    <a:pt x="366" y="34"/>
                    <a:pt x="353" y="32"/>
                    <a:pt x="342" y="30"/>
                  </a:cubicBezTo>
                  <a:cubicBezTo>
                    <a:pt x="328" y="28"/>
                    <a:pt x="315" y="26"/>
                    <a:pt x="301" y="23"/>
                  </a:cubicBezTo>
                  <a:cubicBezTo>
                    <a:pt x="294" y="22"/>
                    <a:pt x="286" y="21"/>
                    <a:pt x="279" y="19"/>
                  </a:cubicBezTo>
                  <a:cubicBezTo>
                    <a:pt x="258" y="12"/>
                    <a:pt x="241" y="3"/>
                    <a:pt x="218" y="6"/>
                  </a:cubicBezTo>
                  <a:cubicBezTo>
                    <a:pt x="191" y="9"/>
                    <a:pt x="165" y="5"/>
                    <a:pt x="139" y="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2" name="Freeform 201"/>
            <p:cNvSpPr>
              <a:spLocks/>
            </p:cNvSpPr>
            <p:nvPr/>
          </p:nvSpPr>
          <p:spPr bwMode="auto">
            <a:xfrm>
              <a:off x="1741488" y="1706563"/>
              <a:ext cx="396875" cy="107950"/>
            </a:xfrm>
            <a:custGeom>
              <a:avLst/>
              <a:gdLst>
                <a:gd name="T0" fmla="*/ 0 w 121"/>
                <a:gd name="T1" fmla="*/ 22 h 33"/>
                <a:gd name="T2" fmla="*/ 121 w 121"/>
                <a:gd name="T3" fmla="*/ 33 h 33"/>
                <a:gd name="T4" fmla="*/ 118 w 121"/>
                <a:gd name="T5" fmla="*/ 27 h 33"/>
                <a:gd name="T6" fmla="*/ 113 w 121"/>
                <a:gd name="T7" fmla="*/ 19 h 33"/>
                <a:gd name="T8" fmla="*/ 111 w 121"/>
                <a:gd name="T9" fmla="*/ 12 h 33"/>
                <a:gd name="T10" fmla="*/ 0 w 121"/>
                <a:gd name="T11" fmla="*/ 1 h 33"/>
                <a:gd name="T12" fmla="*/ 0 w 12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121" h="33">
                  <a:moveTo>
                    <a:pt x="0" y="22"/>
                  </a:moveTo>
                  <a:cubicBezTo>
                    <a:pt x="40" y="22"/>
                    <a:pt x="82" y="23"/>
                    <a:pt x="121" y="33"/>
                  </a:cubicBezTo>
                  <a:cubicBezTo>
                    <a:pt x="120" y="31"/>
                    <a:pt x="119" y="29"/>
                    <a:pt x="118" y="27"/>
                  </a:cubicBezTo>
                  <a:cubicBezTo>
                    <a:pt x="116" y="25"/>
                    <a:pt x="114" y="22"/>
                    <a:pt x="113" y="19"/>
                  </a:cubicBezTo>
                  <a:cubicBezTo>
                    <a:pt x="112" y="17"/>
                    <a:pt x="112" y="14"/>
                    <a:pt x="111" y="12"/>
                  </a:cubicBezTo>
                  <a:cubicBezTo>
                    <a:pt x="75" y="4"/>
                    <a:pt x="37" y="0"/>
                    <a:pt x="0" y="1"/>
                  </a:cubicBezTo>
                  <a:cubicBezTo>
                    <a:pt x="0" y="8"/>
                    <a:pt x="0" y="15"/>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3" name="Freeform 202"/>
            <p:cNvSpPr>
              <a:spLocks/>
            </p:cNvSpPr>
            <p:nvPr/>
          </p:nvSpPr>
          <p:spPr bwMode="auto">
            <a:xfrm>
              <a:off x="1741488" y="1250951"/>
              <a:ext cx="531813" cy="495300"/>
            </a:xfrm>
            <a:custGeom>
              <a:avLst/>
              <a:gdLst>
                <a:gd name="T0" fmla="*/ 162 w 162"/>
                <a:gd name="T1" fmla="*/ 15 h 151"/>
                <a:gd name="T2" fmla="*/ 154 w 162"/>
                <a:gd name="T3" fmla="*/ 0 h 151"/>
                <a:gd name="T4" fmla="*/ 153 w 162"/>
                <a:gd name="T5" fmla="*/ 2 h 151"/>
                <a:gd name="T6" fmla="*/ 143 w 162"/>
                <a:gd name="T7" fmla="*/ 26 h 151"/>
                <a:gd name="T8" fmla="*/ 137 w 162"/>
                <a:gd name="T9" fmla="*/ 53 h 151"/>
                <a:gd name="T10" fmla="*/ 133 w 162"/>
                <a:gd name="T11" fmla="*/ 61 h 151"/>
                <a:gd name="T12" fmla="*/ 129 w 162"/>
                <a:gd name="T13" fmla="*/ 57 h 151"/>
                <a:gd name="T14" fmla="*/ 128 w 162"/>
                <a:gd name="T15" fmla="*/ 41 h 151"/>
                <a:gd name="T16" fmla="*/ 119 w 162"/>
                <a:gd name="T17" fmla="*/ 31 h 151"/>
                <a:gd name="T18" fmla="*/ 110 w 162"/>
                <a:gd name="T19" fmla="*/ 34 h 151"/>
                <a:gd name="T20" fmla="*/ 88 w 162"/>
                <a:gd name="T21" fmla="*/ 62 h 151"/>
                <a:gd name="T22" fmla="*/ 81 w 162"/>
                <a:gd name="T23" fmla="*/ 90 h 151"/>
                <a:gd name="T24" fmla="*/ 53 w 162"/>
                <a:gd name="T25" fmla="*/ 120 h 151"/>
                <a:gd name="T26" fmla="*/ 13 w 162"/>
                <a:gd name="T27" fmla="*/ 125 h 151"/>
                <a:gd name="T28" fmla="*/ 1 w 162"/>
                <a:gd name="T29" fmla="*/ 120 h 151"/>
                <a:gd name="T30" fmla="*/ 0 w 162"/>
                <a:gd name="T31" fmla="*/ 119 h 151"/>
                <a:gd name="T32" fmla="*/ 0 w 162"/>
                <a:gd name="T33" fmla="*/ 140 h 151"/>
                <a:gd name="T34" fmla="*/ 111 w 162"/>
                <a:gd name="T35" fmla="*/ 151 h 151"/>
                <a:gd name="T36" fmla="*/ 111 w 162"/>
                <a:gd name="T37" fmla="*/ 144 h 151"/>
                <a:gd name="T38" fmla="*/ 129 w 162"/>
                <a:gd name="T39" fmla="*/ 143 h 151"/>
                <a:gd name="T40" fmla="*/ 143 w 162"/>
                <a:gd name="T41" fmla="*/ 132 h 151"/>
                <a:gd name="T42" fmla="*/ 144 w 162"/>
                <a:gd name="T43" fmla="*/ 119 h 151"/>
                <a:gd name="T44" fmla="*/ 157 w 162"/>
                <a:gd name="T45" fmla="*/ 65 h 151"/>
                <a:gd name="T46" fmla="*/ 158 w 162"/>
                <a:gd name="T47" fmla="*/ 31 h 151"/>
                <a:gd name="T48" fmla="*/ 162 w 162"/>
                <a:gd name="T49"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1">
                  <a:moveTo>
                    <a:pt x="162" y="15"/>
                  </a:moveTo>
                  <a:cubicBezTo>
                    <a:pt x="162" y="9"/>
                    <a:pt x="158" y="4"/>
                    <a:pt x="154" y="0"/>
                  </a:cubicBezTo>
                  <a:cubicBezTo>
                    <a:pt x="153" y="1"/>
                    <a:pt x="153" y="1"/>
                    <a:pt x="153" y="2"/>
                  </a:cubicBezTo>
                  <a:cubicBezTo>
                    <a:pt x="151" y="10"/>
                    <a:pt x="146" y="18"/>
                    <a:pt x="143" y="26"/>
                  </a:cubicBezTo>
                  <a:cubicBezTo>
                    <a:pt x="139" y="34"/>
                    <a:pt x="137" y="44"/>
                    <a:pt x="137" y="53"/>
                  </a:cubicBezTo>
                  <a:cubicBezTo>
                    <a:pt x="138" y="57"/>
                    <a:pt x="136" y="62"/>
                    <a:pt x="133" y="61"/>
                  </a:cubicBezTo>
                  <a:cubicBezTo>
                    <a:pt x="131" y="61"/>
                    <a:pt x="130" y="59"/>
                    <a:pt x="129" y="57"/>
                  </a:cubicBezTo>
                  <a:cubicBezTo>
                    <a:pt x="128" y="52"/>
                    <a:pt x="129" y="47"/>
                    <a:pt x="128" y="41"/>
                  </a:cubicBezTo>
                  <a:cubicBezTo>
                    <a:pt x="127" y="36"/>
                    <a:pt x="124" y="31"/>
                    <a:pt x="119" y="31"/>
                  </a:cubicBezTo>
                  <a:cubicBezTo>
                    <a:pt x="115" y="30"/>
                    <a:pt x="112" y="32"/>
                    <a:pt x="110" y="34"/>
                  </a:cubicBezTo>
                  <a:cubicBezTo>
                    <a:pt x="100" y="41"/>
                    <a:pt x="92" y="51"/>
                    <a:pt x="88" y="62"/>
                  </a:cubicBezTo>
                  <a:cubicBezTo>
                    <a:pt x="85" y="71"/>
                    <a:pt x="84" y="81"/>
                    <a:pt x="81" y="90"/>
                  </a:cubicBezTo>
                  <a:cubicBezTo>
                    <a:pt x="76" y="103"/>
                    <a:pt x="65" y="114"/>
                    <a:pt x="53" y="120"/>
                  </a:cubicBezTo>
                  <a:cubicBezTo>
                    <a:pt x="41" y="125"/>
                    <a:pt x="27" y="127"/>
                    <a:pt x="13" y="125"/>
                  </a:cubicBezTo>
                  <a:cubicBezTo>
                    <a:pt x="9" y="124"/>
                    <a:pt x="5" y="123"/>
                    <a:pt x="1" y="120"/>
                  </a:cubicBezTo>
                  <a:cubicBezTo>
                    <a:pt x="0" y="120"/>
                    <a:pt x="0" y="120"/>
                    <a:pt x="0" y="119"/>
                  </a:cubicBezTo>
                  <a:cubicBezTo>
                    <a:pt x="0" y="126"/>
                    <a:pt x="0" y="133"/>
                    <a:pt x="0" y="140"/>
                  </a:cubicBezTo>
                  <a:cubicBezTo>
                    <a:pt x="37" y="139"/>
                    <a:pt x="75" y="143"/>
                    <a:pt x="111" y="151"/>
                  </a:cubicBezTo>
                  <a:cubicBezTo>
                    <a:pt x="111" y="148"/>
                    <a:pt x="111" y="146"/>
                    <a:pt x="111" y="144"/>
                  </a:cubicBezTo>
                  <a:cubicBezTo>
                    <a:pt x="117" y="145"/>
                    <a:pt x="123" y="144"/>
                    <a:pt x="129" y="143"/>
                  </a:cubicBezTo>
                  <a:cubicBezTo>
                    <a:pt x="135" y="142"/>
                    <a:pt x="141" y="138"/>
                    <a:pt x="143" y="132"/>
                  </a:cubicBezTo>
                  <a:cubicBezTo>
                    <a:pt x="145" y="128"/>
                    <a:pt x="144" y="123"/>
                    <a:pt x="144" y="119"/>
                  </a:cubicBezTo>
                  <a:cubicBezTo>
                    <a:pt x="145" y="100"/>
                    <a:pt x="156" y="84"/>
                    <a:pt x="157" y="65"/>
                  </a:cubicBezTo>
                  <a:cubicBezTo>
                    <a:pt x="158" y="54"/>
                    <a:pt x="156" y="42"/>
                    <a:pt x="158" y="31"/>
                  </a:cubicBezTo>
                  <a:cubicBezTo>
                    <a:pt x="160" y="25"/>
                    <a:pt x="162" y="20"/>
                    <a:pt x="162" y="1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4" name="Freeform 203"/>
            <p:cNvSpPr>
              <a:spLocks/>
            </p:cNvSpPr>
            <p:nvPr/>
          </p:nvSpPr>
          <p:spPr bwMode="auto">
            <a:xfrm>
              <a:off x="1627188" y="966788"/>
              <a:ext cx="655638" cy="700088"/>
            </a:xfrm>
            <a:custGeom>
              <a:avLst/>
              <a:gdLst>
                <a:gd name="T0" fmla="*/ 1 w 200"/>
                <a:gd name="T1" fmla="*/ 98 h 214"/>
                <a:gd name="T2" fmla="*/ 4 w 200"/>
                <a:gd name="T3" fmla="*/ 132 h 214"/>
                <a:gd name="T4" fmla="*/ 8 w 200"/>
                <a:gd name="T5" fmla="*/ 147 h 214"/>
                <a:gd name="T6" fmla="*/ 19 w 200"/>
                <a:gd name="T7" fmla="*/ 168 h 214"/>
                <a:gd name="T8" fmla="*/ 24 w 200"/>
                <a:gd name="T9" fmla="*/ 189 h 214"/>
                <a:gd name="T10" fmla="*/ 36 w 200"/>
                <a:gd name="T11" fmla="*/ 207 h 214"/>
                <a:gd name="T12" fmla="*/ 48 w 200"/>
                <a:gd name="T13" fmla="*/ 212 h 214"/>
                <a:gd name="T14" fmla="*/ 88 w 200"/>
                <a:gd name="T15" fmla="*/ 207 h 214"/>
                <a:gd name="T16" fmla="*/ 116 w 200"/>
                <a:gd name="T17" fmla="*/ 177 h 214"/>
                <a:gd name="T18" fmla="*/ 123 w 200"/>
                <a:gd name="T19" fmla="*/ 149 h 214"/>
                <a:gd name="T20" fmla="*/ 145 w 200"/>
                <a:gd name="T21" fmla="*/ 121 h 214"/>
                <a:gd name="T22" fmla="*/ 154 w 200"/>
                <a:gd name="T23" fmla="*/ 118 h 214"/>
                <a:gd name="T24" fmla="*/ 163 w 200"/>
                <a:gd name="T25" fmla="*/ 128 h 214"/>
                <a:gd name="T26" fmla="*/ 164 w 200"/>
                <a:gd name="T27" fmla="*/ 144 h 214"/>
                <a:gd name="T28" fmla="*/ 168 w 200"/>
                <a:gd name="T29" fmla="*/ 148 h 214"/>
                <a:gd name="T30" fmla="*/ 172 w 200"/>
                <a:gd name="T31" fmla="*/ 140 h 214"/>
                <a:gd name="T32" fmla="*/ 178 w 200"/>
                <a:gd name="T33" fmla="*/ 113 h 214"/>
                <a:gd name="T34" fmla="*/ 188 w 200"/>
                <a:gd name="T35" fmla="*/ 89 h 214"/>
                <a:gd name="T36" fmla="*/ 191 w 200"/>
                <a:gd name="T37" fmla="*/ 54 h 214"/>
                <a:gd name="T38" fmla="*/ 198 w 200"/>
                <a:gd name="T39" fmla="*/ 36 h 214"/>
                <a:gd name="T40" fmla="*/ 197 w 200"/>
                <a:gd name="T41" fmla="*/ 17 h 214"/>
                <a:gd name="T42" fmla="*/ 178 w 200"/>
                <a:gd name="T43" fmla="*/ 6 h 214"/>
                <a:gd name="T44" fmla="*/ 102 w 200"/>
                <a:gd name="T45" fmla="*/ 0 h 214"/>
                <a:gd name="T46" fmla="*/ 68 w 200"/>
                <a:gd name="T47" fmla="*/ 4 h 214"/>
                <a:gd name="T48" fmla="*/ 44 w 200"/>
                <a:gd name="T49" fmla="*/ 15 h 214"/>
                <a:gd name="T50" fmla="*/ 33 w 200"/>
                <a:gd name="T51" fmla="*/ 25 h 214"/>
                <a:gd name="T52" fmla="*/ 28 w 200"/>
                <a:gd name="T53" fmla="*/ 38 h 214"/>
                <a:gd name="T54" fmla="*/ 1 w 200"/>
                <a:gd name="T55" fmla="*/ 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214">
                  <a:moveTo>
                    <a:pt x="1" y="98"/>
                  </a:moveTo>
                  <a:cubicBezTo>
                    <a:pt x="0" y="110"/>
                    <a:pt x="2" y="121"/>
                    <a:pt x="4" y="132"/>
                  </a:cubicBezTo>
                  <a:cubicBezTo>
                    <a:pt x="5" y="137"/>
                    <a:pt x="6" y="142"/>
                    <a:pt x="8" y="147"/>
                  </a:cubicBezTo>
                  <a:cubicBezTo>
                    <a:pt x="11" y="154"/>
                    <a:pt x="16" y="161"/>
                    <a:pt x="19" y="168"/>
                  </a:cubicBezTo>
                  <a:cubicBezTo>
                    <a:pt x="21" y="175"/>
                    <a:pt x="22" y="182"/>
                    <a:pt x="24" y="189"/>
                  </a:cubicBezTo>
                  <a:cubicBezTo>
                    <a:pt x="27" y="196"/>
                    <a:pt x="30" y="203"/>
                    <a:pt x="36" y="207"/>
                  </a:cubicBezTo>
                  <a:cubicBezTo>
                    <a:pt x="40" y="210"/>
                    <a:pt x="44" y="211"/>
                    <a:pt x="48" y="212"/>
                  </a:cubicBezTo>
                  <a:cubicBezTo>
                    <a:pt x="62" y="214"/>
                    <a:pt x="76" y="212"/>
                    <a:pt x="88" y="207"/>
                  </a:cubicBezTo>
                  <a:cubicBezTo>
                    <a:pt x="100" y="201"/>
                    <a:pt x="111" y="190"/>
                    <a:pt x="116" y="177"/>
                  </a:cubicBezTo>
                  <a:cubicBezTo>
                    <a:pt x="119" y="168"/>
                    <a:pt x="120" y="158"/>
                    <a:pt x="123" y="149"/>
                  </a:cubicBezTo>
                  <a:cubicBezTo>
                    <a:pt x="127" y="138"/>
                    <a:pt x="135" y="128"/>
                    <a:pt x="145" y="121"/>
                  </a:cubicBezTo>
                  <a:cubicBezTo>
                    <a:pt x="147" y="119"/>
                    <a:pt x="150" y="117"/>
                    <a:pt x="154" y="118"/>
                  </a:cubicBezTo>
                  <a:cubicBezTo>
                    <a:pt x="159" y="118"/>
                    <a:pt x="162" y="123"/>
                    <a:pt x="163" y="128"/>
                  </a:cubicBezTo>
                  <a:cubicBezTo>
                    <a:pt x="164" y="134"/>
                    <a:pt x="163" y="139"/>
                    <a:pt x="164" y="144"/>
                  </a:cubicBezTo>
                  <a:cubicBezTo>
                    <a:pt x="165" y="146"/>
                    <a:pt x="166" y="148"/>
                    <a:pt x="168" y="148"/>
                  </a:cubicBezTo>
                  <a:cubicBezTo>
                    <a:pt x="171" y="149"/>
                    <a:pt x="173" y="144"/>
                    <a:pt x="172" y="140"/>
                  </a:cubicBezTo>
                  <a:cubicBezTo>
                    <a:pt x="172" y="131"/>
                    <a:pt x="174" y="121"/>
                    <a:pt x="178" y="113"/>
                  </a:cubicBezTo>
                  <a:cubicBezTo>
                    <a:pt x="181" y="105"/>
                    <a:pt x="186" y="97"/>
                    <a:pt x="188" y="89"/>
                  </a:cubicBezTo>
                  <a:cubicBezTo>
                    <a:pt x="191" y="77"/>
                    <a:pt x="188" y="65"/>
                    <a:pt x="191" y="54"/>
                  </a:cubicBezTo>
                  <a:cubicBezTo>
                    <a:pt x="192" y="48"/>
                    <a:pt x="196" y="42"/>
                    <a:pt x="198" y="36"/>
                  </a:cubicBezTo>
                  <a:cubicBezTo>
                    <a:pt x="200" y="29"/>
                    <a:pt x="200" y="22"/>
                    <a:pt x="197" y="17"/>
                  </a:cubicBezTo>
                  <a:cubicBezTo>
                    <a:pt x="193" y="10"/>
                    <a:pt x="185" y="8"/>
                    <a:pt x="178" y="6"/>
                  </a:cubicBezTo>
                  <a:cubicBezTo>
                    <a:pt x="153" y="1"/>
                    <a:pt x="127" y="0"/>
                    <a:pt x="102" y="0"/>
                  </a:cubicBezTo>
                  <a:cubicBezTo>
                    <a:pt x="90" y="1"/>
                    <a:pt x="79" y="1"/>
                    <a:pt x="68" y="4"/>
                  </a:cubicBezTo>
                  <a:cubicBezTo>
                    <a:pt x="59" y="7"/>
                    <a:pt x="51" y="10"/>
                    <a:pt x="44" y="15"/>
                  </a:cubicBezTo>
                  <a:cubicBezTo>
                    <a:pt x="40" y="18"/>
                    <a:pt x="36" y="21"/>
                    <a:pt x="33" y="25"/>
                  </a:cubicBezTo>
                  <a:cubicBezTo>
                    <a:pt x="31" y="29"/>
                    <a:pt x="30" y="34"/>
                    <a:pt x="28" y="38"/>
                  </a:cubicBezTo>
                  <a:cubicBezTo>
                    <a:pt x="22" y="59"/>
                    <a:pt x="4" y="76"/>
                    <a:pt x="1" y="9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5" name="Freeform 204"/>
            <p:cNvSpPr>
              <a:spLocks/>
            </p:cNvSpPr>
            <p:nvPr/>
          </p:nvSpPr>
          <p:spPr bwMode="auto">
            <a:xfrm>
              <a:off x="1636713" y="1735138"/>
              <a:ext cx="642938" cy="206375"/>
            </a:xfrm>
            <a:custGeom>
              <a:avLst/>
              <a:gdLst>
                <a:gd name="T0" fmla="*/ 33 w 196"/>
                <a:gd name="T1" fmla="*/ 42 h 63"/>
                <a:gd name="T2" fmla="*/ 112 w 196"/>
                <a:gd name="T3" fmla="*/ 45 h 63"/>
                <a:gd name="T4" fmla="*/ 173 w 196"/>
                <a:gd name="T5" fmla="*/ 58 h 63"/>
                <a:gd name="T6" fmla="*/ 195 w 196"/>
                <a:gd name="T7" fmla="*/ 62 h 63"/>
                <a:gd name="T8" fmla="*/ 196 w 196"/>
                <a:gd name="T9" fmla="*/ 63 h 63"/>
                <a:gd name="T10" fmla="*/ 190 w 196"/>
                <a:gd name="T11" fmla="*/ 47 h 63"/>
                <a:gd name="T12" fmla="*/ 167 w 196"/>
                <a:gd name="T13" fmla="*/ 25 h 63"/>
                <a:gd name="T14" fmla="*/ 153 w 196"/>
                <a:gd name="T15" fmla="*/ 16 h 63"/>
                <a:gd name="T16" fmla="*/ 107 w 196"/>
                <a:gd name="T17" fmla="*/ 4 h 63"/>
                <a:gd name="T18" fmla="*/ 23 w 196"/>
                <a:gd name="T19" fmla="*/ 1 h 63"/>
                <a:gd name="T20" fmla="*/ 14 w 196"/>
                <a:gd name="T21" fmla="*/ 22 h 63"/>
                <a:gd name="T22" fmla="*/ 4 w 196"/>
                <a:gd name="T23" fmla="*/ 37 h 63"/>
                <a:gd name="T24" fmla="*/ 0 w 196"/>
                <a:gd name="T25" fmla="*/ 41 h 63"/>
                <a:gd name="T26" fmla="*/ 33 w 196"/>
                <a:gd name="T27"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63">
                  <a:moveTo>
                    <a:pt x="33" y="42"/>
                  </a:moveTo>
                  <a:cubicBezTo>
                    <a:pt x="59" y="44"/>
                    <a:pt x="85" y="48"/>
                    <a:pt x="112" y="45"/>
                  </a:cubicBezTo>
                  <a:cubicBezTo>
                    <a:pt x="135" y="42"/>
                    <a:pt x="152" y="51"/>
                    <a:pt x="173" y="58"/>
                  </a:cubicBezTo>
                  <a:cubicBezTo>
                    <a:pt x="180" y="60"/>
                    <a:pt x="188" y="61"/>
                    <a:pt x="195" y="62"/>
                  </a:cubicBezTo>
                  <a:cubicBezTo>
                    <a:pt x="195" y="62"/>
                    <a:pt x="196" y="63"/>
                    <a:pt x="196" y="63"/>
                  </a:cubicBezTo>
                  <a:cubicBezTo>
                    <a:pt x="195" y="57"/>
                    <a:pt x="193" y="52"/>
                    <a:pt x="190" y="47"/>
                  </a:cubicBezTo>
                  <a:cubicBezTo>
                    <a:pt x="184" y="38"/>
                    <a:pt x="175" y="31"/>
                    <a:pt x="167" y="25"/>
                  </a:cubicBezTo>
                  <a:cubicBezTo>
                    <a:pt x="162" y="22"/>
                    <a:pt x="158" y="19"/>
                    <a:pt x="153" y="16"/>
                  </a:cubicBezTo>
                  <a:cubicBezTo>
                    <a:pt x="139" y="9"/>
                    <a:pt x="123" y="6"/>
                    <a:pt x="107" y="4"/>
                  </a:cubicBezTo>
                  <a:cubicBezTo>
                    <a:pt x="79" y="0"/>
                    <a:pt x="51" y="0"/>
                    <a:pt x="23" y="1"/>
                  </a:cubicBezTo>
                  <a:cubicBezTo>
                    <a:pt x="22" y="8"/>
                    <a:pt x="18" y="15"/>
                    <a:pt x="14" y="22"/>
                  </a:cubicBezTo>
                  <a:cubicBezTo>
                    <a:pt x="11" y="27"/>
                    <a:pt x="8" y="33"/>
                    <a:pt x="4" y="37"/>
                  </a:cubicBezTo>
                  <a:cubicBezTo>
                    <a:pt x="3" y="38"/>
                    <a:pt x="2" y="40"/>
                    <a:pt x="0" y="41"/>
                  </a:cubicBezTo>
                  <a:cubicBezTo>
                    <a:pt x="11" y="41"/>
                    <a:pt x="22" y="41"/>
                    <a:pt x="33" y="42"/>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6" name="Freeform 205"/>
            <p:cNvSpPr>
              <a:spLocks/>
            </p:cNvSpPr>
            <p:nvPr/>
          </p:nvSpPr>
          <p:spPr bwMode="auto">
            <a:xfrm>
              <a:off x="2528888" y="1847851"/>
              <a:ext cx="793750" cy="706438"/>
            </a:xfrm>
            <a:custGeom>
              <a:avLst/>
              <a:gdLst>
                <a:gd name="T0" fmla="*/ 236 w 242"/>
                <a:gd name="T1" fmla="*/ 50 h 216"/>
                <a:gd name="T2" fmla="*/ 238 w 242"/>
                <a:gd name="T3" fmla="*/ 19 h 216"/>
                <a:gd name="T4" fmla="*/ 225 w 242"/>
                <a:gd name="T5" fmla="*/ 10 h 216"/>
                <a:gd name="T6" fmla="*/ 171 w 242"/>
                <a:gd name="T7" fmla="*/ 1 h 216"/>
                <a:gd name="T8" fmla="*/ 148 w 242"/>
                <a:gd name="T9" fmla="*/ 56 h 216"/>
                <a:gd name="T10" fmla="*/ 137 w 242"/>
                <a:gd name="T11" fmla="*/ 66 h 216"/>
                <a:gd name="T12" fmla="*/ 133 w 242"/>
                <a:gd name="T13" fmla="*/ 81 h 216"/>
                <a:gd name="T14" fmla="*/ 15 w 242"/>
                <a:gd name="T15" fmla="*/ 56 h 216"/>
                <a:gd name="T16" fmla="*/ 0 w 242"/>
                <a:gd name="T17" fmla="*/ 51 h 216"/>
                <a:gd name="T18" fmla="*/ 14 w 242"/>
                <a:gd name="T19" fmla="*/ 76 h 216"/>
                <a:gd name="T20" fmla="*/ 26 w 242"/>
                <a:gd name="T21" fmla="*/ 148 h 216"/>
                <a:gd name="T22" fmla="*/ 20 w 242"/>
                <a:gd name="T23" fmla="*/ 213 h 216"/>
                <a:gd name="T24" fmla="*/ 133 w 242"/>
                <a:gd name="T25" fmla="*/ 213 h 216"/>
                <a:gd name="T26" fmla="*/ 152 w 242"/>
                <a:gd name="T27" fmla="*/ 212 h 216"/>
                <a:gd name="T28" fmla="*/ 208 w 242"/>
                <a:gd name="T29" fmla="*/ 192 h 216"/>
                <a:gd name="T30" fmla="*/ 218 w 242"/>
                <a:gd name="T31" fmla="*/ 184 h 216"/>
                <a:gd name="T32" fmla="*/ 222 w 242"/>
                <a:gd name="T33" fmla="*/ 175 h 216"/>
                <a:gd name="T34" fmla="*/ 237 w 242"/>
                <a:gd name="T35" fmla="*/ 100 h 216"/>
                <a:gd name="T36" fmla="*/ 236 w 242"/>
                <a:gd name="T37"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16">
                  <a:moveTo>
                    <a:pt x="236" y="50"/>
                  </a:moveTo>
                  <a:cubicBezTo>
                    <a:pt x="236" y="45"/>
                    <a:pt x="242" y="24"/>
                    <a:pt x="238" y="19"/>
                  </a:cubicBezTo>
                  <a:cubicBezTo>
                    <a:pt x="235" y="15"/>
                    <a:pt x="230" y="12"/>
                    <a:pt x="225" y="10"/>
                  </a:cubicBezTo>
                  <a:cubicBezTo>
                    <a:pt x="208" y="3"/>
                    <a:pt x="189" y="0"/>
                    <a:pt x="171" y="1"/>
                  </a:cubicBezTo>
                  <a:cubicBezTo>
                    <a:pt x="171" y="16"/>
                    <a:pt x="159" y="45"/>
                    <a:pt x="148" y="56"/>
                  </a:cubicBezTo>
                  <a:cubicBezTo>
                    <a:pt x="144" y="59"/>
                    <a:pt x="140" y="62"/>
                    <a:pt x="137" y="66"/>
                  </a:cubicBezTo>
                  <a:cubicBezTo>
                    <a:pt x="134" y="70"/>
                    <a:pt x="132" y="76"/>
                    <a:pt x="133" y="81"/>
                  </a:cubicBezTo>
                  <a:cubicBezTo>
                    <a:pt x="93" y="80"/>
                    <a:pt x="53" y="71"/>
                    <a:pt x="15" y="56"/>
                  </a:cubicBezTo>
                  <a:cubicBezTo>
                    <a:pt x="10" y="54"/>
                    <a:pt x="5" y="52"/>
                    <a:pt x="0" y="51"/>
                  </a:cubicBezTo>
                  <a:cubicBezTo>
                    <a:pt x="6" y="58"/>
                    <a:pt x="11" y="68"/>
                    <a:pt x="14" y="76"/>
                  </a:cubicBezTo>
                  <a:cubicBezTo>
                    <a:pt x="24" y="98"/>
                    <a:pt x="26" y="124"/>
                    <a:pt x="26" y="148"/>
                  </a:cubicBezTo>
                  <a:cubicBezTo>
                    <a:pt x="25" y="170"/>
                    <a:pt x="23" y="191"/>
                    <a:pt x="20" y="213"/>
                  </a:cubicBezTo>
                  <a:cubicBezTo>
                    <a:pt x="58" y="216"/>
                    <a:pt x="96" y="214"/>
                    <a:pt x="133" y="213"/>
                  </a:cubicBezTo>
                  <a:cubicBezTo>
                    <a:pt x="140" y="213"/>
                    <a:pt x="146" y="212"/>
                    <a:pt x="152" y="212"/>
                  </a:cubicBezTo>
                  <a:cubicBezTo>
                    <a:pt x="172" y="209"/>
                    <a:pt x="191" y="203"/>
                    <a:pt x="208" y="192"/>
                  </a:cubicBezTo>
                  <a:cubicBezTo>
                    <a:pt x="212" y="190"/>
                    <a:pt x="216" y="187"/>
                    <a:pt x="218" y="184"/>
                  </a:cubicBezTo>
                  <a:cubicBezTo>
                    <a:pt x="220" y="181"/>
                    <a:pt x="221" y="178"/>
                    <a:pt x="222" y="175"/>
                  </a:cubicBezTo>
                  <a:cubicBezTo>
                    <a:pt x="231" y="151"/>
                    <a:pt x="236" y="126"/>
                    <a:pt x="237" y="100"/>
                  </a:cubicBezTo>
                  <a:cubicBezTo>
                    <a:pt x="238" y="84"/>
                    <a:pt x="237" y="67"/>
                    <a:pt x="236" y="50"/>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7" name="Freeform 206"/>
            <p:cNvSpPr>
              <a:spLocks/>
            </p:cNvSpPr>
            <p:nvPr/>
          </p:nvSpPr>
          <p:spPr bwMode="auto">
            <a:xfrm>
              <a:off x="3094038" y="1749426"/>
              <a:ext cx="271463" cy="173038"/>
            </a:xfrm>
            <a:custGeom>
              <a:avLst/>
              <a:gdLst>
                <a:gd name="T0" fmla="*/ 83 w 83"/>
                <a:gd name="T1" fmla="*/ 43 h 53"/>
                <a:gd name="T2" fmla="*/ 34 w 83"/>
                <a:gd name="T3" fmla="*/ 0 h 53"/>
                <a:gd name="T4" fmla="*/ 26 w 83"/>
                <a:gd name="T5" fmla="*/ 7 h 53"/>
                <a:gd name="T6" fmla="*/ 17 w 83"/>
                <a:gd name="T7" fmla="*/ 16 h 53"/>
                <a:gd name="T8" fmla="*/ 2 w 83"/>
                <a:gd name="T9" fmla="*/ 29 h 53"/>
                <a:gd name="T10" fmla="*/ 0 w 83"/>
                <a:gd name="T11" fmla="*/ 31 h 53"/>
                <a:gd name="T12" fmla="*/ 53 w 83"/>
                <a:gd name="T13" fmla="*/ 40 h 53"/>
                <a:gd name="T14" fmla="*/ 66 w 83"/>
                <a:gd name="T15" fmla="*/ 49 h 53"/>
                <a:gd name="T16" fmla="*/ 83 w 83"/>
                <a:gd name="T17"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83" y="43"/>
                  </a:moveTo>
                  <a:cubicBezTo>
                    <a:pt x="76" y="25"/>
                    <a:pt x="51" y="0"/>
                    <a:pt x="34" y="0"/>
                  </a:cubicBezTo>
                  <a:cubicBezTo>
                    <a:pt x="29" y="0"/>
                    <a:pt x="29" y="4"/>
                    <a:pt x="26" y="7"/>
                  </a:cubicBezTo>
                  <a:cubicBezTo>
                    <a:pt x="24" y="11"/>
                    <a:pt x="21" y="13"/>
                    <a:pt x="17" y="16"/>
                  </a:cubicBezTo>
                  <a:cubicBezTo>
                    <a:pt x="12" y="20"/>
                    <a:pt x="6" y="24"/>
                    <a:pt x="2" y="29"/>
                  </a:cubicBezTo>
                  <a:cubicBezTo>
                    <a:pt x="1" y="29"/>
                    <a:pt x="1" y="30"/>
                    <a:pt x="0" y="31"/>
                  </a:cubicBezTo>
                  <a:cubicBezTo>
                    <a:pt x="18" y="30"/>
                    <a:pt x="36" y="33"/>
                    <a:pt x="53" y="40"/>
                  </a:cubicBezTo>
                  <a:cubicBezTo>
                    <a:pt x="58" y="42"/>
                    <a:pt x="63" y="45"/>
                    <a:pt x="66" y="49"/>
                  </a:cubicBezTo>
                  <a:cubicBezTo>
                    <a:pt x="69" y="53"/>
                    <a:pt x="83" y="43"/>
                    <a:pt x="83"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8" name="Freeform 207"/>
            <p:cNvSpPr>
              <a:spLocks/>
            </p:cNvSpPr>
            <p:nvPr/>
          </p:nvSpPr>
          <p:spPr bwMode="auto">
            <a:xfrm>
              <a:off x="1193800" y="1955801"/>
              <a:ext cx="311150" cy="1098550"/>
            </a:xfrm>
            <a:custGeom>
              <a:avLst/>
              <a:gdLst>
                <a:gd name="T0" fmla="*/ 88 w 95"/>
                <a:gd name="T1" fmla="*/ 312 h 336"/>
                <a:gd name="T2" fmla="*/ 81 w 95"/>
                <a:gd name="T3" fmla="*/ 286 h 336"/>
                <a:gd name="T4" fmla="*/ 64 w 95"/>
                <a:gd name="T5" fmla="*/ 224 h 336"/>
                <a:gd name="T6" fmla="*/ 39 w 95"/>
                <a:gd name="T7" fmla="*/ 120 h 336"/>
                <a:gd name="T8" fmla="*/ 29 w 95"/>
                <a:gd name="T9" fmla="*/ 63 h 336"/>
                <a:gd name="T10" fmla="*/ 48 w 95"/>
                <a:gd name="T11" fmla="*/ 8 h 336"/>
                <a:gd name="T12" fmla="*/ 58 w 95"/>
                <a:gd name="T13" fmla="*/ 0 h 336"/>
                <a:gd name="T14" fmla="*/ 29 w 95"/>
                <a:gd name="T15" fmla="*/ 24 h 336"/>
                <a:gd name="T16" fmla="*/ 10 w 95"/>
                <a:gd name="T17" fmla="*/ 66 h 336"/>
                <a:gd name="T18" fmla="*/ 2 w 95"/>
                <a:gd name="T19" fmla="*/ 106 h 336"/>
                <a:gd name="T20" fmla="*/ 1 w 95"/>
                <a:gd name="T21" fmla="*/ 123 h 336"/>
                <a:gd name="T22" fmla="*/ 4 w 95"/>
                <a:gd name="T23" fmla="*/ 137 h 336"/>
                <a:gd name="T24" fmla="*/ 17 w 95"/>
                <a:gd name="T25" fmla="*/ 191 h 336"/>
                <a:gd name="T26" fmla="*/ 36 w 95"/>
                <a:gd name="T27" fmla="*/ 257 h 336"/>
                <a:gd name="T28" fmla="*/ 41 w 95"/>
                <a:gd name="T29" fmla="*/ 275 h 336"/>
                <a:gd name="T30" fmla="*/ 63 w 95"/>
                <a:gd name="T31" fmla="*/ 304 h 336"/>
                <a:gd name="T32" fmla="*/ 95 w 95"/>
                <a:gd name="T33" fmla="*/ 336 h 336"/>
                <a:gd name="T34" fmla="*/ 88 w 95"/>
                <a:gd name="T35" fmla="*/ 31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336">
                  <a:moveTo>
                    <a:pt x="88" y="312"/>
                  </a:moveTo>
                  <a:cubicBezTo>
                    <a:pt x="85" y="303"/>
                    <a:pt x="83" y="294"/>
                    <a:pt x="81" y="286"/>
                  </a:cubicBezTo>
                  <a:cubicBezTo>
                    <a:pt x="75" y="265"/>
                    <a:pt x="69" y="244"/>
                    <a:pt x="64" y="224"/>
                  </a:cubicBezTo>
                  <a:cubicBezTo>
                    <a:pt x="55" y="189"/>
                    <a:pt x="47" y="155"/>
                    <a:pt x="39" y="120"/>
                  </a:cubicBezTo>
                  <a:cubicBezTo>
                    <a:pt x="34" y="101"/>
                    <a:pt x="29" y="82"/>
                    <a:pt x="29" y="63"/>
                  </a:cubicBezTo>
                  <a:cubicBezTo>
                    <a:pt x="30" y="43"/>
                    <a:pt x="35" y="23"/>
                    <a:pt x="48" y="8"/>
                  </a:cubicBezTo>
                  <a:cubicBezTo>
                    <a:pt x="51" y="5"/>
                    <a:pt x="55" y="2"/>
                    <a:pt x="58" y="0"/>
                  </a:cubicBezTo>
                  <a:cubicBezTo>
                    <a:pt x="47" y="5"/>
                    <a:pt x="36" y="14"/>
                    <a:pt x="29" y="24"/>
                  </a:cubicBezTo>
                  <a:cubicBezTo>
                    <a:pt x="20" y="37"/>
                    <a:pt x="14" y="51"/>
                    <a:pt x="10" y="66"/>
                  </a:cubicBezTo>
                  <a:cubicBezTo>
                    <a:pt x="6" y="79"/>
                    <a:pt x="3" y="92"/>
                    <a:pt x="2" y="106"/>
                  </a:cubicBezTo>
                  <a:cubicBezTo>
                    <a:pt x="1" y="111"/>
                    <a:pt x="0" y="117"/>
                    <a:pt x="1" y="123"/>
                  </a:cubicBezTo>
                  <a:cubicBezTo>
                    <a:pt x="1" y="128"/>
                    <a:pt x="3" y="133"/>
                    <a:pt x="4" y="137"/>
                  </a:cubicBezTo>
                  <a:cubicBezTo>
                    <a:pt x="8" y="155"/>
                    <a:pt x="13" y="173"/>
                    <a:pt x="17" y="191"/>
                  </a:cubicBezTo>
                  <a:cubicBezTo>
                    <a:pt x="23" y="214"/>
                    <a:pt x="30" y="234"/>
                    <a:pt x="36" y="257"/>
                  </a:cubicBezTo>
                  <a:cubicBezTo>
                    <a:pt x="37" y="263"/>
                    <a:pt x="38" y="269"/>
                    <a:pt x="41" y="275"/>
                  </a:cubicBezTo>
                  <a:cubicBezTo>
                    <a:pt x="46" y="286"/>
                    <a:pt x="54" y="296"/>
                    <a:pt x="63" y="304"/>
                  </a:cubicBezTo>
                  <a:cubicBezTo>
                    <a:pt x="73" y="315"/>
                    <a:pt x="83" y="326"/>
                    <a:pt x="95" y="336"/>
                  </a:cubicBezTo>
                  <a:cubicBezTo>
                    <a:pt x="92" y="328"/>
                    <a:pt x="90" y="320"/>
                    <a:pt x="88" y="312"/>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9" name="Freeform 208"/>
            <p:cNvSpPr>
              <a:spLocks/>
            </p:cNvSpPr>
            <p:nvPr/>
          </p:nvSpPr>
          <p:spPr bwMode="auto">
            <a:xfrm>
              <a:off x="3187700" y="1601788"/>
              <a:ext cx="315913" cy="287338"/>
            </a:xfrm>
            <a:custGeom>
              <a:avLst/>
              <a:gdLst>
                <a:gd name="T0" fmla="*/ 94 w 96"/>
                <a:gd name="T1" fmla="*/ 9 h 88"/>
                <a:gd name="T2" fmla="*/ 96 w 96"/>
                <a:gd name="T3" fmla="*/ 5 h 88"/>
                <a:gd name="T4" fmla="*/ 94 w 96"/>
                <a:gd name="T5" fmla="*/ 1 h 88"/>
                <a:gd name="T6" fmla="*/ 88 w 96"/>
                <a:gd name="T7" fmla="*/ 0 h 88"/>
                <a:gd name="T8" fmla="*/ 63 w 96"/>
                <a:gd name="T9" fmla="*/ 12 h 88"/>
                <a:gd name="T10" fmla="*/ 48 w 96"/>
                <a:gd name="T11" fmla="*/ 21 h 88"/>
                <a:gd name="T12" fmla="*/ 45 w 96"/>
                <a:gd name="T13" fmla="*/ 22 h 88"/>
                <a:gd name="T14" fmla="*/ 28 w 96"/>
                <a:gd name="T15" fmla="*/ 29 h 88"/>
                <a:gd name="T16" fmla="*/ 0 w 96"/>
                <a:gd name="T17" fmla="*/ 45 h 88"/>
                <a:gd name="T18" fmla="*/ 5 w 96"/>
                <a:gd name="T19" fmla="*/ 45 h 88"/>
                <a:gd name="T20" fmla="*/ 54 w 96"/>
                <a:gd name="T21" fmla="*/ 88 h 88"/>
                <a:gd name="T22" fmla="*/ 73 w 96"/>
                <a:gd name="T23" fmla="*/ 78 h 88"/>
                <a:gd name="T24" fmla="*/ 84 w 96"/>
                <a:gd name="T25" fmla="*/ 55 h 88"/>
                <a:gd name="T26" fmla="*/ 83 w 96"/>
                <a:gd name="T27" fmla="*/ 49 h 88"/>
                <a:gd name="T28" fmla="*/ 79 w 96"/>
                <a:gd name="T29" fmla="*/ 40 h 88"/>
                <a:gd name="T30" fmla="*/ 72 w 96"/>
                <a:gd name="T31" fmla="*/ 34 h 88"/>
                <a:gd name="T32" fmla="*/ 70 w 96"/>
                <a:gd name="T33" fmla="*/ 32 h 88"/>
                <a:gd name="T34" fmla="*/ 82 w 96"/>
                <a:gd name="T35" fmla="*/ 23 h 88"/>
                <a:gd name="T36" fmla="*/ 94 w 96"/>
                <a:gd name="T37"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88">
                  <a:moveTo>
                    <a:pt x="94" y="9"/>
                  </a:moveTo>
                  <a:cubicBezTo>
                    <a:pt x="95" y="8"/>
                    <a:pt x="96" y="6"/>
                    <a:pt x="96" y="5"/>
                  </a:cubicBezTo>
                  <a:cubicBezTo>
                    <a:pt x="96" y="4"/>
                    <a:pt x="95" y="2"/>
                    <a:pt x="94" y="1"/>
                  </a:cubicBezTo>
                  <a:cubicBezTo>
                    <a:pt x="93" y="0"/>
                    <a:pt x="90" y="0"/>
                    <a:pt x="88" y="0"/>
                  </a:cubicBezTo>
                  <a:cubicBezTo>
                    <a:pt x="79" y="2"/>
                    <a:pt x="71" y="7"/>
                    <a:pt x="63" y="12"/>
                  </a:cubicBezTo>
                  <a:cubicBezTo>
                    <a:pt x="58" y="15"/>
                    <a:pt x="53" y="18"/>
                    <a:pt x="48" y="21"/>
                  </a:cubicBezTo>
                  <a:cubicBezTo>
                    <a:pt x="47" y="21"/>
                    <a:pt x="46" y="22"/>
                    <a:pt x="45" y="22"/>
                  </a:cubicBezTo>
                  <a:cubicBezTo>
                    <a:pt x="39" y="23"/>
                    <a:pt x="33" y="26"/>
                    <a:pt x="28" y="29"/>
                  </a:cubicBezTo>
                  <a:cubicBezTo>
                    <a:pt x="19" y="35"/>
                    <a:pt x="9" y="40"/>
                    <a:pt x="0" y="45"/>
                  </a:cubicBezTo>
                  <a:cubicBezTo>
                    <a:pt x="2" y="45"/>
                    <a:pt x="3" y="45"/>
                    <a:pt x="5" y="45"/>
                  </a:cubicBezTo>
                  <a:cubicBezTo>
                    <a:pt x="22" y="45"/>
                    <a:pt x="47" y="70"/>
                    <a:pt x="54" y="88"/>
                  </a:cubicBezTo>
                  <a:cubicBezTo>
                    <a:pt x="73" y="78"/>
                    <a:pt x="73" y="78"/>
                    <a:pt x="73" y="78"/>
                  </a:cubicBezTo>
                  <a:cubicBezTo>
                    <a:pt x="81" y="74"/>
                    <a:pt x="86" y="65"/>
                    <a:pt x="84" y="55"/>
                  </a:cubicBezTo>
                  <a:cubicBezTo>
                    <a:pt x="84" y="53"/>
                    <a:pt x="83" y="50"/>
                    <a:pt x="83" y="49"/>
                  </a:cubicBezTo>
                  <a:cubicBezTo>
                    <a:pt x="82" y="45"/>
                    <a:pt x="81" y="42"/>
                    <a:pt x="79" y="40"/>
                  </a:cubicBezTo>
                  <a:cubicBezTo>
                    <a:pt x="77" y="37"/>
                    <a:pt x="74" y="36"/>
                    <a:pt x="72" y="34"/>
                  </a:cubicBezTo>
                  <a:cubicBezTo>
                    <a:pt x="71" y="33"/>
                    <a:pt x="70" y="33"/>
                    <a:pt x="70" y="32"/>
                  </a:cubicBezTo>
                  <a:cubicBezTo>
                    <a:pt x="74" y="29"/>
                    <a:pt x="78" y="26"/>
                    <a:pt x="82" y="23"/>
                  </a:cubicBezTo>
                  <a:cubicBezTo>
                    <a:pt x="87" y="20"/>
                    <a:pt x="92" y="15"/>
                    <a:pt x="94" y="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303" name="CaixaDeTexto 302">
            <a:extLst>
              <a:ext uri="{FF2B5EF4-FFF2-40B4-BE49-F238E27FC236}">
                <a16:creationId xmlns:a16="http://schemas.microsoft.com/office/drawing/2014/main" id="{A18D99BA-EE68-4746-B660-F6193F3AB531}"/>
              </a:ext>
            </a:extLst>
          </p:cNvPr>
          <p:cNvSpPr txBox="1"/>
          <p:nvPr/>
        </p:nvSpPr>
        <p:spPr>
          <a:xfrm>
            <a:off x="134145" y="74929"/>
            <a:ext cx="8741849" cy="1107996"/>
          </a:xfrm>
          <a:prstGeom prst="rect">
            <a:avLst/>
          </a:prstGeom>
          <a:noFill/>
        </p:spPr>
        <p:txBody>
          <a:bodyPr wrap="square">
            <a:spAutoFit/>
          </a:bodyPr>
          <a:lstStyle/>
          <a:p>
            <a:pPr algn="just"/>
            <a:r>
              <a:rPr lang="pt-BR" sz="1200" dirty="0">
                <a:solidFill>
                  <a:schemeClr val="tx1"/>
                </a:solidFill>
                <a:latin typeface="Arial Rounded MT Bold" panose="020F0704030504030204" pitchFamily="34" charset="0"/>
              </a:rPr>
              <a:t>Art. 18. A fase preparatória do processo licitatório é caracterizada pelo </a:t>
            </a:r>
            <a:r>
              <a:rPr lang="pt-BR" sz="1200" b="1" dirty="0">
                <a:solidFill>
                  <a:srgbClr val="00B0F0"/>
                </a:solidFill>
                <a:latin typeface="Arial Rounded MT Bold" panose="020F0704030504030204" pitchFamily="34" charset="0"/>
              </a:rPr>
              <a:t>PLANEJAMENTO E DEVE COMPATIBILIZAR-SE COM O PLANO DE CONTRATAÇÕES ANUAL</a:t>
            </a:r>
            <a:r>
              <a:rPr lang="pt-BR" sz="1200" dirty="0">
                <a:solidFill>
                  <a:srgbClr val="00B0F0"/>
                </a:solidFill>
                <a:latin typeface="Arial Rounded MT Bold" panose="020F0704030504030204" pitchFamily="34" charset="0"/>
              </a:rPr>
              <a:t> </a:t>
            </a:r>
            <a:r>
              <a:rPr lang="pt-BR" sz="1200" dirty="0">
                <a:solidFill>
                  <a:schemeClr val="tx1"/>
                </a:solidFill>
                <a:latin typeface="Arial Rounded MT Bold" panose="020F0704030504030204" pitchFamily="34" charset="0"/>
              </a:rPr>
              <a:t>de que trata o </a:t>
            </a:r>
            <a:r>
              <a:rPr lang="pt-BR" sz="1200" dirty="0">
                <a:solidFill>
                  <a:schemeClr val="tx1"/>
                </a:solidFill>
                <a:latin typeface="Arial Rounded MT Bold" panose="020F0704030504030204" pitchFamily="34" charset="0"/>
                <a:hlinkClick r:id="rId2">
                  <a:extLst>
                    <a:ext uri="{A12FA001-AC4F-418D-AE19-62706E023703}">
                      <ahyp:hlinkClr xmlns:ahyp="http://schemas.microsoft.com/office/drawing/2018/hyperlinkcolor" val="tx"/>
                    </a:ext>
                  </a:extLst>
                </a:hlinkClick>
              </a:rPr>
              <a:t>inciso VII do </a:t>
            </a:r>
            <a:r>
              <a:rPr lang="pt-BR" sz="1200" b="1" dirty="0">
                <a:solidFill>
                  <a:schemeClr val="tx1"/>
                </a:solidFill>
                <a:latin typeface="Arial Rounded MT Bold" panose="020F0704030504030204" pitchFamily="34" charset="0"/>
                <a:hlinkClick r:id="rId2">
                  <a:extLst>
                    <a:ext uri="{A12FA001-AC4F-418D-AE19-62706E023703}">
                      <ahyp:hlinkClr xmlns:ahyp="http://schemas.microsoft.com/office/drawing/2018/hyperlinkcolor" val="tx"/>
                    </a:ext>
                  </a:extLst>
                </a:hlinkClick>
              </a:rPr>
              <a:t>caput</a:t>
            </a:r>
            <a:r>
              <a:rPr lang="pt-BR" sz="1200" dirty="0">
                <a:solidFill>
                  <a:schemeClr val="tx1"/>
                </a:solidFill>
                <a:latin typeface="Arial Rounded MT Bold" panose="020F0704030504030204" pitchFamily="34" charset="0"/>
                <a:hlinkClick r:id="rId2">
                  <a:extLst>
                    <a:ext uri="{A12FA001-AC4F-418D-AE19-62706E023703}">
                      <ahyp:hlinkClr xmlns:ahyp="http://schemas.microsoft.com/office/drawing/2018/hyperlinkcolor" val="tx"/>
                    </a:ext>
                  </a:extLst>
                </a:hlinkClick>
              </a:rPr>
              <a:t> do art. 12 desta Lei</a:t>
            </a:r>
            <a:r>
              <a:rPr lang="pt-BR" sz="1200" dirty="0">
                <a:solidFill>
                  <a:schemeClr val="tx1"/>
                </a:solidFill>
                <a:latin typeface="Arial Rounded MT Bold" panose="020F0704030504030204" pitchFamily="34" charset="0"/>
              </a:rPr>
              <a:t>, </a:t>
            </a:r>
            <a:r>
              <a:rPr lang="pt-BR" sz="1500" b="1" dirty="0">
                <a:solidFill>
                  <a:srgbClr val="00B050"/>
                </a:solidFill>
                <a:latin typeface="Arial Rounded MT Bold" panose="020F0704030504030204" pitchFamily="34" charset="0"/>
              </a:rPr>
              <a:t>SEMPRE QUE ELABORADO</a:t>
            </a:r>
            <a:r>
              <a:rPr lang="pt-BR" sz="1200" dirty="0">
                <a:solidFill>
                  <a:schemeClr val="tx1"/>
                </a:solidFill>
                <a:latin typeface="Arial Rounded MT Bold" panose="020F0704030504030204" pitchFamily="34" charset="0"/>
              </a:rPr>
              <a:t>, e com as </a:t>
            </a:r>
            <a:r>
              <a:rPr lang="pt-BR" sz="1300" dirty="0">
                <a:solidFill>
                  <a:srgbClr val="00B0F0"/>
                </a:solidFill>
                <a:latin typeface="Arial Rounded MT Bold" panose="020F0704030504030204" pitchFamily="34" charset="0"/>
              </a:rPr>
              <a:t>LEIS ORÇAMENTÁRIAS</a:t>
            </a:r>
            <a:r>
              <a:rPr lang="pt-BR" sz="1200" dirty="0">
                <a:solidFill>
                  <a:schemeClr val="tx1"/>
                </a:solidFill>
                <a:latin typeface="Arial Rounded MT Bold" panose="020F0704030504030204" pitchFamily="34" charset="0"/>
              </a:rPr>
              <a:t>, bem como </a:t>
            </a:r>
            <a:r>
              <a:rPr lang="pt-BR" sz="1200" b="1" dirty="0">
                <a:solidFill>
                  <a:schemeClr val="tx1"/>
                </a:solidFill>
                <a:latin typeface="Arial Rounded MT Bold" panose="020F0704030504030204" pitchFamily="34" charset="0"/>
              </a:rPr>
              <a:t>ABORDAR </a:t>
            </a:r>
            <a:r>
              <a:rPr lang="pt-BR" sz="1800" b="1" dirty="0">
                <a:solidFill>
                  <a:srgbClr val="FF0000"/>
                </a:solidFill>
                <a:latin typeface="Arial Rounded MT Bold" panose="020F0704030504030204" pitchFamily="34" charset="0"/>
              </a:rPr>
              <a:t>TODAS</a:t>
            </a:r>
            <a:r>
              <a:rPr lang="pt-BR" sz="1200" b="1" dirty="0">
                <a:solidFill>
                  <a:schemeClr val="tx1"/>
                </a:solidFill>
                <a:latin typeface="Arial Rounded MT Bold" panose="020F0704030504030204" pitchFamily="34" charset="0"/>
              </a:rPr>
              <a:t> AS CONSIDERAÇÕES </a:t>
            </a:r>
            <a:r>
              <a:rPr lang="pt-BR" sz="1200" b="1" dirty="0">
                <a:solidFill>
                  <a:schemeClr val="accent1"/>
                </a:solidFill>
                <a:latin typeface="Arial Rounded MT Bold" panose="020F0704030504030204" pitchFamily="34" charset="0"/>
              </a:rPr>
              <a:t>TÉCNICAS, MERCADOLÓGICAS E DE GESTÃO</a:t>
            </a:r>
            <a:r>
              <a:rPr lang="pt-BR" sz="1200" dirty="0">
                <a:solidFill>
                  <a:schemeClr val="tx1"/>
                </a:solidFill>
                <a:latin typeface="Arial Rounded MT Bold" panose="020F0704030504030204" pitchFamily="34" charset="0"/>
              </a:rPr>
              <a:t> que podem interferir na contratação, compreendidos:</a:t>
            </a:r>
          </a:p>
        </p:txBody>
      </p:sp>
      <p:sp>
        <p:nvSpPr>
          <p:cNvPr id="304" name="CaixaDeTexto 303">
            <a:extLst>
              <a:ext uri="{FF2B5EF4-FFF2-40B4-BE49-F238E27FC236}">
                <a16:creationId xmlns:a16="http://schemas.microsoft.com/office/drawing/2014/main" id="{8586689B-342C-4C7F-99BB-86EB7B1F1C8F}"/>
              </a:ext>
            </a:extLst>
          </p:cNvPr>
          <p:cNvSpPr txBox="1"/>
          <p:nvPr/>
        </p:nvSpPr>
        <p:spPr>
          <a:xfrm>
            <a:off x="-539324" y="1259102"/>
            <a:ext cx="5164957" cy="3185487"/>
          </a:xfrm>
          <a:prstGeom prst="rect">
            <a:avLst/>
          </a:prstGeom>
          <a:noFill/>
        </p:spPr>
        <p:txBody>
          <a:bodyPr wrap="square">
            <a:spAutoFit/>
          </a:bodyPr>
          <a:lstStyle/>
          <a:p>
            <a:pPr marL="540544" algn="ctr"/>
            <a:r>
              <a:rPr lang="pt-BR" sz="1125" dirty="0">
                <a:solidFill>
                  <a:schemeClr val="tx1"/>
                </a:solidFill>
                <a:latin typeface="Aharoni" panose="02010803020104030203" pitchFamily="2" charset="-79"/>
                <a:cs typeface="Aharoni" panose="02010803020104030203" pitchFamily="2" charset="-79"/>
              </a:rPr>
              <a:t>I - a descrição da necessidade da contratação fundamentada em  </a:t>
            </a:r>
            <a:r>
              <a:rPr lang="pt-BR" sz="1050" b="1" dirty="0">
                <a:solidFill>
                  <a:schemeClr val="accent1"/>
                </a:solidFill>
                <a:latin typeface="Aharoni" panose="02010803020104030203" pitchFamily="2" charset="-79"/>
                <a:cs typeface="Aharoni" panose="02010803020104030203" pitchFamily="2" charset="-79"/>
              </a:rPr>
              <a:t>ESTUDO TÉCNICO PRELIMINAR </a:t>
            </a:r>
          </a:p>
          <a:p>
            <a:pPr marL="540544" algn="ctr"/>
            <a:r>
              <a:rPr lang="pt-BR" sz="1050" b="1" dirty="0">
                <a:solidFill>
                  <a:schemeClr val="tx1"/>
                </a:solidFill>
                <a:latin typeface="Aharoni" panose="02010803020104030203" pitchFamily="2" charset="-79"/>
                <a:cs typeface="Aharoni" panose="02010803020104030203" pitchFamily="2" charset="-79"/>
              </a:rPr>
              <a:t>QUE </a:t>
            </a:r>
            <a:r>
              <a:rPr lang="pt-BR" sz="1050" b="1" dirty="0">
                <a:solidFill>
                  <a:schemeClr val="accent1"/>
                </a:solidFill>
                <a:latin typeface="Aharoni" panose="02010803020104030203" pitchFamily="2" charset="-79"/>
                <a:cs typeface="Aharoni" panose="02010803020104030203" pitchFamily="2" charset="-79"/>
              </a:rPr>
              <a:t>CARACTERIZE</a:t>
            </a:r>
            <a:r>
              <a:rPr lang="pt-BR" sz="1050" b="1" dirty="0">
                <a:solidFill>
                  <a:schemeClr val="tx1"/>
                </a:solidFill>
                <a:latin typeface="Aharoni" panose="02010803020104030203" pitchFamily="2" charset="-79"/>
                <a:cs typeface="Aharoni" panose="02010803020104030203" pitchFamily="2" charset="-79"/>
              </a:rPr>
              <a:t> O </a:t>
            </a:r>
          </a:p>
          <a:p>
            <a:pPr marL="540544" algn="ctr"/>
            <a:r>
              <a:rPr lang="pt-BR" sz="1050" b="1" dirty="0">
                <a:solidFill>
                  <a:schemeClr val="accent1"/>
                </a:solidFill>
                <a:latin typeface="Aharoni" panose="02010803020104030203" pitchFamily="2" charset="-79"/>
                <a:cs typeface="Aharoni" panose="02010803020104030203" pitchFamily="2" charset="-79"/>
              </a:rPr>
              <a:t>INTERESSE PÚBLICO </a:t>
            </a:r>
            <a:r>
              <a:rPr lang="pt-BR" sz="1050" b="1" dirty="0">
                <a:solidFill>
                  <a:schemeClr val="tx1"/>
                </a:solidFill>
                <a:latin typeface="Aharoni" panose="02010803020104030203" pitchFamily="2" charset="-79"/>
                <a:cs typeface="Aharoni" panose="02010803020104030203" pitchFamily="2" charset="-79"/>
              </a:rPr>
              <a:t>ENVOLVIDO</a:t>
            </a:r>
            <a:r>
              <a:rPr lang="pt-BR" sz="1125" dirty="0">
                <a:solidFill>
                  <a:schemeClr val="tx1"/>
                </a:solidFill>
                <a:latin typeface="Aharoni" panose="02010803020104030203" pitchFamily="2" charset="-79"/>
                <a:cs typeface="Aharoni" panose="02010803020104030203" pitchFamily="2" charset="-79"/>
              </a:rPr>
              <a:t>;</a:t>
            </a:r>
          </a:p>
          <a:p>
            <a:pPr marL="540544" algn="ctr"/>
            <a:endParaRPr lang="pt-BR" sz="1125" dirty="0">
              <a:solidFill>
                <a:schemeClr val="tx1"/>
              </a:solidFill>
              <a:latin typeface="Aharoni" panose="02010803020104030203" pitchFamily="2" charset="-79"/>
              <a:cs typeface="Aharoni" panose="02010803020104030203" pitchFamily="2" charset="-79"/>
            </a:endParaRPr>
          </a:p>
          <a:p>
            <a:pPr marL="540544" algn="ctr"/>
            <a:r>
              <a:rPr lang="pt-BR" sz="1125" dirty="0">
                <a:solidFill>
                  <a:schemeClr val="tx1"/>
                </a:solidFill>
                <a:latin typeface="Aharoni" panose="02010803020104030203" pitchFamily="2" charset="-79"/>
                <a:cs typeface="Aharoni" panose="02010803020104030203" pitchFamily="2" charset="-79"/>
              </a:rPr>
              <a:t>II - a </a:t>
            </a:r>
            <a:r>
              <a:rPr lang="pt-BR" sz="1125" dirty="0">
                <a:solidFill>
                  <a:schemeClr val="accent1"/>
                </a:solidFill>
                <a:latin typeface="Aharoni" panose="02010803020104030203" pitchFamily="2" charset="-79"/>
                <a:cs typeface="Aharoni" panose="02010803020104030203" pitchFamily="2" charset="-79"/>
              </a:rPr>
              <a:t>DEFINIÇÃO DO OBJETO</a:t>
            </a:r>
            <a:r>
              <a:rPr lang="pt-BR" sz="1125" dirty="0">
                <a:solidFill>
                  <a:schemeClr val="tx1"/>
                </a:solidFill>
                <a:latin typeface="Aharoni" panose="02010803020104030203" pitchFamily="2" charset="-79"/>
                <a:cs typeface="Aharoni" panose="02010803020104030203" pitchFamily="2" charset="-79"/>
              </a:rPr>
              <a:t> para o atendimento da necessidade, por meio de </a:t>
            </a:r>
            <a:r>
              <a:rPr lang="pt-BR" sz="1125" b="1" dirty="0">
                <a:solidFill>
                  <a:schemeClr val="accent1"/>
                </a:solidFill>
                <a:latin typeface="Aharoni" panose="02010803020104030203" pitchFamily="2" charset="-79"/>
                <a:cs typeface="Aharoni" panose="02010803020104030203" pitchFamily="2" charset="-79"/>
              </a:rPr>
              <a:t>TERMO DE REFERÊNCIA,</a:t>
            </a:r>
            <a:r>
              <a:rPr lang="pt-BR" sz="1125" b="1" dirty="0">
                <a:solidFill>
                  <a:schemeClr val="tx1"/>
                </a:solidFill>
                <a:latin typeface="Aharoni" panose="02010803020104030203" pitchFamily="2" charset="-79"/>
                <a:cs typeface="Aharoni" panose="02010803020104030203" pitchFamily="2" charset="-79"/>
              </a:rPr>
              <a:t> ANTEPROJETO, PROJETO BÁSICO OU PROJETO EXECUTIVO, CONFORME O CASO</a:t>
            </a:r>
            <a:r>
              <a:rPr lang="pt-BR" sz="1125" dirty="0">
                <a:solidFill>
                  <a:schemeClr val="tx1"/>
                </a:solidFill>
                <a:latin typeface="Aharoni" panose="02010803020104030203" pitchFamily="2" charset="-79"/>
                <a:cs typeface="Aharoni" panose="02010803020104030203" pitchFamily="2" charset="-79"/>
              </a:rPr>
              <a:t>;</a:t>
            </a:r>
          </a:p>
          <a:p>
            <a:pPr marL="540544" algn="ctr"/>
            <a:endParaRPr lang="pt-BR" sz="1125" dirty="0">
              <a:solidFill>
                <a:schemeClr val="tx1"/>
              </a:solidFill>
              <a:latin typeface="Aharoni" panose="02010803020104030203" pitchFamily="2" charset="-79"/>
              <a:cs typeface="Aharoni" panose="02010803020104030203" pitchFamily="2" charset="-79"/>
            </a:endParaRPr>
          </a:p>
          <a:p>
            <a:pPr marL="540544" algn="ctr"/>
            <a:r>
              <a:rPr lang="pt-BR" sz="1125" dirty="0">
                <a:solidFill>
                  <a:schemeClr val="tx1"/>
                </a:solidFill>
                <a:latin typeface="Aharoni" panose="02010803020104030203" pitchFamily="2" charset="-79"/>
                <a:cs typeface="Aharoni" panose="02010803020104030203" pitchFamily="2" charset="-79"/>
              </a:rPr>
              <a:t>III - a definição das condições de </a:t>
            </a:r>
            <a:r>
              <a:rPr lang="pt-BR" sz="1125" b="1" dirty="0">
                <a:solidFill>
                  <a:schemeClr val="accent1"/>
                </a:solidFill>
                <a:latin typeface="Aharoni" panose="02010803020104030203" pitchFamily="2" charset="-79"/>
                <a:cs typeface="Aharoni" panose="02010803020104030203" pitchFamily="2" charset="-79"/>
              </a:rPr>
              <a:t>EXECUÇÃO E PAGAMENTO, DAS GARANTIAS EXIGIDAS E OFERTADAS E DAS CONDIÇÕES DE RECEBIMENTO</a:t>
            </a:r>
            <a:r>
              <a:rPr lang="pt-BR" sz="1125" dirty="0">
                <a:solidFill>
                  <a:schemeClr val="tx1"/>
                </a:solidFill>
                <a:latin typeface="Aharoni" panose="02010803020104030203" pitchFamily="2" charset="-79"/>
                <a:cs typeface="Aharoni" panose="02010803020104030203" pitchFamily="2" charset="-79"/>
              </a:rPr>
              <a:t>;</a:t>
            </a:r>
          </a:p>
          <a:p>
            <a:pPr marL="540544" algn="ctr"/>
            <a:endParaRPr lang="pt-BR" sz="1125" dirty="0">
              <a:solidFill>
                <a:schemeClr val="tx1"/>
              </a:solidFill>
              <a:latin typeface="Aharoni" panose="02010803020104030203" pitchFamily="2" charset="-79"/>
              <a:cs typeface="Aharoni" panose="02010803020104030203" pitchFamily="2" charset="-79"/>
            </a:endParaRPr>
          </a:p>
          <a:p>
            <a:pPr marL="540544" algn="ctr"/>
            <a:r>
              <a:rPr lang="pt-BR" sz="1125" dirty="0">
                <a:solidFill>
                  <a:schemeClr val="tx1"/>
                </a:solidFill>
                <a:latin typeface="Aharoni" panose="02010803020104030203" pitchFamily="2" charset="-79"/>
                <a:cs typeface="Aharoni" panose="02010803020104030203" pitchFamily="2" charset="-79"/>
              </a:rPr>
              <a:t>IV - o </a:t>
            </a:r>
            <a:r>
              <a:rPr lang="pt-BR" sz="1125" b="1" dirty="0">
                <a:solidFill>
                  <a:schemeClr val="accent1"/>
                </a:solidFill>
                <a:latin typeface="Aharoni" panose="02010803020104030203" pitchFamily="2" charset="-79"/>
                <a:cs typeface="Aharoni" panose="02010803020104030203" pitchFamily="2" charset="-79"/>
              </a:rPr>
              <a:t>ORÇAMENTO ESTIMADO</a:t>
            </a:r>
            <a:r>
              <a:rPr lang="pt-BR" sz="1125" b="1" dirty="0">
                <a:solidFill>
                  <a:schemeClr val="tx1"/>
                </a:solidFill>
                <a:latin typeface="Aharoni" panose="02010803020104030203" pitchFamily="2" charset="-79"/>
                <a:cs typeface="Aharoni" panose="02010803020104030203" pitchFamily="2" charset="-79"/>
              </a:rPr>
              <a:t>, COM AS </a:t>
            </a:r>
            <a:r>
              <a:rPr lang="pt-BR" sz="1125" b="1" dirty="0">
                <a:solidFill>
                  <a:schemeClr val="accent1"/>
                </a:solidFill>
                <a:latin typeface="Aharoni" panose="02010803020104030203" pitchFamily="2" charset="-79"/>
                <a:cs typeface="Aharoni" panose="02010803020104030203" pitchFamily="2" charset="-79"/>
              </a:rPr>
              <a:t>COMPOSIÇÕES DOS PREÇOS</a:t>
            </a:r>
            <a:r>
              <a:rPr lang="pt-BR" sz="1125" dirty="0">
                <a:solidFill>
                  <a:schemeClr val="tx1"/>
                </a:solidFill>
                <a:latin typeface="Aharoni" panose="02010803020104030203" pitchFamily="2" charset="-79"/>
                <a:cs typeface="Aharoni" panose="02010803020104030203" pitchFamily="2" charset="-79"/>
              </a:rPr>
              <a:t> utilizados para sua formação;</a:t>
            </a:r>
          </a:p>
          <a:p>
            <a:pPr marL="540544" algn="ctr"/>
            <a:endParaRPr lang="pt-BR" sz="1125" dirty="0">
              <a:solidFill>
                <a:schemeClr val="tx1"/>
              </a:solidFill>
              <a:latin typeface="Aharoni" panose="02010803020104030203" pitchFamily="2" charset="-79"/>
              <a:cs typeface="Aharoni" panose="02010803020104030203" pitchFamily="2" charset="-79"/>
            </a:endParaRPr>
          </a:p>
          <a:p>
            <a:pPr marL="540544" algn="ctr"/>
            <a:r>
              <a:rPr lang="pt-BR" sz="1125" dirty="0">
                <a:solidFill>
                  <a:schemeClr val="tx1"/>
                </a:solidFill>
                <a:latin typeface="Aharoni" panose="02010803020104030203" pitchFamily="2" charset="-79"/>
                <a:cs typeface="Aharoni" panose="02010803020104030203" pitchFamily="2" charset="-79"/>
              </a:rPr>
              <a:t>V - a elaboração do </a:t>
            </a:r>
            <a:r>
              <a:rPr lang="pt-BR" sz="1125" b="1" dirty="0">
                <a:solidFill>
                  <a:schemeClr val="accent1"/>
                </a:solidFill>
                <a:latin typeface="Aharoni" panose="02010803020104030203" pitchFamily="2" charset="-79"/>
                <a:cs typeface="Aharoni" panose="02010803020104030203" pitchFamily="2" charset="-79"/>
              </a:rPr>
              <a:t>EDITAL DE LICITAÇÃO</a:t>
            </a:r>
            <a:r>
              <a:rPr lang="pt-BR" sz="1125" dirty="0">
                <a:solidFill>
                  <a:schemeClr val="tx1"/>
                </a:solidFill>
                <a:latin typeface="Aharoni" panose="02010803020104030203" pitchFamily="2" charset="-79"/>
                <a:cs typeface="Aharoni" panose="02010803020104030203" pitchFamily="2" charset="-79"/>
              </a:rPr>
              <a:t>;</a:t>
            </a:r>
          </a:p>
          <a:p>
            <a:pPr marL="540544" algn="ctr"/>
            <a:endParaRPr lang="pt-BR" sz="1125"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851068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7000">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14:bounceEnd="67000">
                                          <p:cBhvr additive="base">
                                            <p:cTn id="7" dur="1000" fill="hold"/>
                                            <p:tgtEl>
                                              <p:spTgt spid="15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1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7000">
                                      <p:stCondLst>
                                        <p:cond delay="100"/>
                                      </p:stCondLst>
                                      <p:childTnLst>
                                        <p:set>
                                          <p:cBhvr>
                                            <p:cTn id="10" dur="1" fill="hold">
                                              <p:stCondLst>
                                                <p:cond delay="0"/>
                                              </p:stCondLst>
                                            </p:cTn>
                                            <p:tgtEl>
                                              <p:spTgt spid="113"/>
                                            </p:tgtEl>
                                            <p:attrNameLst>
                                              <p:attrName>style.visibility</p:attrName>
                                            </p:attrNameLst>
                                          </p:cBhvr>
                                          <p:to>
                                            <p:strVal val="visible"/>
                                          </p:to>
                                        </p:set>
                                        <p:anim calcmode="lin" valueType="num" p14:bounceEnd="67000">
                                          <p:cBhvr additive="base">
                                            <p:cTn id="11" dur="1000" fill="hold"/>
                                            <p:tgtEl>
                                              <p:spTgt spid="11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1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14:presetBounceEnd="67000">
                                      <p:stCondLst>
                                        <p:cond delay="200"/>
                                      </p:stCondLst>
                                      <p:childTnLst>
                                        <p:set>
                                          <p:cBhvr>
                                            <p:cTn id="14" dur="1" fill="hold">
                                              <p:stCondLst>
                                                <p:cond delay="0"/>
                                              </p:stCondLst>
                                            </p:cTn>
                                            <p:tgtEl>
                                              <p:spTgt spid="114"/>
                                            </p:tgtEl>
                                            <p:attrNameLst>
                                              <p:attrName>style.visibility</p:attrName>
                                            </p:attrNameLst>
                                          </p:cBhvr>
                                          <p:to>
                                            <p:strVal val="visible"/>
                                          </p:to>
                                        </p:set>
                                        <p:anim calcmode="lin" valueType="num" p14:bounceEnd="67000">
                                          <p:cBhvr additive="base">
                                            <p:cTn id="15" dur="1000" fill="hold"/>
                                            <p:tgtEl>
                                              <p:spTgt spid="11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11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67000">
                                      <p:stCondLst>
                                        <p:cond delay="300"/>
                                      </p:stCondLst>
                                      <p:childTnLst>
                                        <p:set>
                                          <p:cBhvr>
                                            <p:cTn id="18" dur="1" fill="hold">
                                              <p:stCondLst>
                                                <p:cond delay="0"/>
                                              </p:stCondLst>
                                            </p:cTn>
                                            <p:tgtEl>
                                              <p:spTgt spid="115"/>
                                            </p:tgtEl>
                                            <p:attrNameLst>
                                              <p:attrName>style.visibility</p:attrName>
                                            </p:attrNameLst>
                                          </p:cBhvr>
                                          <p:to>
                                            <p:strVal val="visible"/>
                                          </p:to>
                                        </p:set>
                                        <p:anim calcmode="lin" valueType="num" p14:bounceEnd="67000">
                                          <p:cBhvr additive="base">
                                            <p:cTn id="19" dur="1000" fill="hold"/>
                                            <p:tgtEl>
                                              <p:spTgt spid="115"/>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115"/>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14:presetBounceEnd="67000">
                                      <p:stCondLst>
                                        <p:cond delay="400"/>
                                      </p:stCondLst>
                                      <p:childTnLst>
                                        <p:set>
                                          <p:cBhvr>
                                            <p:cTn id="22" dur="1" fill="hold">
                                              <p:stCondLst>
                                                <p:cond delay="0"/>
                                              </p:stCondLst>
                                            </p:cTn>
                                            <p:tgtEl>
                                              <p:spTgt spid="151"/>
                                            </p:tgtEl>
                                            <p:attrNameLst>
                                              <p:attrName>style.visibility</p:attrName>
                                            </p:attrNameLst>
                                          </p:cBhvr>
                                          <p:to>
                                            <p:strVal val="visible"/>
                                          </p:to>
                                        </p:set>
                                        <p:anim calcmode="lin" valueType="num" p14:bounceEnd="67000">
                                          <p:cBhvr additive="base">
                                            <p:cTn id="23" dur="1000" fill="hold"/>
                                            <p:tgtEl>
                                              <p:spTgt spid="151"/>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151"/>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14:presetBounceEnd="67000">
                                      <p:stCondLst>
                                        <p:cond delay="500"/>
                                      </p:stCondLst>
                                      <p:childTnLst>
                                        <p:set>
                                          <p:cBhvr>
                                            <p:cTn id="26" dur="1" fill="hold">
                                              <p:stCondLst>
                                                <p:cond delay="0"/>
                                              </p:stCondLst>
                                            </p:cTn>
                                            <p:tgtEl>
                                              <p:spTgt spid="179"/>
                                            </p:tgtEl>
                                            <p:attrNameLst>
                                              <p:attrName>style.visibility</p:attrName>
                                            </p:attrNameLst>
                                          </p:cBhvr>
                                          <p:to>
                                            <p:strVal val="visible"/>
                                          </p:to>
                                        </p:set>
                                        <p:anim calcmode="lin" valueType="num" p14:bounceEnd="67000">
                                          <p:cBhvr additive="base">
                                            <p:cTn id="27" dur="1000" fill="hold"/>
                                            <p:tgtEl>
                                              <p:spTgt spid="179"/>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179"/>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14:presetBounceEnd="67000">
                                      <p:stCondLst>
                                        <p:cond delay="600"/>
                                      </p:stCondLst>
                                      <p:childTnLst>
                                        <p:set>
                                          <p:cBhvr>
                                            <p:cTn id="30" dur="1" fill="hold">
                                              <p:stCondLst>
                                                <p:cond delay="0"/>
                                              </p:stCondLst>
                                            </p:cTn>
                                            <p:tgtEl>
                                              <p:spTgt spid="188"/>
                                            </p:tgtEl>
                                            <p:attrNameLst>
                                              <p:attrName>style.visibility</p:attrName>
                                            </p:attrNameLst>
                                          </p:cBhvr>
                                          <p:to>
                                            <p:strVal val="visible"/>
                                          </p:to>
                                        </p:set>
                                        <p:anim calcmode="lin" valueType="num" p14:bounceEnd="67000">
                                          <p:cBhvr additive="base">
                                            <p:cTn id="31" dur="1000" fill="hold"/>
                                            <p:tgtEl>
                                              <p:spTgt spid="188"/>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188"/>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14:presetBounceEnd="67000">
                                      <p:stCondLst>
                                        <p:cond delay="700"/>
                                      </p:stCondLst>
                                      <p:childTnLst>
                                        <p:set>
                                          <p:cBhvr>
                                            <p:cTn id="34" dur="1" fill="hold">
                                              <p:stCondLst>
                                                <p:cond delay="0"/>
                                              </p:stCondLst>
                                            </p:cTn>
                                            <p:tgtEl>
                                              <p:spTgt spid="302"/>
                                            </p:tgtEl>
                                            <p:attrNameLst>
                                              <p:attrName>style.visibility</p:attrName>
                                            </p:attrNameLst>
                                          </p:cBhvr>
                                          <p:to>
                                            <p:strVal val="visible"/>
                                          </p:to>
                                        </p:set>
                                        <p:anim calcmode="lin" valueType="num" p14:bounceEnd="67000">
                                          <p:cBhvr additive="base">
                                            <p:cTn id="35" dur="1000" fill="hold"/>
                                            <p:tgtEl>
                                              <p:spTgt spid="302"/>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2"/>
                                            </p:tgtEl>
                                            <p:attrNameLst>
                                              <p:attrName>ppt_y</p:attrName>
                                            </p:attrNameLst>
                                          </p:cBhvr>
                                          <p:tavLst>
                                            <p:tav tm="0">
                                              <p:val>
                                                <p:strVal val="0-#ppt_h/2"/>
                                              </p:val>
                                            </p:tav>
                                            <p:tav tm="100000">
                                              <p:val>
                                                <p:strVal val="#ppt_y"/>
                                              </p:val>
                                            </p:tav>
                                          </p:tavLst>
                                        </p:anim>
                                      </p:childTnLst>
                                    </p:cTn>
                                  </p:par>
                                  <p:par>
                                    <p:cTn id="37" presetID="2" presetClass="entr" presetSubtype="6" fill="hold" nodeType="withEffect" p14:presetBounceEnd="67000">
                                      <p:stCondLst>
                                        <p:cond delay="800"/>
                                      </p:stCondLst>
                                      <p:childTnLst>
                                        <p:set>
                                          <p:cBhvr>
                                            <p:cTn id="38" dur="1" fill="hold">
                                              <p:stCondLst>
                                                <p:cond delay="0"/>
                                              </p:stCondLst>
                                            </p:cTn>
                                            <p:tgtEl>
                                              <p:spTgt spid="314"/>
                                            </p:tgtEl>
                                            <p:attrNameLst>
                                              <p:attrName>style.visibility</p:attrName>
                                            </p:attrNameLst>
                                          </p:cBhvr>
                                          <p:to>
                                            <p:strVal val="visible"/>
                                          </p:to>
                                        </p:set>
                                        <p:anim calcmode="lin" valueType="num" p14:bounceEnd="67000">
                                          <p:cBhvr additive="base">
                                            <p:cTn id="39" dur="1000" fill="hold"/>
                                            <p:tgtEl>
                                              <p:spTgt spid="314"/>
                                            </p:tgtEl>
                                            <p:attrNameLst>
                                              <p:attrName>ppt_x</p:attrName>
                                            </p:attrNameLst>
                                          </p:cBhvr>
                                          <p:tavLst>
                                            <p:tav tm="0">
                                              <p:val>
                                                <p:strVal val="1+#ppt_w/2"/>
                                              </p:val>
                                            </p:tav>
                                            <p:tav tm="100000">
                                              <p:val>
                                                <p:strVal val="#ppt_x"/>
                                              </p:val>
                                            </p:tav>
                                          </p:tavLst>
                                        </p:anim>
                                        <p:anim calcmode="lin" valueType="num" p14:bounceEnd="67000">
                                          <p:cBhvr additive="base">
                                            <p:cTn id="40" dur="1000" fill="hold"/>
                                            <p:tgtEl>
                                              <p:spTgt spid="314"/>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14:presetBounceEnd="67000">
                                      <p:stCondLst>
                                        <p:cond delay="900"/>
                                      </p:stCondLst>
                                      <p:childTnLst>
                                        <p:set>
                                          <p:cBhvr>
                                            <p:cTn id="42" dur="1" fill="hold">
                                              <p:stCondLst>
                                                <p:cond delay="0"/>
                                              </p:stCondLst>
                                            </p:cTn>
                                            <p:tgtEl>
                                              <p:spTgt spid="324"/>
                                            </p:tgtEl>
                                            <p:attrNameLst>
                                              <p:attrName>style.visibility</p:attrName>
                                            </p:attrNameLst>
                                          </p:cBhvr>
                                          <p:to>
                                            <p:strVal val="visible"/>
                                          </p:to>
                                        </p:set>
                                        <p:anim calcmode="lin" valueType="num" p14:bounceEnd="67000">
                                          <p:cBhvr additive="base">
                                            <p:cTn id="43" dur="1000" fill="hold"/>
                                            <p:tgtEl>
                                              <p:spTgt spid="324"/>
                                            </p:tgtEl>
                                            <p:attrNameLst>
                                              <p:attrName>ppt_x</p:attrName>
                                            </p:attrNameLst>
                                          </p:cBhvr>
                                          <p:tavLst>
                                            <p:tav tm="0">
                                              <p:val>
                                                <p:strVal val="0-#ppt_w/2"/>
                                              </p:val>
                                            </p:tav>
                                            <p:tav tm="100000">
                                              <p:val>
                                                <p:strVal val="#ppt_x"/>
                                              </p:val>
                                            </p:tav>
                                          </p:tavLst>
                                        </p:anim>
                                        <p:anim calcmode="lin" valueType="num" p14:bounceEnd="67000">
                                          <p:cBhvr additive="base">
                                            <p:cTn id="44" dur="1000" fill="hold"/>
                                            <p:tgtEl>
                                              <p:spTgt spid="3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03"/>
                                            </p:tgtEl>
                                            <p:attrNameLst>
                                              <p:attrName>style.visibility</p:attrName>
                                            </p:attrNameLst>
                                          </p:cBhvr>
                                          <p:to>
                                            <p:strVal val="visible"/>
                                          </p:to>
                                        </p:set>
                                        <p:animEffect transition="in" filter="randombar(horizontal)">
                                          <p:cBhvr>
                                            <p:cTn id="49" dur="500"/>
                                            <p:tgtEl>
                                              <p:spTgt spid="30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04">
                                                <p:txEl>
                                                  <p:pRg st="0" end="0"/>
                                                </p:txEl>
                                              </p:spTgt>
                                            </p:tgtEl>
                                            <p:attrNameLst>
                                              <p:attrName>style.visibility</p:attrName>
                                            </p:attrNameLst>
                                          </p:cBhvr>
                                          <p:to>
                                            <p:strVal val="visible"/>
                                          </p:to>
                                        </p:set>
                                        <p:anim calcmode="lin" valueType="num">
                                          <p:cBhvr additive="base">
                                            <p:cTn id="54" dur="500" fill="hold"/>
                                            <p:tgtEl>
                                              <p:spTgt spid="30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04">
                                                <p:txEl>
                                                  <p:pRg st="1" end="1"/>
                                                </p:txEl>
                                              </p:spTgt>
                                            </p:tgtEl>
                                            <p:attrNameLst>
                                              <p:attrName>style.visibility</p:attrName>
                                            </p:attrNameLst>
                                          </p:cBhvr>
                                          <p:to>
                                            <p:strVal val="visible"/>
                                          </p:to>
                                        </p:set>
                                        <p:anim calcmode="lin" valueType="num">
                                          <p:cBhvr additive="base">
                                            <p:cTn id="60" dur="500" fill="hold"/>
                                            <p:tgtEl>
                                              <p:spTgt spid="304">
                                                <p:txEl>
                                                  <p:pRg st="1" end="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304">
                                                <p:txEl>
                                                  <p:pRg st="2" end="2"/>
                                                </p:txEl>
                                              </p:spTgt>
                                            </p:tgtEl>
                                            <p:attrNameLst>
                                              <p:attrName>style.visibility</p:attrName>
                                            </p:attrNameLst>
                                          </p:cBhvr>
                                          <p:to>
                                            <p:strVal val="visible"/>
                                          </p:to>
                                        </p:set>
                                        <p:anim calcmode="lin" valueType="num">
                                          <p:cBhvr additive="base">
                                            <p:cTn id="66" dur="500" fill="hold"/>
                                            <p:tgtEl>
                                              <p:spTgt spid="304">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304">
                                                <p:txEl>
                                                  <p:pRg st="4" end="4"/>
                                                </p:txEl>
                                              </p:spTgt>
                                            </p:tgtEl>
                                            <p:attrNameLst>
                                              <p:attrName>style.visibility</p:attrName>
                                            </p:attrNameLst>
                                          </p:cBhvr>
                                          <p:to>
                                            <p:strVal val="visible"/>
                                          </p:to>
                                        </p:set>
                                        <p:anim calcmode="lin" valueType="num">
                                          <p:cBhvr additive="base">
                                            <p:cTn id="72" dur="500" fill="hold"/>
                                            <p:tgtEl>
                                              <p:spTgt spid="304">
                                                <p:txEl>
                                                  <p:pRg st="4" end="4"/>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304">
                                                <p:txEl>
                                                  <p:pRg st="6" end="6"/>
                                                </p:txEl>
                                              </p:spTgt>
                                            </p:tgtEl>
                                            <p:attrNameLst>
                                              <p:attrName>style.visibility</p:attrName>
                                            </p:attrNameLst>
                                          </p:cBhvr>
                                          <p:to>
                                            <p:strVal val="visible"/>
                                          </p:to>
                                        </p:set>
                                        <p:anim calcmode="lin" valueType="num">
                                          <p:cBhvr additive="base">
                                            <p:cTn id="78" dur="500" fill="hold"/>
                                            <p:tgtEl>
                                              <p:spTgt spid="304">
                                                <p:txEl>
                                                  <p:pRg st="6" end="6"/>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0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nodeType="clickEffect">
                                      <p:stCondLst>
                                        <p:cond delay="0"/>
                                      </p:stCondLst>
                                      <p:childTnLst>
                                        <p:set>
                                          <p:cBhvr>
                                            <p:cTn id="83" dur="1" fill="hold">
                                              <p:stCondLst>
                                                <p:cond delay="0"/>
                                              </p:stCondLst>
                                            </p:cTn>
                                            <p:tgtEl>
                                              <p:spTgt spid="304">
                                                <p:txEl>
                                                  <p:pRg st="8" end="8"/>
                                                </p:txEl>
                                              </p:spTgt>
                                            </p:tgtEl>
                                            <p:attrNameLst>
                                              <p:attrName>style.visibility</p:attrName>
                                            </p:attrNameLst>
                                          </p:cBhvr>
                                          <p:to>
                                            <p:strVal val="visible"/>
                                          </p:to>
                                        </p:set>
                                        <p:anim calcmode="lin" valueType="num">
                                          <p:cBhvr additive="base">
                                            <p:cTn id="84" dur="500" fill="hold"/>
                                            <p:tgtEl>
                                              <p:spTgt spid="304">
                                                <p:txEl>
                                                  <p:pRg st="8" end="8"/>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30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304">
                                                <p:txEl>
                                                  <p:pRg st="10" end="10"/>
                                                </p:txEl>
                                              </p:spTgt>
                                            </p:tgtEl>
                                            <p:attrNameLst>
                                              <p:attrName>style.visibility</p:attrName>
                                            </p:attrNameLst>
                                          </p:cBhvr>
                                          <p:to>
                                            <p:strVal val="visible"/>
                                          </p:to>
                                        </p:set>
                                        <p:anim calcmode="lin" valueType="num">
                                          <p:cBhvr additive="base">
                                            <p:cTn id="90" dur="500" fill="hold"/>
                                            <p:tgtEl>
                                              <p:spTgt spid="304">
                                                <p:txEl>
                                                  <p:pRg st="10" end="1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30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1000" fill="hold"/>
                                            <p:tgtEl>
                                              <p:spTgt spid="152"/>
                                            </p:tgtEl>
                                            <p:attrNameLst>
                                              <p:attrName>ppt_x</p:attrName>
                                            </p:attrNameLst>
                                          </p:cBhvr>
                                          <p:tavLst>
                                            <p:tav tm="0">
                                              <p:val>
                                                <p:strVal val="#ppt_x"/>
                                              </p:val>
                                            </p:tav>
                                            <p:tav tm="100000">
                                              <p:val>
                                                <p:strVal val="#ppt_x"/>
                                              </p:val>
                                            </p:tav>
                                          </p:tavLst>
                                        </p:anim>
                                        <p:anim calcmode="lin" valueType="num">
                                          <p:cBhvr additive="base">
                                            <p:cTn id="8" dur="1000" fill="hold"/>
                                            <p:tgtEl>
                                              <p:spTgt spid="15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100"/>
                                      </p:stCondLst>
                                      <p:childTnLst>
                                        <p:set>
                                          <p:cBhvr>
                                            <p:cTn id="10" dur="1" fill="hold">
                                              <p:stCondLst>
                                                <p:cond delay="0"/>
                                              </p:stCondLst>
                                            </p:cTn>
                                            <p:tgtEl>
                                              <p:spTgt spid="113"/>
                                            </p:tgtEl>
                                            <p:attrNameLst>
                                              <p:attrName>style.visibility</p:attrName>
                                            </p:attrNameLst>
                                          </p:cBhvr>
                                          <p:to>
                                            <p:strVal val="visible"/>
                                          </p:to>
                                        </p:set>
                                        <p:anim calcmode="lin" valueType="num">
                                          <p:cBhvr additive="base">
                                            <p:cTn id="11" dur="1000" fill="hold"/>
                                            <p:tgtEl>
                                              <p:spTgt spid="113"/>
                                            </p:tgtEl>
                                            <p:attrNameLst>
                                              <p:attrName>ppt_x</p:attrName>
                                            </p:attrNameLst>
                                          </p:cBhvr>
                                          <p:tavLst>
                                            <p:tav tm="0">
                                              <p:val>
                                                <p:strVal val="#ppt_x"/>
                                              </p:val>
                                            </p:tav>
                                            <p:tav tm="100000">
                                              <p:val>
                                                <p:strVal val="#ppt_x"/>
                                              </p:val>
                                            </p:tav>
                                          </p:tavLst>
                                        </p:anim>
                                        <p:anim calcmode="lin" valueType="num">
                                          <p:cBhvr additive="base">
                                            <p:cTn id="12" dur="1000" fill="hold"/>
                                            <p:tgtEl>
                                              <p:spTgt spid="113"/>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200"/>
                                      </p:stCondLst>
                                      <p:childTnLst>
                                        <p:set>
                                          <p:cBhvr>
                                            <p:cTn id="14" dur="1" fill="hold">
                                              <p:stCondLst>
                                                <p:cond delay="0"/>
                                              </p:stCondLst>
                                            </p:cTn>
                                            <p:tgtEl>
                                              <p:spTgt spid="114"/>
                                            </p:tgtEl>
                                            <p:attrNameLst>
                                              <p:attrName>style.visibility</p:attrName>
                                            </p:attrNameLst>
                                          </p:cBhvr>
                                          <p:to>
                                            <p:strVal val="visible"/>
                                          </p:to>
                                        </p:set>
                                        <p:anim calcmode="lin" valueType="num">
                                          <p:cBhvr additive="base">
                                            <p:cTn id="15" dur="1000" fill="hold"/>
                                            <p:tgtEl>
                                              <p:spTgt spid="114"/>
                                            </p:tgtEl>
                                            <p:attrNameLst>
                                              <p:attrName>ppt_x</p:attrName>
                                            </p:attrNameLst>
                                          </p:cBhvr>
                                          <p:tavLst>
                                            <p:tav tm="0">
                                              <p:val>
                                                <p:strVal val="#ppt_x"/>
                                              </p:val>
                                            </p:tav>
                                            <p:tav tm="100000">
                                              <p:val>
                                                <p:strVal val="#ppt_x"/>
                                              </p:val>
                                            </p:tav>
                                          </p:tavLst>
                                        </p:anim>
                                        <p:anim calcmode="lin" valueType="num">
                                          <p:cBhvr additive="base">
                                            <p:cTn id="16" dur="1000" fill="hold"/>
                                            <p:tgtEl>
                                              <p:spTgt spid="11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300"/>
                                      </p:stCondLst>
                                      <p:childTnLst>
                                        <p:set>
                                          <p:cBhvr>
                                            <p:cTn id="18" dur="1" fill="hold">
                                              <p:stCondLst>
                                                <p:cond delay="0"/>
                                              </p:stCondLst>
                                            </p:cTn>
                                            <p:tgtEl>
                                              <p:spTgt spid="115"/>
                                            </p:tgtEl>
                                            <p:attrNameLst>
                                              <p:attrName>style.visibility</p:attrName>
                                            </p:attrNameLst>
                                          </p:cBhvr>
                                          <p:to>
                                            <p:strVal val="visible"/>
                                          </p:to>
                                        </p:set>
                                        <p:anim calcmode="lin" valueType="num">
                                          <p:cBhvr additive="base">
                                            <p:cTn id="19" dur="1000" fill="hold"/>
                                            <p:tgtEl>
                                              <p:spTgt spid="115"/>
                                            </p:tgtEl>
                                            <p:attrNameLst>
                                              <p:attrName>ppt_x</p:attrName>
                                            </p:attrNameLst>
                                          </p:cBhvr>
                                          <p:tavLst>
                                            <p:tav tm="0">
                                              <p:val>
                                                <p:strVal val="#ppt_x"/>
                                              </p:val>
                                            </p:tav>
                                            <p:tav tm="100000">
                                              <p:val>
                                                <p:strVal val="#ppt_x"/>
                                              </p:val>
                                            </p:tav>
                                          </p:tavLst>
                                        </p:anim>
                                        <p:anim calcmode="lin" valueType="num">
                                          <p:cBhvr additive="base">
                                            <p:cTn id="20" dur="1000" fill="hold"/>
                                            <p:tgtEl>
                                              <p:spTgt spid="115"/>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400"/>
                                      </p:stCondLst>
                                      <p:childTnLst>
                                        <p:set>
                                          <p:cBhvr>
                                            <p:cTn id="22" dur="1" fill="hold">
                                              <p:stCondLst>
                                                <p:cond delay="0"/>
                                              </p:stCondLst>
                                            </p:cTn>
                                            <p:tgtEl>
                                              <p:spTgt spid="151"/>
                                            </p:tgtEl>
                                            <p:attrNameLst>
                                              <p:attrName>style.visibility</p:attrName>
                                            </p:attrNameLst>
                                          </p:cBhvr>
                                          <p:to>
                                            <p:strVal val="visible"/>
                                          </p:to>
                                        </p:set>
                                        <p:anim calcmode="lin" valueType="num">
                                          <p:cBhvr additive="base">
                                            <p:cTn id="23" dur="1000" fill="hold"/>
                                            <p:tgtEl>
                                              <p:spTgt spid="151"/>
                                            </p:tgtEl>
                                            <p:attrNameLst>
                                              <p:attrName>ppt_x</p:attrName>
                                            </p:attrNameLst>
                                          </p:cBhvr>
                                          <p:tavLst>
                                            <p:tav tm="0">
                                              <p:val>
                                                <p:strVal val="#ppt_x"/>
                                              </p:val>
                                            </p:tav>
                                            <p:tav tm="100000">
                                              <p:val>
                                                <p:strVal val="#ppt_x"/>
                                              </p:val>
                                            </p:tav>
                                          </p:tavLst>
                                        </p:anim>
                                        <p:anim calcmode="lin" valueType="num">
                                          <p:cBhvr additive="base">
                                            <p:cTn id="24" dur="1000" fill="hold"/>
                                            <p:tgtEl>
                                              <p:spTgt spid="151"/>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179"/>
                                            </p:tgtEl>
                                            <p:attrNameLst>
                                              <p:attrName>style.visibility</p:attrName>
                                            </p:attrNameLst>
                                          </p:cBhvr>
                                          <p:to>
                                            <p:strVal val="visible"/>
                                          </p:to>
                                        </p:set>
                                        <p:anim calcmode="lin" valueType="num">
                                          <p:cBhvr additive="base">
                                            <p:cTn id="27" dur="1000" fill="hold"/>
                                            <p:tgtEl>
                                              <p:spTgt spid="179"/>
                                            </p:tgtEl>
                                            <p:attrNameLst>
                                              <p:attrName>ppt_x</p:attrName>
                                            </p:attrNameLst>
                                          </p:cBhvr>
                                          <p:tavLst>
                                            <p:tav tm="0">
                                              <p:val>
                                                <p:strVal val="#ppt_x"/>
                                              </p:val>
                                            </p:tav>
                                            <p:tav tm="100000">
                                              <p:val>
                                                <p:strVal val="#ppt_x"/>
                                              </p:val>
                                            </p:tav>
                                          </p:tavLst>
                                        </p:anim>
                                        <p:anim calcmode="lin" valueType="num">
                                          <p:cBhvr additive="base">
                                            <p:cTn id="28" dur="1000" fill="hold"/>
                                            <p:tgtEl>
                                              <p:spTgt spid="179"/>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600"/>
                                      </p:stCondLst>
                                      <p:childTnLst>
                                        <p:set>
                                          <p:cBhvr>
                                            <p:cTn id="30" dur="1" fill="hold">
                                              <p:stCondLst>
                                                <p:cond delay="0"/>
                                              </p:stCondLst>
                                            </p:cTn>
                                            <p:tgtEl>
                                              <p:spTgt spid="188"/>
                                            </p:tgtEl>
                                            <p:attrNameLst>
                                              <p:attrName>style.visibility</p:attrName>
                                            </p:attrNameLst>
                                          </p:cBhvr>
                                          <p:to>
                                            <p:strVal val="visible"/>
                                          </p:to>
                                        </p:set>
                                        <p:anim calcmode="lin" valueType="num">
                                          <p:cBhvr additive="base">
                                            <p:cTn id="31" dur="1000" fill="hold"/>
                                            <p:tgtEl>
                                              <p:spTgt spid="188"/>
                                            </p:tgtEl>
                                            <p:attrNameLst>
                                              <p:attrName>ppt_x</p:attrName>
                                            </p:attrNameLst>
                                          </p:cBhvr>
                                          <p:tavLst>
                                            <p:tav tm="0">
                                              <p:val>
                                                <p:strVal val="#ppt_x"/>
                                              </p:val>
                                            </p:tav>
                                            <p:tav tm="100000">
                                              <p:val>
                                                <p:strVal val="#ppt_x"/>
                                              </p:val>
                                            </p:tav>
                                          </p:tavLst>
                                        </p:anim>
                                        <p:anim calcmode="lin" valueType="num">
                                          <p:cBhvr additive="base">
                                            <p:cTn id="32" dur="1000" fill="hold"/>
                                            <p:tgtEl>
                                              <p:spTgt spid="188"/>
                                            </p:tgtEl>
                                            <p:attrNameLst>
                                              <p:attrName>ppt_y</p:attrName>
                                            </p:attrNameLst>
                                          </p:cBhvr>
                                          <p:tavLst>
                                            <p:tav tm="0">
                                              <p:val>
                                                <p:strVal val="1+#ppt_h/2"/>
                                              </p:val>
                                            </p:tav>
                                            <p:tav tm="100000">
                                              <p:val>
                                                <p:strVal val="#ppt_y"/>
                                              </p:val>
                                            </p:tav>
                                          </p:tavLst>
                                        </p:anim>
                                      </p:childTnLst>
                                    </p:cTn>
                                  </p:par>
                                  <p:par>
                                    <p:cTn id="33" presetID="2" presetClass="entr" presetSubtype="1" fill="hold" nodeType="withEffect">
                                      <p:stCondLst>
                                        <p:cond delay="700"/>
                                      </p:stCondLst>
                                      <p:childTnLst>
                                        <p:set>
                                          <p:cBhvr>
                                            <p:cTn id="34" dur="1" fill="hold">
                                              <p:stCondLst>
                                                <p:cond delay="0"/>
                                              </p:stCondLst>
                                            </p:cTn>
                                            <p:tgtEl>
                                              <p:spTgt spid="302"/>
                                            </p:tgtEl>
                                            <p:attrNameLst>
                                              <p:attrName>style.visibility</p:attrName>
                                            </p:attrNameLst>
                                          </p:cBhvr>
                                          <p:to>
                                            <p:strVal val="visible"/>
                                          </p:to>
                                        </p:set>
                                        <p:anim calcmode="lin" valueType="num">
                                          <p:cBhvr additive="base">
                                            <p:cTn id="35" dur="1000" fill="hold"/>
                                            <p:tgtEl>
                                              <p:spTgt spid="302"/>
                                            </p:tgtEl>
                                            <p:attrNameLst>
                                              <p:attrName>ppt_x</p:attrName>
                                            </p:attrNameLst>
                                          </p:cBhvr>
                                          <p:tavLst>
                                            <p:tav tm="0">
                                              <p:val>
                                                <p:strVal val="#ppt_x"/>
                                              </p:val>
                                            </p:tav>
                                            <p:tav tm="100000">
                                              <p:val>
                                                <p:strVal val="#ppt_x"/>
                                              </p:val>
                                            </p:tav>
                                          </p:tavLst>
                                        </p:anim>
                                        <p:anim calcmode="lin" valueType="num">
                                          <p:cBhvr additive="base">
                                            <p:cTn id="36" dur="1000" fill="hold"/>
                                            <p:tgtEl>
                                              <p:spTgt spid="302"/>
                                            </p:tgtEl>
                                            <p:attrNameLst>
                                              <p:attrName>ppt_y</p:attrName>
                                            </p:attrNameLst>
                                          </p:cBhvr>
                                          <p:tavLst>
                                            <p:tav tm="0">
                                              <p:val>
                                                <p:strVal val="0-#ppt_h/2"/>
                                              </p:val>
                                            </p:tav>
                                            <p:tav tm="100000">
                                              <p:val>
                                                <p:strVal val="#ppt_y"/>
                                              </p:val>
                                            </p:tav>
                                          </p:tavLst>
                                        </p:anim>
                                      </p:childTnLst>
                                    </p:cTn>
                                  </p:par>
                                  <p:par>
                                    <p:cTn id="37" presetID="2" presetClass="entr" presetSubtype="6" fill="hold" nodeType="withEffect">
                                      <p:stCondLst>
                                        <p:cond delay="800"/>
                                      </p:stCondLst>
                                      <p:childTnLst>
                                        <p:set>
                                          <p:cBhvr>
                                            <p:cTn id="38" dur="1" fill="hold">
                                              <p:stCondLst>
                                                <p:cond delay="0"/>
                                              </p:stCondLst>
                                            </p:cTn>
                                            <p:tgtEl>
                                              <p:spTgt spid="314"/>
                                            </p:tgtEl>
                                            <p:attrNameLst>
                                              <p:attrName>style.visibility</p:attrName>
                                            </p:attrNameLst>
                                          </p:cBhvr>
                                          <p:to>
                                            <p:strVal val="visible"/>
                                          </p:to>
                                        </p:set>
                                        <p:anim calcmode="lin" valueType="num">
                                          <p:cBhvr additive="base">
                                            <p:cTn id="39" dur="1000" fill="hold"/>
                                            <p:tgtEl>
                                              <p:spTgt spid="314"/>
                                            </p:tgtEl>
                                            <p:attrNameLst>
                                              <p:attrName>ppt_x</p:attrName>
                                            </p:attrNameLst>
                                          </p:cBhvr>
                                          <p:tavLst>
                                            <p:tav tm="0">
                                              <p:val>
                                                <p:strVal val="1+#ppt_w/2"/>
                                              </p:val>
                                            </p:tav>
                                            <p:tav tm="100000">
                                              <p:val>
                                                <p:strVal val="#ppt_x"/>
                                              </p:val>
                                            </p:tav>
                                          </p:tavLst>
                                        </p:anim>
                                        <p:anim calcmode="lin" valueType="num">
                                          <p:cBhvr additive="base">
                                            <p:cTn id="40" dur="1000" fill="hold"/>
                                            <p:tgtEl>
                                              <p:spTgt spid="314"/>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900"/>
                                      </p:stCondLst>
                                      <p:childTnLst>
                                        <p:set>
                                          <p:cBhvr>
                                            <p:cTn id="42" dur="1" fill="hold">
                                              <p:stCondLst>
                                                <p:cond delay="0"/>
                                              </p:stCondLst>
                                            </p:cTn>
                                            <p:tgtEl>
                                              <p:spTgt spid="324"/>
                                            </p:tgtEl>
                                            <p:attrNameLst>
                                              <p:attrName>style.visibility</p:attrName>
                                            </p:attrNameLst>
                                          </p:cBhvr>
                                          <p:to>
                                            <p:strVal val="visible"/>
                                          </p:to>
                                        </p:set>
                                        <p:anim calcmode="lin" valueType="num">
                                          <p:cBhvr additive="base">
                                            <p:cTn id="43" dur="1000" fill="hold"/>
                                            <p:tgtEl>
                                              <p:spTgt spid="324"/>
                                            </p:tgtEl>
                                            <p:attrNameLst>
                                              <p:attrName>ppt_x</p:attrName>
                                            </p:attrNameLst>
                                          </p:cBhvr>
                                          <p:tavLst>
                                            <p:tav tm="0">
                                              <p:val>
                                                <p:strVal val="0-#ppt_w/2"/>
                                              </p:val>
                                            </p:tav>
                                            <p:tav tm="100000">
                                              <p:val>
                                                <p:strVal val="#ppt_x"/>
                                              </p:val>
                                            </p:tav>
                                          </p:tavLst>
                                        </p:anim>
                                        <p:anim calcmode="lin" valueType="num">
                                          <p:cBhvr additive="base">
                                            <p:cTn id="44" dur="1000" fill="hold"/>
                                            <p:tgtEl>
                                              <p:spTgt spid="3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03"/>
                                            </p:tgtEl>
                                            <p:attrNameLst>
                                              <p:attrName>style.visibility</p:attrName>
                                            </p:attrNameLst>
                                          </p:cBhvr>
                                          <p:to>
                                            <p:strVal val="visible"/>
                                          </p:to>
                                        </p:set>
                                        <p:animEffect transition="in" filter="randombar(horizontal)">
                                          <p:cBhvr>
                                            <p:cTn id="49" dur="500"/>
                                            <p:tgtEl>
                                              <p:spTgt spid="30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04">
                                                <p:txEl>
                                                  <p:pRg st="0" end="0"/>
                                                </p:txEl>
                                              </p:spTgt>
                                            </p:tgtEl>
                                            <p:attrNameLst>
                                              <p:attrName>style.visibility</p:attrName>
                                            </p:attrNameLst>
                                          </p:cBhvr>
                                          <p:to>
                                            <p:strVal val="visible"/>
                                          </p:to>
                                        </p:set>
                                        <p:anim calcmode="lin" valueType="num">
                                          <p:cBhvr additive="base">
                                            <p:cTn id="54" dur="500" fill="hold"/>
                                            <p:tgtEl>
                                              <p:spTgt spid="30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0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04">
                                                <p:txEl>
                                                  <p:pRg st="1" end="1"/>
                                                </p:txEl>
                                              </p:spTgt>
                                            </p:tgtEl>
                                            <p:attrNameLst>
                                              <p:attrName>style.visibility</p:attrName>
                                            </p:attrNameLst>
                                          </p:cBhvr>
                                          <p:to>
                                            <p:strVal val="visible"/>
                                          </p:to>
                                        </p:set>
                                        <p:anim calcmode="lin" valueType="num">
                                          <p:cBhvr additive="base">
                                            <p:cTn id="60" dur="500" fill="hold"/>
                                            <p:tgtEl>
                                              <p:spTgt spid="304">
                                                <p:txEl>
                                                  <p:pRg st="1" end="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0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304">
                                                <p:txEl>
                                                  <p:pRg st="2" end="2"/>
                                                </p:txEl>
                                              </p:spTgt>
                                            </p:tgtEl>
                                            <p:attrNameLst>
                                              <p:attrName>style.visibility</p:attrName>
                                            </p:attrNameLst>
                                          </p:cBhvr>
                                          <p:to>
                                            <p:strVal val="visible"/>
                                          </p:to>
                                        </p:set>
                                        <p:anim calcmode="lin" valueType="num">
                                          <p:cBhvr additive="base">
                                            <p:cTn id="66" dur="500" fill="hold"/>
                                            <p:tgtEl>
                                              <p:spTgt spid="304">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30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304">
                                                <p:txEl>
                                                  <p:pRg st="4" end="4"/>
                                                </p:txEl>
                                              </p:spTgt>
                                            </p:tgtEl>
                                            <p:attrNameLst>
                                              <p:attrName>style.visibility</p:attrName>
                                            </p:attrNameLst>
                                          </p:cBhvr>
                                          <p:to>
                                            <p:strVal val="visible"/>
                                          </p:to>
                                        </p:set>
                                        <p:anim calcmode="lin" valueType="num">
                                          <p:cBhvr additive="base">
                                            <p:cTn id="72" dur="500" fill="hold"/>
                                            <p:tgtEl>
                                              <p:spTgt spid="304">
                                                <p:txEl>
                                                  <p:pRg st="4" end="4"/>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30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304">
                                                <p:txEl>
                                                  <p:pRg st="6" end="6"/>
                                                </p:txEl>
                                              </p:spTgt>
                                            </p:tgtEl>
                                            <p:attrNameLst>
                                              <p:attrName>style.visibility</p:attrName>
                                            </p:attrNameLst>
                                          </p:cBhvr>
                                          <p:to>
                                            <p:strVal val="visible"/>
                                          </p:to>
                                        </p:set>
                                        <p:anim calcmode="lin" valueType="num">
                                          <p:cBhvr additive="base">
                                            <p:cTn id="78" dur="500" fill="hold"/>
                                            <p:tgtEl>
                                              <p:spTgt spid="304">
                                                <p:txEl>
                                                  <p:pRg st="6" end="6"/>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30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nodeType="clickEffect">
                                      <p:stCondLst>
                                        <p:cond delay="0"/>
                                      </p:stCondLst>
                                      <p:childTnLst>
                                        <p:set>
                                          <p:cBhvr>
                                            <p:cTn id="83" dur="1" fill="hold">
                                              <p:stCondLst>
                                                <p:cond delay="0"/>
                                              </p:stCondLst>
                                            </p:cTn>
                                            <p:tgtEl>
                                              <p:spTgt spid="304">
                                                <p:txEl>
                                                  <p:pRg st="8" end="8"/>
                                                </p:txEl>
                                              </p:spTgt>
                                            </p:tgtEl>
                                            <p:attrNameLst>
                                              <p:attrName>style.visibility</p:attrName>
                                            </p:attrNameLst>
                                          </p:cBhvr>
                                          <p:to>
                                            <p:strVal val="visible"/>
                                          </p:to>
                                        </p:set>
                                        <p:anim calcmode="lin" valueType="num">
                                          <p:cBhvr additive="base">
                                            <p:cTn id="84" dur="500" fill="hold"/>
                                            <p:tgtEl>
                                              <p:spTgt spid="304">
                                                <p:txEl>
                                                  <p:pRg st="8" end="8"/>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30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304">
                                                <p:txEl>
                                                  <p:pRg st="10" end="10"/>
                                                </p:txEl>
                                              </p:spTgt>
                                            </p:tgtEl>
                                            <p:attrNameLst>
                                              <p:attrName>style.visibility</p:attrName>
                                            </p:attrNameLst>
                                          </p:cBhvr>
                                          <p:to>
                                            <p:strVal val="visible"/>
                                          </p:to>
                                        </p:set>
                                        <p:anim calcmode="lin" valueType="num">
                                          <p:cBhvr additive="base">
                                            <p:cTn id="90" dur="500" fill="hold"/>
                                            <p:tgtEl>
                                              <p:spTgt spid="304">
                                                <p:txEl>
                                                  <p:pRg st="10" end="10"/>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30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4319126" y="1045640"/>
            <a:ext cx="1530829" cy="1970354"/>
            <a:chOff x="804863" y="1539875"/>
            <a:chExt cx="3721100" cy="4789488"/>
          </a:xfrm>
        </p:grpSpPr>
        <p:sp>
          <p:nvSpPr>
            <p:cNvPr id="153" name="Freeform 236"/>
            <p:cNvSpPr>
              <a:spLocks/>
            </p:cNvSpPr>
            <p:nvPr/>
          </p:nvSpPr>
          <p:spPr bwMode="auto">
            <a:xfrm>
              <a:off x="1539876" y="3987800"/>
              <a:ext cx="2192338" cy="2341563"/>
            </a:xfrm>
            <a:custGeom>
              <a:avLst/>
              <a:gdLst>
                <a:gd name="T0" fmla="*/ 748 w 748"/>
                <a:gd name="T1" fmla="*/ 0 h 800"/>
                <a:gd name="T2" fmla="*/ 374 w 748"/>
                <a:gd name="T3" fmla="*/ 43 h 800"/>
                <a:gd name="T4" fmla="*/ 0 w 748"/>
                <a:gd name="T5" fmla="*/ 0 h 800"/>
                <a:gd name="T6" fmla="*/ 77 w 748"/>
                <a:gd name="T7" fmla="*/ 616 h 800"/>
                <a:gd name="T8" fmla="*/ 78 w 748"/>
                <a:gd name="T9" fmla="*/ 616 h 800"/>
                <a:gd name="T10" fmla="*/ 165 w 748"/>
                <a:gd name="T11" fmla="*/ 733 h 800"/>
                <a:gd name="T12" fmla="*/ 583 w 748"/>
                <a:gd name="T13" fmla="*/ 733 h 800"/>
                <a:gd name="T14" fmla="*/ 669 w 748"/>
                <a:gd name="T15" fmla="*/ 616 h 800"/>
                <a:gd name="T16" fmla="*/ 670 w 748"/>
                <a:gd name="T17" fmla="*/ 616 h 800"/>
                <a:gd name="T18" fmla="*/ 748 w 748"/>
                <a:gd name="T19"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8" h="800">
                  <a:moveTo>
                    <a:pt x="748" y="0"/>
                  </a:moveTo>
                  <a:cubicBezTo>
                    <a:pt x="374" y="43"/>
                    <a:pt x="374" y="43"/>
                    <a:pt x="374" y="43"/>
                  </a:cubicBezTo>
                  <a:cubicBezTo>
                    <a:pt x="0" y="0"/>
                    <a:pt x="0" y="0"/>
                    <a:pt x="0" y="0"/>
                  </a:cubicBezTo>
                  <a:cubicBezTo>
                    <a:pt x="35" y="242"/>
                    <a:pt x="77" y="414"/>
                    <a:pt x="77" y="616"/>
                  </a:cubicBezTo>
                  <a:cubicBezTo>
                    <a:pt x="78" y="616"/>
                    <a:pt x="78" y="616"/>
                    <a:pt x="78" y="616"/>
                  </a:cubicBezTo>
                  <a:cubicBezTo>
                    <a:pt x="80" y="659"/>
                    <a:pt x="109" y="701"/>
                    <a:pt x="165" y="733"/>
                  </a:cubicBezTo>
                  <a:cubicBezTo>
                    <a:pt x="281" y="800"/>
                    <a:pt x="468" y="800"/>
                    <a:pt x="583" y="733"/>
                  </a:cubicBezTo>
                  <a:cubicBezTo>
                    <a:pt x="639" y="701"/>
                    <a:pt x="668" y="659"/>
                    <a:pt x="669" y="616"/>
                  </a:cubicBezTo>
                  <a:cubicBezTo>
                    <a:pt x="670" y="616"/>
                    <a:pt x="670" y="616"/>
                    <a:pt x="670" y="616"/>
                  </a:cubicBezTo>
                  <a:cubicBezTo>
                    <a:pt x="670" y="414"/>
                    <a:pt x="712" y="242"/>
                    <a:pt x="748" y="0"/>
                  </a:cubicBezTo>
                </a:path>
              </a:pathLst>
            </a:custGeom>
            <a:solidFill>
              <a:srgbClr val="0757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4" name="Freeform 237"/>
            <p:cNvSpPr>
              <a:spLocks/>
            </p:cNvSpPr>
            <p:nvPr/>
          </p:nvSpPr>
          <p:spPr bwMode="auto">
            <a:xfrm>
              <a:off x="1431926" y="3281363"/>
              <a:ext cx="2408238" cy="1393825"/>
            </a:xfrm>
            <a:custGeom>
              <a:avLst/>
              <a:gdLst>
                <a:gd name="T0" fmla="*/ 674 w 822"/>
                <a:gd name="T1" fmla="*/ 85 h 476"/>
                <a:gd name="T2" fmla="*/ 676 w 822"/>
                <a:gd name="T3" fmla="*/ 391 h 476"/>
                <a:gd name="T4" fmla="*/ 147 w 822"/>
                <a:gd name="T5" fmla="*/ 391 h 476"/>
                <a:gd name="T6" fmla="*/ 145 w 822"/>
                <a:gd name="T7" fmla="*/ 85 h 476"/>
                <a:gd name="T8" fmla="*/ 674 w 822"/>
                <a:gd name="T9" fmla="*/ 85 h 476"/>
              </a:gdLst>
              <a:ahLst/>
              <a:cxnLst>
                <a:cxn ang="0">
                  <a:pos x="T0" y="T1"/>
                </a:cxn>
                <a:cxn ang="0">
                  <a:pos x="T2" y="T3"/>
                </a:cxn>
                <a:cxn ang="0">
                  <a:pos x="T4" y="T5"/>
                </a:cxn>
                <a:cxn ang="0">
                  <a:pos x="T6" y="T7"/>
                </a:cxn>
                <a:cxn ang="0">
                  <a:pos x="T8" y="T9"/>
                </a:cxn>
              </a:cxnLst>
              <a:rect l="0" t="0" r="r" b="b"/>
              <a:pathLst>
                <a:path w="822" h="476">
                  <a:moveTo>
                    <a:pt x="674" y="85"/>
                  </a:moveTo>
                  <a:cubicBezTo>
                    <a:pt x="821" y="169"/>
                    <a:pt x="822" y="306"/>
                    <a:pt x="676" y="391"/>
                  </a:cubicBezTo>
                  <a:cubicBezTo>
                    <a:pt x="530" y="476"/>
                    <a:pt x="294" y="476"/>
                    <a:pt x="147" y="391"/>
                  </a:cubicBezTo>
                  <a:cubicBezTo>
                    <a:pt x="1" y="306"/>
                    <a:pt x="0" y="169"/>
                    <a:pt x="145" y="85"/>
                  </a:cubicBezTo>
                  <a:cubicBezTo>
                    <a:pt x="291" y="0"/>
                    <a:pt x="528" y="0"/>
                    <a:pt x="674" y="85"/>
                  </a:cubicBezTo>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5" name="Freeform 238"/>
            <p:cNvSpPr>
              <a:spLocks noEditPoints="1"/>
            </p:cNvSpPr>
            <p:nvPr/>
          </p:nvSpPr>
          <p:spPr bwMode="auto">
            <a:xfrm>
              <a:off x="1431926" y="3281363"/>
              <a:ext cx="2408238" cy="1393825"/>
            </a:xfrm>
            <a:custGeom>
              <a:avLst/>
              <a:gdLst>
                <a:gd name="T0" fmla="*/ 674 w 822"/>
                <a:gd name="T1" fmla="*/ 85 h 476"/>
                <a:gd name="T2" fmla="*/ 145 w 822"/>
                <a:gd name="T3" fmla="*/ 85 h 476"/>
                <a:gd name="T4" fmla="*/ 147 w 822"/>
                <a:gd name="T5" fmla="*/ 391 h 476"/>
                <a:gd name="T6" fmla="*/ 676 w 822"/>
                <a:gd name="T7" fmla="*/ 391 h 476"/>
                <a:gd name="T8" fmla="*/ 674 w 822"/>
                <a:gd name="T9" fmla="*/ 85 h 476"/>
                <a:gd name="T10" fmla="*/ 665 w 822"/>
                <a:gd name="T11" fmla="*/ 371 h 476"/>
                <a:gd name="T12" fmla="*/ 412 w 822"/>
                <a:gd name="T13" fmla="*/ 432 h 476"/>
                <a:gd name="T14" fmla="*/ 159 w 822"/>
                <a:gd name="T15" fmla="*/ 371 h 476"/>
                <a:gd name="T16" fmla="*/ 60 w 822"/>
                <a:gd name="T17" fmla="*/ 237 h 476"/>
                <a:gd name="T18" fmla="*/ 157 w 822"/>
                <a:gd name="T19" fmla="*/ 104 h 476"/>
                <a:gd name="T20" fmla="*/ 410 w 822"/>
                <a:gd name="T21" fmla="*/ 44 h 476"/>
                <a:gd name="T22" fmla="*/ 663 w 822"/>
                <a:gd name="T23" fmla="*/ 104 h 476"/>
                <a:gd name="T24" fmla="*/ 762 w 822"/>
                <a:gd name="T25" fmla="*/ 238 h 476"/>
                <a:gd name="T26" fmla="*/ 665 w 822"/>
                <a:gd name="T27" fmla="*/ 37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2" h="476">
                  <a:moveTo>
                    <a:pt x="674" y="85"/>
                  </a:moveTo>
                  <a:cubicBezTo>
                    <a:pt x="528" y="0"/>
                    <a:pt x="291" y="0"/>
                    <a:pt x="145" y="85"/>
                  </a:cubicBezTo>
                  <a:cubicBezTo>
                    <a:pt x="0" y="169"/>
                    <a:pt x="1" y="306"/>
                    <a:pt x="147" y="391"/>
                  </a:cubicBezTo>
                  <a:cubicBezTo>
                    <a:pt x="294" y="476"/>
                    <a:pt x="530" y="476"/>
                    <a:pt x="676" y="391"/>
                  </a:cubicBezTo>
                  <a:cubicBezTo>
                    <a:pt x="822" y="306"/>
                    <a:pt x="821" y="169"/>
                    <a:pt x="674" y="85"/>
                  </a:cubicBezTo>
                  <a:moveTo>
                    <a:pt x="665" y="371"/>
                  </a:moveTo>
                  <a:cubicBezTo>
                    <a:pt x="598" y="410"/>
                    <a:pt x="508" y="432"/>
                    <a:pt x="412" y="432"/>
                  </a:cubicBezTo>
                  <a:cubicBezTo>
                    <a:pt x="316" y="432"/>
                    <a:pt x="226" y="410"/>
                    <a:pt x="159" y="371"/>
                  </a:cubicBezTo>
                  <a:cubicBezTo>
                    <a:pt x="95" y="334"/>
                    <a:pt x="60" y="287"/>
                    <a:pt x="60" y="237"/>
                  </a:cubicBezTo>
                  <a:cubicBezTo>
                    <a:pt x="59" y="188"/>
                    <a:pt x="94" y="141"/>
                    <a:pt x="157" y="104"/>
                  </a:cubicBezTo>
                  <a:cubicBezTo>
                    <a:pt x="224" y="65"/>
                    <a:pt x="314" y="44"/>
                    <a:pt x="410" y="44"/>
                  </a:cubicBezTo>
                  <a:cubicBezTo>
                    <a:pt x="505" y="44"/>
                    <a:pt x="595" y="65"/>
                    <a:pt x="663" y="104"/>
                  </a:cubicBezTo>
                  <a:cubicBezTo>
                    <a:pt x="727" y="141"/>
                    <a:pt x="762" y="189"/>
                    <a:pt x="762" y="238"/>
                  </a:cubicBezTo>
                  <a:cubicBezTo>
                    <a:pt x="762" y="288"/>
                    <a:pt x="727" y="335"/>
                    <a:pt x="665" y="371"/>
                  </a:cubicBezTo>
                </a:path>
              </a:pathLst>
            </a:custGeom>
            <a:solidFill>
              <a:srgbClr val="096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6" name="Freeform 239"/>
            <p:cNvSpPr>
              <a:spLocks/>
            </p:cNvSpPr>
            <p:nvPr/>
          </p:nvSpPr>
          <p:spPr bwMode="auto">
            <a:xfrm>
              <a:off x="1549401" y="2163763"/>
              <a:ext cx="804863" cy="1460500"/>
            </a:xfrm>
            <a:custGeom>
              <a:avLst/>
              <a:gdLst>
                <a:gd name="T0" fmla="*/ 249 w 275"/>
                <a:gd name="T1" fmla="*/ 244 h 499"/>
                <a:gd name="T2" fmla="*/ 206 w 275"/>
                <a:gd name="T3" fmla="*/ 499 h 499"/>
                <a:gd name="T4" fmla="*/ 59 w 275"/>
                <a:gd name="T5" fmla="*/ 253 h 499"/>
                <a:gd name="T6" fmla="*/ 0 w 275"/>
                <a:gd name="T7" fmla="*/ 0 h 499"/>
                <a:gd name="T8" fmla="*/ 249 w 275"/>
                <a:gd name="T9" fmla="*/ 244 h 499"/>
              </a:gdLst>
              <a:ahLst/>
              <a:cxnLst>
                <a:cxn ang="0">
                  <a:pos x="T0" y="T1"/>
                </a:cxn>
                <a:cxn ang="0">
                  <a:pos x="T2" y="T3"/>
                </a:cxn>
                <a:cxn ang="0">
                  <a:pos x="T4" y="T5"/>
                </a:cxn>
                <a:cxn ang="0">
                  <a:pos x="T6" y="T7"/>
                </a:cxn>
                <a:cxn ang="0">
                  <a:pos x="T8" y="T9"/>
                </a:cxn>
              </a:cxnLst>
              <a:rect l="0" t="0" r="r" b="b"/>
              <a:pathLst>
                <a:path w="275" h="499">
                  <a:moveTo>
                    <a:pt x="249" y="244"/>
                  </a:moveTo>
                  <a:cubicBezTo>
                    <a:pt x="275" y="390"/>
                    <a:pt x="206" y="499"/>
                    <a:pt x="206" y="499"/>
                  </a:cubicBezTo>
                  <a:cubicBezTo>
                    <a:pt x="206" y="499"/>
                    <a:pt x="101" y="481"/>
                    <a:pt x="59" y="253"/>
                  </a:cubicBezTo>
                  <a:cubicBezTo>
                    <a:pt x="39" y="141"/>
                    <a:pt x="0" y="0"/>
                    <a:pt x="0" y="0"/>
                  </a:cubicBezTo>
                  <a:cubicBezTo>
                    <a:pt x="0" y="0"/>
                    <a:pt x="222" y="98"/>
                    <a:pt x="249" y="244"/>
                  </a:cubicBezTo>
                </a:path>
              </a:pathLst>
            </a:custGeom>
            <a:solidFill>
              <a:srgbClr val="01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7" name="Freeform 240"/>
            <p:cNvSpPr>
              <a:spLocks/>
            </p:cNvSpPr>
            <p:nvPr/>
          </p:nvSpPr>
          <p:spPr bwMode="auto">
            <a:xfrm>
              <a:off x="1549401" y="21637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8" name="Freeform 241"/>
            <p:cNvSpPr>
              <a:spLocks/>
            </p:cNvSpPr>
            <p:nvPr/>
          </p:nvSpPr>
          <p:spPr bwMode="auto">
            <a:xfrm>
              <a:off x="1549401" y="2163763"/>
              <a:ext cx="401638" cy="573088"/>
            </a:xfrm>
            <a:custGeom>
              <a:avLst/>
              <a:gdLst>
                <a:gd name="T0" fmla="*/ 0 w 137"/>
                <a:gd name="T1" fmla="*/ 0 h 196"/>
                <a:gd name="T2" fmla="*/ 0 w 137"/>
                <a:gd name="T3" fmla="*/ 0 h 196"/>
                <a:gd name="T4" fmla="*/ 15 w 137"/>
                <a:gd name="T5" fmla="*/ 19 h 196"/>
                <a:gd name="T6" fmla="*/ 33 w 137"/>
                <a:gd name="T7" fmla="*/ 40 h 196"/>
                <a:gd name="T8" fmla="*/ 54 w 137"/>
                <a:gd name="T9" fmla="*/ 68 h 196"/>
                <a:gd name="T10" fmla="*/ 78 w 137"/>
                <a:gd name="T11" fmla="*/ 102 h 196"/>
                <a:gd name="T12" fmla="*/ 90 w 137"/>
                <a:gd name="T13" fmla="*/ 121 h 196"/>
                <a:gd name="T14" fmla="*/ 102 w 137"/>
                <a:gd name="T15" fmla="*/ 141 h 196"/>
                <a:gd name="T16" fmla="*/ 125 w 137"/>
                <a:gd name="T17" fmla="*/ 185 h 196"/>
                <a:gd name="T18" fmla="*/ 126 w 137"/>
                <a:gd name="T19" fmla="*/ 188 h 196"/>
                <a:gd name="T20" fmla="*/ 137 w 137"/>
                <a:gd name="T21" fmla="*/ 196 h 196"/>
                <a:gd name="T22" fmla="*/ 136 w 137"/>
                <a:gd name="T23" fmla="*/ 179 h 196"/>
                <a:gd name="T24" fmla="*/ 112 w 137"/>
                <a:gd name="T25" fmla="*/ 135 h 196"/>
                <a:gd name="T26" fmla="*/ 99 w 137"/>
                <a:gd name="T27" fmla="*/ 115 h 196"/>
                <a:gd name="T28" fmla="*/ 86 w 137"/>
                <a:gd name="T29" fmla="*/ 96 h 196"/>
                <a:gd name="T30" fmla="*/ 60 w 137"/>
                <a:gd name="T31" fmla="*/ 63 h 196"/>
                <a:gd name="T32" fmla="*/ 36 w 137"/>
                <a:gd name="T33" fmla="*/ 36 h 196"/>
                <a:gd name="T34" fmla="*/ 17 w 137"/>
                <a:gd name="T35" fmla="*/ 17 h 196"/>
                <a:gd name="T36" fmla="*/ 0 w 137"/>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96">
                  <a:moveTo>
                    <a:pt x="0" y="0"/>
                  </a:moveTo>
                  <a:cubicBezTo>
                    <a:pt x="0" y="0"/>
                    <a:pt x="0" y="0"/>
                    <a:pt x="0" y="0"/>
                  </a:cubicBezTo>
                  <a:cubicBezTo>
                    <a:pt x="0" y="0"/>
                    <a:pt x="6" y="7"/>
                    <a:pt x="15" y="19"/>
                  </a:cubicBezTo>
                  <a:cubicBezTo>
                    <a:pt x="20" y="24"/>
                    <a:pt x="26" y="31"/>
                    <a:pt x="33" y="40"/>
                  </a:cubicBezTo>
                  <a:cubicBezTo>
                    <a:pt x="39" y="48"/>
                    <a:pt x="46" y="57"/>
                    <a:pt x="54" y="68"/>
                  </a:cubicBezTo>
                  <a:cubicBezTo>
                    <a:pt x="61" y="78"/>
                    <a:pt x="70" y="89"/>
                    <a:pt x="78" y="102"/>
                  </a:cubicBezTo>
                  <a:cubicBezTo>
                    <a:pt x="82" y="108"/>
                    <a:pt x="86" y="114"/>
                    <a:pt x="90" y="121"/>
                  </a:cubicBezTo>
                  <a:cubicBezTo>
                    <a:pt x="94" y="128"/>
                    <a:pt x="98" y="134"/>
                    <a:pt x="102" y="141"/>
                  </a:cubicBezTo>
                  <a:cubicBezTo>
                    <a:pt x="110" y="155"/>
                    <a:pt x="117" y="170"/>
                    <a:pt x="125" y="185"/>
                  </a:cubicBezTo>
                  <a:cubicBezTo>
                    <a:pt x="125" y="186"/>
                    <a:pt x="126" y="187"/>
                    <a:pt x="126" y="188"/>
                  </a:cubicBezTo>
                  <a:cubicBezTo>
                    <a:pt x="130" y="191"/>
                    <a:pt x="133" y="194"/>
                    <a:pt x="137" y="196"/>
                  </a:cubicBezTo>
                  <a:cubicBezTo>
                    <a:pt x="136" y="191"/>
                    <a:pt x="136" y="185"/>
                    <a:pt x="136" y="179"/>
                  </a:cubicBezTo>
                  <a:cubicBezTo>
                    <a:pt x="128" y="164"/>
                    <a:pt x="120" y="149"/>
                    <a:pt x="112" y="135"/>
                  </a:cubicBezTo>
                  <a:cubicBezTo>
                    <a:pt x="107" y="129"/>
                    <a:pt x="103" y="122"/>
                    <a:pt x="99" y="115"/>
                  </a:cubicBezTo>
                  <a:cubicBezTo>
                    <a:pt x="94" y="109"/>
                    <a:pt x="90" y="102"/>
                    <a:pt x="86" y="96"/>
                  </a:cubicBezTo>
                  <a:cubicBezTo>
                    <a:pt x="77" y="84"/>
                    <a:pt x="68" y="73"/>
                    <a:pt x="60" y="63"/>
                  </a:cubicBezTo>
                  <a:cubicBezTo>
                    <a:pt x="52" y="53"/>
                    <a:pt x="43" y="44"/>
                    <a:pt x="36" y="36"/>
                  </a:cubicBezTo>
                  <a:cubicBezTo>
                    <a:pt x="29" y="29"/>
                    <a:pt x="23" y="22"/>
                    <a:pt x="17" y="17"/>
                  </a:cubicBezTo>
                  <a:cubicBezTo>
                    <a:pt x="7" y="6"/>
                    <a:pt x="0" y="0"/>
                    <a:pt x="0" y="0"/>
                  </a:cubicBezTo>
                </a:path>
              </a:pathLst>
            </a:custGeom>
            <a:solidFill>
              <a:srgbClr val="018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9" name="Freeform 242"/>
            <p:cNvSpPr>
              <a:spLocks/>
            </p:cNvSpPr>
            <p:nvPr/>
          </p:nvSpPr>
          <p:spPr bwMode="auto">
            <a:xfrm>
              <a:off x="1103313" y="2295525"/>
              <a:ext cx="1477963" cy="1976438"/>
            </a:xfrm>
            <a:custGeom>
              <a:avLst/>
              <a:gdLst>
                <a:gd name="T0" fmla="*/ 395 w 504"/>
                <a:gd name="T1" fmla="*/ 273 h 675"/>
                <a:gd name="T2" fmla="*/ 462 w 504"/>
                <a:gd name="T3" fmla="*/ 649 h 675"/>
                <a:gd name="T4" fmla="*/ 136 w 504"/>
                <a:gd name="T5" fmla="*/ 379 h 675"/>
                <a:gd name="T6" fmla="*/ 0 w 504"/>
                <a:gd name="T7" fmla="*/ 0 h 675"/>
                <a:gd name="T8" fmla="*/ 395 w 504"/>
                <a:gd name="T9" fmla="*/ 273 h 675"/>
              </a:gdLst>
              <a:ahLst/>
              <a:cxnLst>
                <a:cxn ang="0">
                  <a:pos x="T0" y="T1"/>
                </a:cxn>
                <a:cxn ang="0">
                  <a:pos x="T2" y="T3"/>
                </a:cxn>
                <a:cxn ang="0">
                  <a:pos x="T4" y="T5"/>
                </a:cxn>
                <a:cxn ang="0">
                  <a:pos x="T6" y="T7"/>
                </a:cxn>
                <a:cxn ang="0">
                  <a:pos x="T8" y="T9"/>
                </a:cxn>
              </a:cxnLst>
              <a:rect l="0" t="0" r="r" b="b"/>
              <a:pathLst>
                <a:path w="504" h="675">
                  <a:moveTo>
                    <a:pt x="395" y="273"/>
                  </a:moveTo>
                  <a:cubicBezTo>
                    <a:pt x="504" y="462"/>
                    <a:pt x="462" y="649"/>
                    <a:pt x="462" y="649"/>
                  </a:cubicBezTo>
                  <a:cubicBezTo>
                    <a:pt x="462" y="649"/>
                    <a:pt x="307" y="675"/>
                    <a:pt x="136" y="379"/>
                  </a:cubicBezTo>
                  <a:cubicBezTo>
                    <a:pt x="53" y="234"/>
                    <a:pt x="0" y="0"/>
                    <a:pt x="0" y="0"/>
                  </a:cubicBezTo>
                  <a:cubicBezTo>
                    <a:pt x="0" y="0"/>
                    <a:pt x="286" y="83"/>
                    <a:pt x="395" y="273"/>
                  </a:cubicBezTo>
                </a:path>
              </a:pathLst>
            </a:custGeom>
            <a:solidFill>
              <a:srgbClr val="85D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0" name="Freeform 243"/>
            <p:cNvSpPr>
              <a:spLocks/>
            </p:cNvSpPr>
            <p:nvPr/>
          </p:nvSpPr>
          <p:spPr bwMode="auto">
            <a:xfrm>
              <a:off x="1103313" y="2295525"/>
              <a:ext cx="938213" cy="1074738"/>
            </a:xfrm>
            <a:custGeom>
              <a:avLst/>
              <a:gdLst>
                <a:gd name="T0" fmla="*/ 0 w 320"/>
                <a:gd name="T1" fmla="*/ 0 h 367"/>
                <a:gd name="T2" fmla="*/ 25 w 320"/>
                <a:gd name="T3" fmla="*/ 24 h 367"/>
                <a:gd name="T4" fmla="*/ 53 w 320"/>
                <a:gd name="T5" fmla="*/ 52 h 367"/>
                <a:gd name="T6" fmla="*/ 89 w 320"/>
                <a:gd name="T7" fmla="*/ 88 h 367"/>
                <a:gd name="T8" fmla="*/ 130 w 320"/>
                <a:gd name="T9" fmla="*/ 133 h 367"/>
                <a:gd name="T10" fmla="*/ 173 w 320"/>
                <a:gd name="T11" fmla="*/ 185 h 367"/>
                <a:gd name="T12" fmla="*/ 217 w 320"/>
                <a:gd name="T13" fmla="*/ 242 h 367"/>
                <a:gd name="T14" fmla="*/ 261 w 320"/>
                <a:gd name="T15" fmla="*/ 302 h 367"/>
                <a:gd name="T16" fmla="*/ 296 w 320"/>
                <a:gd name="T17" fmla="*/ 354 h 367"/>
                <a:gd name="T18" fmla="*/ 320 w 320"/>
                <a:gd name="T19" fmla="*/ 367 h 367"/>
                <a:gd name="T20" fmla="*/ 317 w 320"/>
                <a:gd name="T21" fmla="*/ 352 h 367"/>
                <a:gd name="T22" fmla="*/ 277 w 320"/>
                <a:gd name="T23" fmla="*/ 291 h 367"/>
                <a:gd name="T24" fmla="*/ 233 w 320"/>
                <a:gd name="T25" fmla="*/ 230 h 367"/>
                <a:gd name="T26" fmla="*/ 186 w 320"/>
                <a:gd name="T27" fmla="*/ 174 h 367"/>
                <a:gd name="T28" fmla="*/ 140 w 320"/>
                <a:gd name="T29" fmla="*/ 123 h 367"/>
                <a:gd name="T30" fmla="*/ 97 w 320"/>
                <a:gd name="T31" fmla="*/ 81 h 367"/>
                <a:gd name="T32" fmla="*/ 77 w 320"/>
                <a:gd name="T33" fmla="*/ 62 h 367"/>
                <a:gd name="T34" fmla="*/ 58 w 320"/>
                <a:gd name="T35" fmla="*/ 46 h 367"/>
                <a:gd name="T36" fmla="*/ 28 w 320"/>
                <a:gd name="T37" fmla="*/ 21 h 367"/>
                <a:gd name="T38" fmla="*/ 0 w 320"/>
                <a:gd name="T39" fmla="*/ 0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0" h="367">
                  <a:moveTo>
                    <a:pt x="0" y="0"/>
                  </a:moveTo>
                  <a:cubicBezTo>
                    <a:pt x="0" y="0"/>
                    <a:pt x="9" y="9"/>
                    <a:pt x="25" y="24"/>
                  </a:cubicBezTo>
                  <a:cubicBezTo>
                    <a:pt x="33" y="31"/>
                    <a:pt x="43" y="41"/>
                    <a:pt x="53" y="52"/>
                  </a:cubicBezTo>
                  <a:cubicBezTo>
                    <a:pt x="64" y="62"/>
                    <a:pt x="76" y="75"/>
                    <a:pt x="89" y="88"/>
                  </a:cubicBezTo>
                  <a:cubicBezTo>
                    <a:pt x="102" y="102"/>
                    <a:pt x="116" y="117"/>
                    <a:pt x="130" y="133"/>
                  </a:cubicBezTo>
                  <a:cubicBezTo>
                    <a:pt x="144" y="149"/>
                    <a:pt x="158" y="167"/>
                    <a:pt x="173" y="185"/>
                  </a:cubicBezTo>
                  <a:cubicBezTo>
                    <a:pt x="188" y="203"/>
                    <a:pt x="203" y="222"/>
                    <a:pt x="217" y="242"/>
                  </a:cubicBezTo>
                  <a:cubicBezTo>
                    <a:pt x="232" y="261"/>
                    <a:pt x="246" y="282"/>
                    <a:pt x="261" y="302"/>
                  </a:cubicBezTo>
                  <a:cubicBezTo>
                    <a:pt x="273" y="320"/>
                    <a:pt x="285" y="337"/>
                    <a:pt x="296" y="354"/>
                  </a:cubicBezTo>
                  <a:cubicBezTo>
                    <a:pt x="304" y="358"/>
                    <a:pt x="312" y="362"/>
                    <a:pt x="320" y="367"/>
                  </a:cubicBezTo>
                  <a:cubicBezTo>
                    <a:pt x="319" y="362"/>
                    <a:pt x="318" y="357"/>
                    <a:pt x="317" y="352"/>
                  </a:cubicBezTo>
                  <a:cubicBezTo>
                    <a:pt x="304" y="331"/>
                    <a:pt x="291" y="311"/>
                    <a:pt x="277" y="291"/>
                  </a:cubicBezTo>
                  <a:cubicBezTo>
                    <a:pt x="262" y="271"/>
                    <a:pt x="248" y="250"/>
                    <a:pt x="233" y="230"/>
                  </a:cubicBezTo>
                  <a:cubicBezTo>
                    <a:pt x="218" y="210"/>
                    <a:pt x="202" y="192"/>
                    <a:pt x="186" y="174"/>
                  </a:cubicBezTo>
                  <a:cubicBezTo>
                    <a:pt x="171" y="156"/>
                    <a:pt x="156" y="139"/>
                    <a:pt x="140" y="123"/>
                  </a:cubicBezTo>
                  <a:cubicBezTo>
                    <a:pt x="125" y="108"/>
                    <a:pt x="111" y="93"/>
                    <a:pt x="97" y="81"/>
                  </a:cubicBezTo>
                  <a:cubicBezTo>
                    <a:pt x="90" y="74"/>
                    <a:pt x="83" y="68"/>
                    <a:pt x="77" y="62"/>
                  </a:cubicBezTo>
                  <a:cubicBezTo>
                    <a:pt x="70" y="56"/>
                    <a:pt x="64" y="51"/>
                    <a:pt x="58" y="46"/>
                  </a:cubicBezTo>
                  <a:cubicBezTo>
                    <a:pt x="47" y="36"/>
                    <a:pt x="36" y="28"/>
                    <a:pt x="28" y="21"/>
                  </a:cubicBezTo>
                  <a:cubicBezTo>
                    <a:pt x="10" y="8"/>
                    <a:pt x="0" y="0"/>
                    <a:pt x="0" y="0"/>
                  </a:cubicBezTo>
                </a:path>
              </a:pathLst>
            </a:custGeom>
            <a:solidFill>
              <a:srgbClr val="63A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1" name="Freeform 244"/>
            <p:cNvSpPr>
              <a:spLocks/>
            </p:cNvSpPr>
            <p:nvPr/>
          </p:nvSpPr>
          <p:spPr bwMode="auto">
            <a:xfrm>
              <a:off x="1895476" y="1539875"/>
              <a:ext cx="1139825" cy="2717800"/>
            </a:xfrm>
            <a:custGeom>
              <a:avLst/>
              <a:gdLst>
                <a:gd name="T0" fmla="*/ 358 w 389"/>
                <a:gd name="T1" fmla="*/ 484 h 928"/>
                <a:gd name="T2" fmla="*/ 255 w 389"/>
                <a:gd name="T3" fmla="*/ 928 h 928"/>
                <a:gd name="T4" fmla="*/ 24 w 389"/>
                <a:gd name="T5" fmla="*/ 479 h 928"/>
                <a:gd name="T6" fmla="*/ 52 w 389"/>
                <a:gd name="T7" fmla="*/ 0 h 928"/>
                <a:gd name="T8" fmla="*/ 358 w 389"/>
                <a:gd name="T9" fmla="*/ 484 h 928"/>
              </a:gdLst>
              <a:ahLst/>
              <a:cxnLst>
                <a:cxn ang="0">
                  <a:pos x="T0" y="T1"/>
                </a:cxn>
                <a:cxn ang="0">
                  <a:pos x="T2" y="T3"/>
                </a:cxn>
                <a:cxn ang="0">
                  <a:pos x="T4" y="T5"/>
                </a:cxn>
                <a:cxn ang="0">
                  <a:pos x="T6" y="T7"/>
                </a:cxn>
                <a:cxn ang="0">
                  <a:pos x="T8" y="T9"/>
                </a:cxn>
              </a:cxnLst>
              <a:rect l="0" t="0" r="r" b="b"/>
              <a:pathLst>
                <a:path w="389" h="928">
                  <a:moveTo>
                    <a:pt x="358" y="484"/>
                  </a:moveTo>
                  <a:cubicBezTo>
                    <a:pt x="389" y="743"/>
                    <a:pt x="255" y="928"/>
                    <a:pt x="255" y="928"/>
                  </a:cubicBezTo>
                  <a:cubicBezTo>
                    <a:pt x="255" y="928"/>
                    <a:pt x="72" y="884"/>
                    <a:pt x="24" y="479"/>
                  </a:cubicBezTo>
                  <a:cubicBezTo>
                    <a:pt x="0" y="281"/>
                    <a:pt x="52" y="0"/>
                    <a:pt x="52" y="0"/>
                  </a:cubicBezTo>
                  <a:cubicBezTo>
                    <a:pt x="52" y="0"/>
                    <a:pt x="327" y="225"/>
                    <a:pt x="358" y="484"/>
                  </a:cubicBezTo>
                </a:path>
              </a:pathLst>
            </a:custGeom>
            <a:solidFill>
              <a:srgbClr val="01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2" name="Freeform 245"/>
            <p:cNvSpPr>
              <a:spLocks/>
            </p:cNvSpPr>
            <p:nvPr/>
          </p:nvSpPr>
          <p:spPr bwMode="auto">
            <a:xfrm>
              <a:off x="2047876" y="15398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3" name="Freeform 246"/>
            <p:cNvSpPr>
              <a:spLocks noEditPoints="1"/>
            </p:cNvSpPr>
            <p:nvPr/>
          </p:nvSpPr>
          <p:spPr bwMode="auto">
            <a:xfrm>
              <a:off x="2047876" y="1539875"/>
              <a:ext cx="593725" cy="2717800"/>
            </a:xfrm>
            <a:custGeom>
              <a:avLst/>
              <a:gdLst>
                <a:gd name="T0" fmla="*/ 203 w 203"/>
                <a:gd name="T1" fmla="*/ 924 h 928"/>
                <a:gd name="T2" fmla="*/ 203 w 203"/>
                <a:gd name="T3" fmla="*/ 928 h 928"/>
                <a:gd name="T4" fmla="*/ 203 w 203"/>
                <a:gd name="T5" fmla="*/ 924 h 928"/>
                <a:gd name="T6" fmla="*/ 203 w 203"/>
                <a:gd name="T7" fmla="*/ 924 h 928"/>
                <a:gd name="T8" fmla="*/ 0 w 203"/>
                <a:gd name="T9" fmla="*/ 0 h 928"/>
                <a:gd name="T10" fmla="*/ 16 w 203"/>
                <a:gd name="T11" fmla="*/ 38 h 928"/>
                <a:gd name="T12" fmla="*/ 34 w 203"/>
                <a:gd name="T13" fmla="*/ 81 h 928"/>
                <a:gd name="T14" fmla="*/ 56 w 203"/>
                <a:gd name="T15" fmla="*/ 139 h 928"/>
                <a:gd name="T16" fmla="*/ 80 w 203"/>
                <a:gd name="T17" fmla="*/ 207 h 928"/>
                <a:gd name="T18" fmla="*/ 103 w 203"/>
                <a:gd name="T19" fmla="*/ 284 h 928"/>
                <a:gd name="T20" fmla="*/ 115 w 203"/>
                <a:gd name="T21" fmla="*/ 325 h 928"/>
                <a:gd name="T22" fmla="*/ 125 w 203"/>
                <a:gd name="T23" fmla="*/ 367 h 928"/>
                <a:gd name="T24" fmla="*/ 140 w 203"/>
                <a:gd name="T25" fmla="*/ 432 h 928"/>
                <a:gd name="T26" fmla="*/ 154 w 203"/>
                <a:gd name="T27" fmla="*/ 390 h 928"/>
                <a:gd name="T28" fmla="*/ 147 w 203"/>
                <a:gd name="T29" fmla="*/ 361 h 928"/>
                <a:gd name="T30" fmla="*/ 123 w 203"/>
                <a:gd name="T31" fmla="*/ 278 h 928"/>
                <a:gd name="T32" fmla="*/ 96 w 203"/>
                <a:gd name="T33" fmla="*/ 201 h 928"/>
                <a:gd name="T34" fmla="*/ 69 w 203"/>
                <a:gd name="T35" fmla="*/ 133 h 928"/>
                <a:gd name="T36" fmla="*/ 55 w 203"/>
                <a:gd name="T37" fmla="*/ 104 h 928"/>
                <a:gd name="T38" fmla="*/ 42 w 203"/>
                <a:gd name="T39" fmla="*/ 78 h 928"/>
                <a:gd name="T40" fmla="*/ 20 w 203"/>
                <a:gd name="T41" fmla="*/ 36 h 928"/>
                <a:gd name="T42" fmla="*/ 0 w 203"/>
                <a:gd name="T43" fmla="*/ 0 h 928"/>
                <a:gd name="T44" fmla="*/ 0 w 203"/>
                <a:gd name="T45"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928">
                  <a:moveTo>
                    <a:pt x="203" y="924"/>
                  </a:moveTo>
                  <a:cubicBezTo>
                    <a:pt x="203" y="926"/>
                    <a:pt x="203" y="928"/>
                    <a:pt x="203" y="928"/>
                  </a:cubicBezTo>
                  <a:cubicBezTo>
                    <a:pt x="203" y="928"/>
                    <a:pt x="203" y="926"/>
                    <a:pt x="203" y="924"/>
                  </a:cubicBezTo>
                  <a:cubicBezTo>
                    <a:pt x="203" y="924"/>
                    <a:pt x="203" y="924"/>
                    <a:pt x="203" y="924"/>
                  </a:cubicBezTo>
                  <a:moveTo>
                    <a:pt x="0" y="0"/>
                  </a:moveTo>
                  <a:cubicBezTo>
                    <a:pt x="0" y="0"/>
                    <a:pt x="6" y="14"/>
                    <a:pt x="16" y="38"/>
                  </a:cubicBezTo>
                  <a:cubicBezTo>
                    <a:pt x="22" y="50"/>
                    <a:pt x="27" y="65"/>
                    <a:pt x="34" y="81"/>
                  </a:cubicBezTo>
                  <a:cubicBezTo>
                    <a:pt x="41" y="98"/>
                    <a:pt x="48" y="118"/>
                    <a:pt x="56" y="139"/>
                  </a:cubicBezTo>
                  <a:cubicBezTo>
                    <a:pt x="64" y="159"/>
                    <a:pt x="71" y="183"/>
                    <a:pt x="80" y="207"/>
                  </a:cubicBezTo>
                  <a:cubicBezTo>
                    <a:pt x="88" y="231"/>
                    <a:pt x="95" y="257"/>
                    <a:pt x="103" y="284"/>
                  </a:cubicBezTo>
                  <a:cubicBezTo>
                    <a:pt x="107" y="297"/>
                    <a:pt x="111" y="311"/>
                    <a:pt x="115" y="325"/>
                  </a:cubicBezTo>
                  <a:cubicBezTo>
                    <a:pt x="118" y="339"/>
                    <a:pt x="122" y="353"/>
                    <a:pt x="125" y="367"/>
                  </a:cubicBezTo>
                  <a:cubicBezTo>
                    <a:pt x="131" y="388"/>
                    <a:pt x="135" y="410"/>
                    <a:pt x="140" y="432"/>
                  </a:cubicBezTo>
                  <a:cubicBezTo>
                    <a:pt x="144" y="418"/>
                    <a:pt x="149" y="404"/>
                    <a:pt x="154" y="390"/>
                  </a:cubicBezTo>
                  <a:cubicBezTo>
                    <a:pt x="152" y="380"/>
                    <a:pt x="150" y="371"/>
                    <a:pt x="147" y="361"/>
                  </a:cubicBezTo>
                  <a:cubicBezTo>
                    <a:pt x="140" y="333"/>
                    <a:pt x="131" y="305"/>
                    <a:pt x="123" y="278"/>
                  </a:cubicBezTo>
                  <a:cubicBezTo>
                    <a:pt x="115" y="251"/>
                    <a:pt x="106" y="225"/>
                    <a:pt x="96" y="201"/>
                  </a:cubicBezTo>
                  <a:cubicBezTo>
                    <a:pt x="87" y="177"/>
                    <a:pt x="78" y="154"/>
                    <a:pt x="69" y="133"/>
                  </a:cubicBezTo>
                  <a:cubicBezTo>
                    <a:pt x="64" y="123"/>
                    <a:pt x="60" y="113"/>
                    <a:pt x="55" y="104"/>
                  </a:cubicBezTo>
                  <a:cubicBezTo>
                    <a:pt x="51" y="95"/>
                    <a:pt x="46" y="86"/>
                    <a:pt x="42" y="78"/>
                  </a:cubicBezTo>
                  <a:cubicBezTo>
                    <a:pt x="34" y="61"/>
                    <a:pt x="27" y="47"/>
                    <a:pt x="20" y="36"/>
                  </a:cubicBezTo>
                  <a:cubicBezTo>
                    <a:pt x="7" y="13"/>
                    <a:pt x="0" y="0"/>
                    <a:pt x="0" y="0"/>
                  </a:cubicBezTo>
                  <a:cubicBezTo>
                    <a:pt x="0" y="0"/>
                    <a:pt x="0" y="0"/>
                    <a:pt x="0" y="0"/>
                  </a:cubicBezTo>
                </a:path>
              </a:pathLst>
            </a:custGeom>
            <a:solidFill>
              <a:srgbClr val="019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4" name="Freeform 163"/>
            <p:cNvSpPr>
              <a:spLocks/>
            </p:cNvSpPr>
            <p:nvPr/>
          </p:nvSpPr>
          <p:spPr bwMode="auto">
            <a:xfrm>
              <a:off x="804863" y="3076575"/>
              <a:ext cx="1836738" cy="1373188"/>
            </a:xfrm>
            <a:custGeom>
              <a:avLst/>
              <a:gdLst>
                <a:gd name="T0" fmla="*/ 447 w 627"/>
                <a:gd name="T1" fmla="*/ 116 h 469"/>
                <a:gd name="T2" fmla="*/ 627 w 627"/>
                <a:gd name="T3" fmla="*/ 396 h 469"/>
                <a:gd name="T4" fmla="*/ 274 w 627"/>
                <a:gd name="T5" fmla="*/ 288 h 469"/>
                <a:gd name="T6" fmla="*/ 0 w 627"/>
                <a:gd name="T7" fmla="*/ 99 h 469"/>
                <a:gd name="T8" fmla="*/ 447 w 627"/>
                <a:gd name="T9" fmla="*/ 116 h 469"/>
              </a:gdLst>
              <a:ahLst/>
              <a:cxnLst>
                <a:cxn ang="0">
                  <a:pos x="T0" y="T1"/>
                </a:cxn>
                <a:cxn ang="0">
                  <a:pos x="T2" y="T3"/>
                </a:cxn>
                <a:cxn ang="0">
                  <a:pos x="T4" y="T5"/>
                </a:cxn>
                <a:cxn ang="0">
                  <a:pos x="T6" y="T7"/>
                </a:cxn>
                <a:cxn ang="0">
                  <a:pos x="T8" y="T9"/>
                </a:cxn>
              </a:cxnLst>
              <a:rect l="0" t="0" r="r" b="b"/>
              <a:pathLst>
                <a:path w="627" h="469">
                  <a:moveTo>
                    <a:pt x="447" y="116"/>
                  </a:moveTo>
                  <a:cubicBezTo>
                    <a:pt x="598" y="232"/>
                    <a:pt x="627" y="396"/>
                    <a:pt x="627" y="396"/>
                  </a:cubicBezTo>
                  <a:cubicBezTo>
                    <a:pt x="627" y="396"/>
                    <a:pt x="511" y="469"/>
                    <a:pt x="274" y="288"/>
                  </a:cubicBezTo>
                  <a:cubicBezTo>
                    <a:pt x="159" y="200"/>
                    <a:pt x="0" y="99"/>
                    <a:pt x="0" y="99"/>
                  </a:cubicBezTo>
                  <a:cubicBezTo>
                    <a:pt x="0" y="99"/>
                    <a:pt x="296" y="0"/>
                    <a:pt x="447" y="116"/>
                  </a:cubicBezTo>
                </a:path>
              </a:pathLst>
            </a:custGeom>
            <a:solidFill>
              <a:srgbClr val="00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5" name="Freeform 164"/>
            <p:cNvSpPr>
              <a:spLocks/>
            </p:cNvSpPr>
            <p:nvPr/>
          </p:nvSpPr>
          <p:spPr bwMode="auto">
            <a:xfrm>
              <a:off x="804863" y="3367088"/>
              <a:ext cx="1825625" cy="860425"/>
            </a:xfrm>
            <a:custGeom>
              <a:avLst/>
              <a:gdLst>
                <a:gd name="T0" fmla="*/ 0 w 623"/>
                <a:gd name="T1" fmla="*/ 0 h 294"/>
                <a:gd name="T2" fmla="*/ 30 w 623"/>
                <a:gd name="T3" fmla="*/ 4 h 294"/>
                <a:gd name="T4" fmla="*/ 65 w 623"/>
                <a:gd name="T5" fmla="*/ 9 h 294"/>
                <a:gd name="T6" fmla="*/ 109 w 623"/>
                <a:gd name="T7" fmla="*/ 18 h 294"/>
                <a:gd name="T8" fmla="*/ 161 w 623"/>
                <a:gd name="T9" fmla="*/ 30 h 294"/>
                <a:gd name="T10" fmla="*/ 190 w 623"/>
                <a:gd name="T11" fmla="*/ 37 h 294"/>
                <a:gd name="T12" fmla="*/ 219 w 623"/>
                <a:gd name="T13" fmla="*/ 46 h 294"/>
                <a:gd name="T14" fmla="*/ 248 w 623"/>
                <a:gd name="T15" fmla="*/ 57 h 294"/>
                <a:gd name="T16" fmla="*/ 278 w 623"/>
                <a:gd name="T17" fmla="*/ 68 h 294"/>
                <a:gd name="T18" fmla="*/ 308 w 623"/>
                <a:gd name="T19" fmla="*/ 81 h 294"/>
                <a:gd name="T20" fmla="*/ 338 w 623"/>
                <a:gd name="T21" fmla="*/ 95 h 294"/>
                <a:gd name="T22" fmla="*/ 367 w 623"/>
                <a:gd name="T23" fmla="*/ 110 h 294"/>
                <a:gd name="T24" fmla="*/ 396 w 623"/>
                <a:gd name="T25" fmla="*/ 126 h 294"/>
                <a:gd name="T26" fmla="*/ 424 w 623"/>
                <a:gd name="T27" fmla="*/ 142 h 294"/>
                <a:gd name="T28" fmla="*/ 450 w 623"/>
                <a:gd name="T29" fmla="*/ 159 h 294"/>
                <a:gd name="T30" fmla="*/ 499 w 623"/>
                <a:gd name="T31" fmla="*/ 194 h 294"/>
                <a:gd name="T32" fmla="*/ 541 w 623"/>
                <a:gd name="T33" fmla="*/ 226 h 294"/>
                <a:gd name="T34" fmla="*/ 603 w 623"/>
                <a:gd name="T35" fmla="*/ 277 h 294"/>
                <a:gd name="T36" fmla="*/ 623 w 623"/>
                <a:gd name="T37" fmla="*/ 294 h 294"/>
                <a:gd name="T38" fmla="*/ 622 w 623"/>
                <a:gd name="T39" fmla="*/ 292 h 294"/>
                <a:gd name="T40" fmla="*/ 606 w 623"/>
                <a:gd name="T41" fmla="*/ 275 h 294"/>
                <a:gd name="T42" fmla="*/ 581 w 623"/>
                <a:gd name="T43" fmla="*/ 250 h 294"/>
                <a:gd name="T44" fmla="*/ 547 w 623"/>
                <a:gd name="T45" fmla="*/ 219 h 294"/>
                <a:gd name="T46" fmla="*/ 506 w 623"/>
                <a:gd name="T47" fmla="*/ 184 h 294"/>
                <a:gd name="T48" fmla="*/ 458 w 623"/>
                <a:gd name="T49" fmla="*/ 147 h 294"/>
                <a:gd name="T50" fmla="*/ 432 w 623"/>
                <a:gd name="T51" fmla="*/ 129 h 294"/>
                <a:gd name="T52" fmla="*/ 404 w 623"/>
                <a:gd name="T53" fmla="*/ 112 h 294"/>
                <a:gd name="T54" fmla="*/ 375 w 623"/>
                <a:gd name="T55" fmla="*/ 95 h 294"/>
                <a:gd name="T56" fmla="*/ 346 w 623"/>
                <a:gd name="T57" fmla="*/ 80 h 294"/>
                <a:gd name="T58" fmla="*/ 315 w 623"/>
                <a:gd name="T59" fmla="*/ 65 h 294"/>
                <a:gd name="T60" fmla="*/ 284 w 623"/>
                <a:gd name="T61" fmla="*/ 53 h 294"/>
                <a:gd name="T62" fmla="*/ 254 w 623"/>
                <a:gd name="T63" fmla="*/ 42 h 294"/>
                <a:gd name="T64" fmla="*/ 223 w 623"/>
                <a:gd name="T65" fmla="*/ 32 h 294"/>
                <a:gd name="T66" fmla="*/ 193 w 623"/>
                <a:gd name="T67" fmla="*/ 24 h 294"/>
                <a:gd name="T68" fmla="*/ 164 w 623"/>
                <a:gd name="T69" fmla="*/ 17 h 294"/>
                <a:gd name="T70" fmla="*/ 111 w 623"/>
                <a:gd name="T71" fmla="*/ 8 h 294"/>
                <a:gd name="T72" fmla="*/ 66 w 623"/>
                <a:gd name="T73" fmla="*/ 3 h 294"/>
                <a:gd name="T74" fmla="*/ 31 w 623"/>
                <a:gd name="T75" fmla="*/ 1 h 294"/>
                <a:gd name="T76" fmla="*/ 0 w 623"/>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3" h="294">
                  <a:moveTo>
                    <a:pt x="0" y="0"/>
                  </a:moveTo>
                  <a:cubicBezTo>
                    <a:pt x="0" y="0"/>
                    <a:pt x="11" y="1"/>
                    <a:pt x="30" y="4"/>
                  </a:cubicBezTo>
                  <a:cubicBezTo>
                    <a:pt x="40" y="5"/>
                    <a:pt x="52" y="7"/>
                    <a:pt x="65" y="9"/>
                  </a:cubicBezTo>
                  <a:cubicBezTo>
                    <a:pt x="78" y="12"/>
                    <a:pt x="93" y="14"/>
                    <a:pt x="109" y="18"/>
                  </a:cubicBezTo>
                  <a:cubicBezTo>
                    <a:pt x="126" y="21"/>
                    <a:pt x="143" y="24"/>
                    <a:pt x="161" y="30"/>
                  </a:cubicBezTo>
                  <a:cubicBezTo>
                    <a:pt x="171" y="32"/>
                    <a:pt x="180" y="35"/>
                    <a:pt x="190" y="37"/>
                  </a:cubicBezTo>
                  <a:cubicBezTo>
                    <a:pt x="199" y="40"/>
                    <a:pt x="209" y="43"/>
                    <a:pt x="219" y="46"/>
                  </a:cubicBezTo>
                  <a:cubicBezTo>
                    <a:pt x="228" y="49"/>
                    <a:pt x="238" y="53"/>
                    <a:pt x="248" y="57"/>
                  </a:cubicBezTo>
                  <a:cubicBezTo>
                    <a:pt x="258" y="60"/>
                    <a:pt x="268" y="64"/>
                    <a:pt x="278" y="68"/>
                  </a:cubicBezTo>
                  <a:cubicBezTo>
                    <a:pt x="288" y="72"/>
                    <a:pt x="298" y="76"/>
                    <a:pt x="308" y="81"/>
                  </a:cubicBezTo>
                  <a:cubicBezTo>
                    <a:pt x="318" y="85"/>
                    <a:pt x="328" y="90"/>
                    <a:pt x="338" y="95"/>
                  </a:cubicBezTo>
                  <a:cubicBezTo>
                    <a:pt x="348" y="99"/>
                    <a:pt x="358" y="105"/>
                    <a:pt x="367" y="110"/>
                  </a:cubicBezTo>
                  <a:cubicBezTo>
                    <a:pt x="377" y="115"/>
                    <a:pt x="387" y="120"/>
                    <a:pt x="396" y="126"/>
                  </a:cubicBezTo>
                  <a:cubicBezTo>
                    <a:pt x="405" y="131"/>
                    <a:pt x="414" y="137"/>
                    <a:pt x="424" y="142"/>
                  </a:cubicBezTo>
                  <a:cubicBezTo>
                    <a:pt x="432" y="148"/>
                    <a:pt x="441" y="154"/>
                    <a:pt x="450" y="159"/>
                  </a:cubicBezTo>
                  <a:cubicBezTo>
                    <a:pt x="467" y="171"/>
                    <a:pt x="483" y="182"/>
                    <a:pt x="499" y="194"/>
                  </a:cubicBezTo>
                  <a:cubicBezTo>
                    <a:pt x="514" y="205"/>
                    <a:pt x="528" y="216"/>
                    <a:pt x="541" y="226"/>
                  </a:cubicBezTo>
                  <a:cubicBezTo>
                    <a:pt x="567" y="247"/>
                    <a:pt x="589" y="264"/>
                    <a:pt x="603" y="277"/>
                  </a:cubicBezTo>
                  <a:cubicBezTo>
                    <a:pt x="613" y="285"/>
                    <a:pt x="619" y="291"/>
                    <a:pt x="623" y="294"/>
                  </a:cubicBezTo>
                  <a:cubicBezTo>
                    <a:pt x="623" y="293"/>
                    <a:pt x="623" y="293"/>
                    <a:pt x="622" y="292"/>
                  </a:cubicBezTo>
                  <a:cubicBezTo>
                    <a:pt x="619" y="288"/>
                    <a:pt x="613" y="282"/>
                    <a:pt x="606" y="275"/>
                  </a:cubicBezTo>
                  <a:cubicBezTo>
                    <a:pt x="599" y="268"/>
                    <a:pt x="591" y="259"/>
                    <a:pt x="581" y="250"/>
                  </a:cubicBezTo>
                  <a:cubicBezTo>
                    <a:pt x="571" y="240"/>
                    <a:pt x="560" y="230"/>
                    <a:pt x="547" y="219"/>
                  </a:cubicBezTo>
                  <a:cubicBezTo>
                    <a:pt x="535" y="207"/>
                    <a:pt x="521" y="196"/>
                    <a:pt x="506" y="184"/>
                  </a:cubicBezTo>
                  <a:cubicBezTo>
                    <a:pt x="492" y="172"/>
                    <a:pt x="476" y="159"/>
                    <a:pt x="458" y="147"/>
                  </a:cubicBezTo>
                  <a:cubicBezTo>
                    <a:pt x="450" y="141"/>
                    <a:pt x="441" y="135"/>
                    <a:pt x="432" y="129"/>
                  </a:cubicBezTo>
                  <a:cubicBezTo>
                    <a:pt x="423" y="123"/>
                    <a:pt x="414" y="117"/>
                    <a:pt x="404" y="112"/>
                  </a:cubicBezTo>
                  <a:cubicBezTo>
                    <a:pt x="395" y="106"/>
                    <a:pt x="385" y="101"/>
                    <a:pt x="375" y="95"/>
                  </a:cubicBezTo>
                  <a:cubicBezTo>
                    <a:pt x="366" y="90"/>
                    <a:pt x="356" y="84"/>
                    <a:pt x="346" y="80"/>
                  </a:cubicBezTo>
                  <a:cubicBezTo>
                    <a:pt x="335" y="75"/>
                    <a:pt x="325" y="70"/>
                    <a:pt x="315" y="65"/>
                  </a:cubicBezTo>
                  <a:cubicBezTo>
                    <a:pt x="305" y="61"/>
                    <a:pt x="295" y="57"/>
                    <a:pt x="284" y="53"/>
                  </a:cubicBezTo>
                  <a:cubicBezTo>
                    <a:pt x="274" y="48"/>
                    <a:pt x="264" y="45"/>
                    <a:pt x="254" y="42"/>
                  </a:cubicBezTo>
                  <a:cubicBezTo>
                    <a:pt x="243" y="38"/>
                    <a:pt x="233" y="35"/>
                    <a:pt x="223" y="32"/>
                  </a:cubicBezTo>
                  <a:cubicBezTo>
                    <a:pt x="213" y="29"/>
                    <a:pt x="203" y="26"/>
                    <a:pt x="193" y="24"/>
                  </a:cubicBezTo>
                  <a:cubicBezTo>
                    <a:pt x="183" y="22"/>
                    <a:pt x="174" y="19"/>
                    <a:pt x="164" y="17"/>
                  </a:cubicBezTo>
                  <a:cubicBezTo>
                    <a:pt x="146" y="13"/>
                    <a:pt x="128" y="11"/>
                    <a:pt x="111" y="8"/>
                  </a:cubicBezTo>
                  <a:cubicBezTo>
                    <a:pt x="95" y="5"/>
                    <a:pt x="79" y="4"/>
                    <a:pt x="66" y="3"/>
                  </a:cubicBezTo>
                  <a:cubicBezTo>
                    <a:pt x="52" y="2"/>
                    <a:pt x="40" y="1"/>
                    <a:pt x="31" y="1"/>
                  </a:cubicBezTo>
                  <a:cubicBezTo>
                    <a:pt x="11" y="0"/>
                    <a:pt x="0" y="0"/>
                    <a:pt x="0"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6" name="Freeform 165"/>
            <p:cNvSpPr>
              <a:spLocks/>
            </p:cNvSpPr>
            <p:nvPr/>
          </p:nvSpPr>
          <p:spPr bwMode="auto">
            <a:xfrm>
              <a:off x="3049588" y="2166938"/>
              <a:ext cx="884238" cy="1412875"/>
            </a:xfrm>
            <a:custGeom>
              <a:avLst/>
              <a:gdLst>
                <a:gd name="T0" fmla="*/ 37 w 302"/>
                <a:gd name="T1" fmla="*/ 225 h 483"/>
                <a:gd name="T2" fmla="*/ 61 w 302"/>
                <a:gd name="T3" fmla="*/ 483 h 483"/>
                <a:gd name="T4" fmla="*/ 225 w 302"/>
                <a:gd name="T5" fmla="*/ 248 h 483"/>
                <a:gd name="T6" fmla="*/ 302 w 302"/>
                <a:gd name="T7" fmla="*/ 0 h 483"/>
                <a:gd name="T8" fmla="*/ 37 w 302"/>
                <a:gd name="T9" fmla="*/ 225 h 483"/>
              </a:gdLst>
              <a:ahLst/>
              <a:cxnLst>
                <a:cxn ang="0">
                  <a:pos x="T0" y="T1"/>
                </a:cxn>
                <a:cxn ang="0">
                  <a:pos x="T2" y="T3"/>
                </a:cxn>
                <a:cxn ang="0">
                  <a:pos x="T4" y="T5"/>
                </a:cxn>
                <a:cxn ang="0">
                  <a:pos x="T6" y="T7"/>
                </a:cxn>
                <a:cxn ang="0">
                  <a:pos x="T8" y="T9"/>
                </a:cxn>
              </a:cxnLst>
              <a:rect l="0" t="0" r="r" b="b"/>
              <a:pathLst>
                <a:path w="302" h="483">
                  <a:moveTo>
                    <a:pt x="37" y="225"/>
                  </a:moveTo>
                  <a:cubicBezTo>
                    <a:pt x="0" y="369"/>
                    <a:pt x="61" y="483"/>
                    <a:pt x="61" y="483"/>
                  </a:cubicBezTo>
                  <a:cubicBezTo>
                    <a:pt x="61" y="483"/>
                    <a:pt x="167" y="472"/>
                    <a:pt x="225" y="248"/>
                  </a:cubicBezTo>
                  <a:cubicBezTo>
                    <a:pt x="254" y="138"/>
                    <a:pt x="302" y="0"/>
                    <a:pt x="302" y="0"/>
                  </a:cubicBezTo>
                  <a:cubicBezTo>
                    <a:pt x="302" y="0"/>
                    <a:pt x="74" y="82"/>
                    <a:pt x="37" y="225"/>
                  </a:cubicBezTo>
                </a:path>
              </a:pathLst>
            </a:custGeom>
            <a:solidFill>
              <a:srgbClr val="0185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7" name="Rectangle 166"/>
            <p:cNvSpPr>
              <a:spLocks noChangeArrowheads="1"/>
            </p:cNvSpPr>
            <p:nvPr/>
          </p:nvSpPr>
          <p:spPr bwMode="auto">
            <a:xfrm>
              <a:off x="3933826" y="2166938"/>
              <a:ext cx="1588" cy="1588"/>
            </a:xfrm>
            <a:prstGeom prst="rect">
              <a:avLst/>
            </a:prstGeom>
            <a:solidFill>
              <a:srgbClr val="BEC6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8" name="Freeform 167"/>
            <p:cNvSpPr>
              <a:spLocks/>
            </p:cNvSpPr>
            <p:nvPr/>
          </p:nvSpPr>
          <p:spPr bwMode="auto">
            <a:xfrm>
              <a:off x="3933826" y="216693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69" name="Freeform 168"/>
            <p:cNvSpPr>
              <a:spLocks/>
            </p:cNvSpPr>
            <p:nvPr/>
          </p:nvSpPr>
          <p:spPr bwMode="auto">
            <a:xfrm>
              <a:off x="3455988" y="2166938"/>
              <a:ext cx="477838" cy="569913"/>
            </a:xfrm>
            <a:custGeom>
              <a:avLst/>
              <a:gdLst>
                <a:gd name="T0" fmla="*/ 163 w 163"/>
                <a:gd name="T1" fmla="*/ 0 h 195"/>
                <a:gd name="T2" fmla="*/ 163 w 163"/>
                <a:gd name="T3" fmla="*/ 0 h 195"/>
                <a:gd name="T4" fmla="*/ 145 w 163"/>
                <a:gd name="T5" fmla="*/ 15 h 195"/>
                <a:gd name="T6" fmla="*/ 125 w 163"/>
                <a:gd name="T7" fmla="*/ 33 h 195"/>
                <a:gd name="T8" fmla="*/ 99 w 163"/>
                <a:gd name="T9" fmla="*/ 58 h 195"/>
                <a:gd name="T10" fmla="*/ 71 w 163"/>
                <a:gd name="T11" fmla="*/ 90 h 195"/>
                <a:gd name="T12" fmla="*/ 56 w 163"/>
                <a:gd name="T13" fmla="*/ 107 h 195"/>
                <a:gd name="T14" fmla="*/ 42 w 163"/>
                <a:gd name="T15" fmla="*/ 127 h 195"/>
                <a:gd name="T16" fmla="*/ 15 w 163"/>
                <a:gd name="T17" fmla="*/ 169 h 195"/>
                <a:gd name="T18" fmla="*/ 0 w 163"/>
                <a:gd name="T19" fmla="*/ 195 h 195"/>
                <a:gd name="T20" fmla="*/ 24 w 163"/>
                <a:gd name="T21" fmla="*/ 178 h 195"/>
                <a:gd name="T22" fmla="*/ 26 w 163"/>
                <a:gd name="T23" fmla="*/ 175 h 195"/>
                <a:gd name="T24" fmla="*/ 52 w 163"/>
                <a:gd name="T25" fmla="*/ 133 h 195"/>
                <a:gd name="T26" fmla="*/ 65 w 163"/>
                <a:gd name="T27" fmla="*/ 114 h 195"/>
                <a:gd name="T28" fmla="*/ 79 w 163"/>
                <a:gd name="T29" fmla="*/ 96 h 195"/>
                <a:gd name="T30" fmla="*/ 105 w 163"/>
                <a:gd name="T31" fmla="*/ 63 h 195"/>
                <a:gd name="T32" fmla="*/ 128 w 163"/>
                <a:gd name="T33" fmla="*/ 37 h 195"/>
                <a:gd name="T34" fmla="*/ 147 w 163"/>
                <a:gd name="T35" fmla="*/ 17 h 195"/>
                <a:gd name="T36" fmla="*/ 163 w 163"/>
                <a:gd name="T3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95">
                  <a:moveTo>
                    <a:pt x="163" y="0"/>
                  </a:moveTo>
                  <a:cubicBezTo>
                    <a:pt x="163" y="0"/>
                    <a:pt x="163" y="0"/>
                    <a:pt x="163" y="0"/>
                  </a:cubicBezTo>
                  <a:cubicBezTo>
                    <a:pt x="163" y="0"/>
                    <a:pt x="156" y="5"/>
                    <a:pt x="145" y="15"/>
                  </a:cubicBezTo>
                  <a:cubicBezTo>
                    <a:pt x="139" y="20"/>
                    <a:pt x="132" y="26"/>
                    <a:pt x="125" y="33"/>
                  </a:cubicBezTo>
                  <a:cubicBezTo>
                    <a:pt x="117" y="41"/>
                    <a:pt x="108" y="49"/>
                    <a:pt x="99" y="58"/>
                  </a:cubicBezTo>
                  <a:cubicBezTo>
                    <a:pt x="91" y="68"/>
                    <a:pt x="80" y="78"/>
                    <a:pt x="71" y="90"/>
                  </a:cubicBezTo>
                  <a:cubicBezTo>
                    <a:pt x="66" y="95"/>
                    <a:pt x="61" y="101"/>
                    <a:pt x="56" y="107"/>
                  </a:cubicBezTo>
                  <a:cubicBezTo>
                    <a:pt x="52" y="113"/>
                    <a:pt x="47" y="120"/>
                    <a:pt x="42" y="127"/>
                  </a:cubicBezTo>
                  <a:cubicBezTo>
                    <a:pt x="33" y="140"/>
                    <a:pt x="24" y="154"/>
                    <a:pt x="15" y="169"/>
                  </a:cubicBezTo>
                  <a:cubicBezTo>
                    <a:pt x="10" y="177"/>
                    <a:pt x="5" y="186"/>
                    <a:pt x="0" y="195"/>
                  </a:cubicBezTo>
                  <a:cubicBezTo>
                    <a:pt x="8" y="189"/>
                    <a:pt x="16" y="184"/>
                    <a:pt x="24" y="178"/>
                  </a:cubicBezTo>
                  <a:cubicBezTo>
                    <a:pt x="24" y="177"/>
                    <a:pt x="25" y="176"/>
                    <a:pt x="26" y="175"/>
                  </a:cubicBezTo>
                  <a:cubicBezTo>
                    <a:pt x="34" y="161"/>
                    <a:pt x="42" y="146"/>
                    <a:pt x="52" y="133"/>
                  </a:cubicBezTo>
                  <a:cubicBezTo>
                    <a:pt x="56" y="127"/>
                    <a:pt x="61" y="120"/>
                    <a:pt x="65" y="114"/>
                  </a:cubicBezTo>
                  <a:cubicBezTo>
                    <a:pt x="70" y="108"/>
                    <a:pt x="74" y="102"/>
                    <a:pt x="79" y="96"/>
                  </a:cubicBezTo>
                  <a:cubicBezTo>
                    <a:pt x="87" y="84"/>
                    <a:pt x="97" y="73"/>
                    <a:pt x="105" y="63"/>
                  </a:cubicBezTo>
                  <a:cubicBezTo>
                    <a:pt x="113" y="53"/>
                    <a:pt x="121" y="45"/>
                    <a:pt x="128" y="37"/>
                  </a:cubicBezTo>
                  <a:cubicBezTo>
                    <a:pt x="135" y="29"/>
                    <a:pt x="141" y="22"/>
                    <a:pt x="147" y="17"/>
                  </a:cubicBezTo>
                  <a:cubicBezTo>
                    <a:pt x="157" y="6"/>
                    <a:pt x="163" y="0"/>
                    <a:pt x="163" y="0"/>
                  </a:cubicBezTo>
                </a:path>
              </a:pathLst>
            </a:custGeom>
            <a:solidFill>
              <a:srgbClr val="0167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0" name="Freeform 169"/>
            <p:cNvSpPr>
              <a:spLocks/>
            </p:cNvSpPr>
            <p:nvPr/>
          </p:nvSpPr>
          <p:spPr bwMode="auto">
            <a:xfrm>
              <a:off x="2800351" y="2330450"/>
              <a:ext cx="1570038" cy="1906588"/>
            </a:xfrm>
            <a:custGeom>
              <a:avLst/>
              <a:gdLst>
                <a:gd name="T0" fmla="*/ 122 w 536"/>
                <a:gd name="T1" fmla="*/ 243 h 651"/>
                <a:gd name="T2" fmla="*/ 29 w 536"/>
                <a:gd name="T3" fmla="*/ 613 h 651"/>
                <a:gd name="T4" fmla="*/ 373 w 536"/>
                <a:gd name="T5" fmla="*/ 367 h 651"/>
                <a:gd name="T6" fmla="*/ 536 w 536"/>
                <a:gd name="T7" fmla="*/ 0 h 651"/>
                <a:gd name="T8" fmla="*/ 122 w 536"/>
                <a:gd name="T9" fmla="*/ 243 h 651"/>
              </a:gdLst>
              <a:ahLst/>
              <a:cxnLst>
                <a:cxn ang="0">
                  <a:pos x="T0" y="T1"/>
                </a:cxn>
                <a:cxn ang="0">
                  <a:pos x="T2" y="T3"/>
                </a:cxn>
                <a:cxn ang="0">
                  <a:pos x="T4" y="T5"/>
                </a:cxn>
                <a:cxn ang="0">
                  <a:pos x="T6" y="T7"/>
                </a:cxn>
                <a:cxn ang="0">
                  <a:pos x="T8" y="T9"/>
                </a:cxn>
              </a:cxnLst>
              <a:rect l="0" t="0" r="r" b="b"/>
              <a:pathLst>
                <a:path w="536" h="651">
                  <a:moveTo>
                    <a:pt x="122" y="243"/>
                  </a:moveTo>
                  <a:cubicBezTo>
                    <a:pt x="0" y="424"/>
                    <a:pt x="29" y="613"/>
                    <a:pt x="29" y="613"/>
                  </a:cubicBezTo>
                  <a:cubicBezTo>
                    <a:pt x="29" y="613"/>
                    <a:pt x="181" y="651"/>
                    <a:pt x="373" y="367"/>
                  </a:cubicBezTo>
                  <a:cubicBezTo>
                    <a:pt x="466" y="229"/>
                    <a:pt x="536" y="0"/>
                    <a:pt x="536" y="0"/>
                  </a:cubicBezTo>
                  <a:cubicBezTo>
                    <a:pt x="536" y="0"/>
                    <a:pt x="245" y="62"/>
                    <a:pt x="122" y="243"/>
                  </a:cubicBezTo>
                </a:path>
              </a:pathLst>
            </a:custGeom>
            <a:solidFill>
              <a:srgbClr val="01BB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1" name="Freeform 170"/>
            <p:cNvSpPr>
              <a:spLocks/>
            </p:cNvSpPr>
            <p:nvPr/>
          </p:nvSpPr>
          <p:spPr bwMode="auto">
            <a:xfrm>
              <a:off x="4370388" y="23304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2" name="Freeform 255"/>
            <p:cNvSpPr>
              <a:spLocks/>
            </p:cNvSpPr>
            <p:nvPr/>
          </p:nvSpPr>
          <p:spPr bwMode="auto">
            <a:xfrm>
              <a:off x="3289301" y="2330450"/>
              <a:ext cx="1081088" cy="1085850"/>
            </a:xfrm>
            <a:custGeom>
              <a:avLst/>
              <a:gdLst>
                <a:gd name="T0" fmla="*/ 369 w 369"/>
                <a:gd name="T1" fmla="*/ 0 h 371"/>
                <a:gd name="T2" fmla="*/ 340 w 369"/>
                <a:gd name="T3" fmla="*/ 18 h 371"/>
                <a:gd name="T4" fmla="*/ 307 w 369"/>
                <a:gd name="T5" fmla="*/ 41 h 371"/>
                <a:gd name="T6" fmla="*/ 288 w 369"/>
                <a:gd name="T7" fmla="*/ 56 h 371"/>
                <a:gd name="T8" fmla="*/ 266 w 369"/>
                <a:gd name="T9" fmla="*/ 73 h 371"/>
                <a:gd name="T10" fmla="*/ 220 w 369"/>
                <a:gd name="T11" fmla="*/ 112 h 371"/>
                <a:gd name="T12" fmla="*/ 170 w 369"/>
                <a:gd name="T13" fmla="*/ 159 h 371"/>
                <a:gd name="T14" fmla="*/ 120 w 369"/>
                <a:gd name="T15" fmla="*/ 212 h 371"/>
                <a:gd name="T16" fmla="*/ 72 w 369"/>
                <a:gd name="T17" fmla="*/ 270 h 371"/>
                <a:gd name="T18" fmla="*/ 26 w 369"/>
                <a:gd name="T19" fmla="*/ 330 h 371"/>
                <a:gd name="T20" fmla="*/ 4 w 369"/>
                <a:gd name="T21" fmla="*/ 361 h 371"/>
                <a:gd name="T22" fmla="*/ 0 w 369"/>
                <a:gd name="T23" fmla="*/ 371 h 371"/>
                <a:gd name="T24" fmla="*/ 27 w 369"/>
                <a:gd name="T25" fmla="*/ 361 h 371"/>
                <a:gd name="T26" fmla="*/ 41 w 369"/>
                <a:gd name="T27" fmla="*/ 341 h 371"/>
                <a:gd name="T28" fmla="*/ 87 w 369"/>
                <a:gd name="T29" fmla="*/ 282 h 371"/>
                <a:gd name="T30" fmla="*/ 135 w 369"/>
                <a:gd name="T31" fmla="*/ 225 h 371"/>
                <a:gd name="T32" fmla="*/ 183 w 369"/>
                <a:gd name="T33" fmla="*/ 171 h 371"/>
                <a:gd name="T34" fmla="*/ 230 w 369"/>
                <a:gd name="T35" fmla="*/ 123 h 371"/>
                <a:gd name="T36" fmla="*/ 274 w 369"/>
                <a:gd name="T37" fmla="*/ 81 h 371"/>
                <a:gd name="T38" fmla="*/ 312 w 369"/>
                <a:gd name="T39" fmla="*/ 47 h 371"/>
                <a:gd name="T40" fmla="*/ 342 w 369"/>
                <a:gd name="T41" fmla="*/ 22 h 371"/>
                <a:gd name="T42" fmla="*/ 369 w 369"/>
                <a:gd name="T43" fmla="*/ 0 h 371"/>
                <a:gd name="T44" fmla="*/ 369 w 369"/>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71">
                  <a:moveTo>
                    <a:pt x="369" y="0"/>
                  </a:moveTo>
                  <a:cubicBezTo>
                    <a:pt x="369" y="0"/>
                    <a:pt x="358" y="6"/>
                    <a:pt x="340" y="18"/>
                  </a:cubicBezTo>
                  <a:cubicBezTo>
                    <a:pt x="331" y="24"/>
                    <a:pt x="320" y="32"/>
                    <a:pt x="307" y="41"/>
                  </a:cubicBezTo>
                  <a:cubicBezTo>
                    <a:pt x="301" y="46"/>
                    <a:pt x="294" y="51"/>
                    <a:pt x="288" y="56"/>
                  </a:cubicBezTo>
                  <a:cubicBezTo>
                    <a:pt x="281" y="61"/>
                    <a:pt x="274" y="67"/>
                    <a:pt x="266" y="73"/>
                  </a:cubicBezTo>
                  <a:cubicBezTo>
                    <a:pt x="252" y="84"/>
                    <a:pt x="236" y="98"/>
                    <a:pt x="220" y="112"/>
                  </a:cubicBezTo>
                  <a:cubicBezTo>
                    <a:pt x="204" y="127"/>
                    <a:pt x="187" y="142"/>
                    <a:pt x="170" y="159"/>
                  </a:cubicBezTo>
                  <a:cubicBezTo>
                    <a:pt x="154" y="176"/>
                    <a:pt x="137" y="194"/>
                    <a:pt x="120" y="212"/>
                  </a:cubicBezTo>
                  <a:cubicBezTo>
                    <a:pt x="104" y="231"/>
                    <a:pt x="88" y="250"/>
                    <a:pt x="72" y="270"/>
                  </a:cubicBezTo>
                  <a:cubicBezTo>
                    <a:pt x="56" y="290"/>
                    <a:pt x="40" y="310"/>
                    <a:pt x="26" y="330"/>
                  </a:cubicBezTo>
                  <a:cubicBezTo>
                    <a:pt x="18" y="340"/>
                    <a:pt x="11" y="351"/>
                    <a:pt x="4" y="361"/>
                  </a:cubicBezTo>
                  <a:cubicBezTo>
                    <a:pt x="3" y="365"/>
                    <a:pt x="2" y="368"/>
                    <a:pt x="0" y="371"/>
                  </a:cubicBezTo>
                  <a:cubicBezTo>
                    <a:pt x="9" y="367"/>
                    <a:pt x="18" y="364"/>
                    <a:pt x="27" y="361"/>
                  </a:cubicBezTo>
                  <a:cubicBezTo>
                    <a:pt x="32" y="354"/>
                    <a:pt x="36" y="348"/>
                    <a:pt x="41" y="341"/>
                  </a:cubicBezTo>
                  <a:cubicBezTo>
                    <a:pt x="56" y="321"/>
                    <a:pt x="71" y="302"/>
                    <a:pt x="87" y="282"/>
                  </a:cubicBezTo>
                  <a:cubicBezTo>
                    <a:pt x="103" y="263"/>
                    <a:pt x="118" y="243"/>
                    <a:pt x="135" y="225"/>
                  </a:cubicBezTo>
                  <a:cubicBezTo>
                    <a:pt x="151" y="206"/>
                    <a:pt x="167" y="188"/>
                    <a:pt x="183" y="171"/>
                  </a:cubicBezTo>
                  <a:cubicBezTo>
                    <a:pt x="199" y="154"/>
                    <a:pt x="215" y="138"/>
                    <a:pt x="230" y="123"/>
                  </a:cubicBezTo>
                  <a:cubicBezTo>
                    <a:pt x="245" y="108"/>
                    <a:pt x="260" y="94"/>
                    <a:pt x="274" y="81"/>
                  </a:cubicBezTo>
                  <a:cubicBezTo>
                    <a:pt x="287" y="68"/>
                    <a:pt x="300" y="57"/>
                    <a:pt x="312" y="47"/>
                  </a:cubicBezTo>
                  <a:cubicBezTo>
                    <a:pt x="323" y="37"/>
                    <a:pt x="333" y="28"/>
                    <a:pt x="342" y="22"/>
                  </a:cubicBezTo>
                  <a:cubicBezTo>
                    <a:pt x="359" y="8"/>
                    <a:pt x="369" y="0"/>
                    <a:pt x="369" y="0"/>
                  </a:cubicBezTo>
                  <a:cubicBezTo>
                    <a:pt x="369" y="0"/>
                    <a:pt x="369" y="0"/>
                    <a:pt x="369" y="0"/>
                  </a:cubicBezTo>
                </a:path>
              </a:pathLst>
            </a:custGeom>
            <a:solidFill>
              <a:srgbClr val="0191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3" name="Freeform 256"/>
            <p:cNvSpPr>
              <a:spLocks/>
            </p:cNvSpPr>
            <p:nvPr/>
          </p:nvSpPr>
          <p:spPr bwMode="auto">
            <a:xfrm>
              <a:off x="2284413" y="1568450"/>
              <a:ext cx="1233488" cy="2668588"/>
            </a:xfrm>
            <a:custGeom>
              <a:avLst/>
              <a:gdLst>
                <a:gd name="T0" fmla="*/ 50 w 421"/>
                <a:gd name="T1" fmla="*/ 461 h 911"/>
                <a:gd name="T2" fmla="*/ 120 w 421"/>
                <a:gd name="T3" fmla="*/ 911 h 911"/>
                <a:gd name="T4" fmla="*/ 383 w 421"/>
                <a:gd name="T5" fmla="*/ 480 h 911"/>
                <a:gd name="T6" fmla="*/ 390 w 421"/>
                <a:gd name="T7" fmla="*/ 0 h 911"/>
                <a:gd name="T8" fmla="*/ 50 w 421"/>
                <a:gd name="T9" fmla="*/ 461 h 911"/>
              </a:gdLst>
              <a:ahLst/>
              <a:cxnLst>
                <a:cxn ang="0">
                  <a:pos x="T0" y="T1"/>
                </a:cxn>
                <a:cxn ang="0">
                  <a:pos x="T2" y="T3"/>
                </a:cxn>
                <a:cxn ang="0">
                  <a:pos x="T4" y="T5"/>
                </a:cxn>
                <a:cxn ang="0">
                  <a:pos x="T6" y="T7"/>
                </a:cxn>
                <a:cxn ang="0">
                  <a:pos x="T8" y="T9"/>
                </a:cxn>
              </a:cxnLst>
              <a:rect l="0" t="0" r="r" b="b"/>
              <a:pathLst>
                <a:path w="421" h="911">
                  <a:moveTo>
                    <a:pt x="50" y="461"/>
                  </a:moveTo>
                  <a:cubicBezTo>
                    <a:pt x="0" y="718"/>
                    <a:pt x="120" y="911"/>
                    <a:pt x="120" y="911"/>
                  </a:cubicBezTo>
                  <a:cubicBezTo>
                    <a:pt x="120" y="911"/>
                    <a:pt x="305" y="881"/>
                    <a:pt x="383" y="480"/>
                  </a:cubicBezTo>
                  <a:cubicBezTo>
                    <a:pt x="421" y="284"/>
                    <a:pt x="390" y="0"/>
                    <a:pt x="390" y="0"/>
                  </a:cubicBezTo>
                  <a:cubicBezTo>
                    <a:pt x="390" y="0"/>
                    <a:pt x="99" y="205"/>
                    <a:pt x="50" y="461"/>
                  </a:cubicBezTo>
                </a:path>
              </a:pathLst>
            </a:custGeom>
            <a:solidFill>
              <a:srgbClr val="85D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4" name="Freeform 257"/>
            <p:cNvSpPr>
              <a:spLocks/>
            </p:cNvSpPr>
            <p:nvPr/>
          </p:nvSpPr>
          <p:spPr bwMode="auto">
            <a:xfrm>
              <a:off x="3427413" y="15684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BEC6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5" name="Freeform 258"/>
            <p:cNvSpPr>
              <a:spLocks/>
            </p:cNvSpPr>
            <p:nvPr/>
          </p:nvSpPr>
          <p:spPr bwMode="auto">
            <a:xfrm>
              <a:off x="2636838" y="1568450"/>
              <a:ext cx="790575" cy="2652713"/>
            </a:xfrm>
            <a:custGeom>
              <a:avLst/>
              <a:gdLst>
                <a:gd name="T0" fmla="*/ 270 w 270"/>
                <a:gd name="T1" fmla="*/ 0 h 906"/>
                <a:gd name="T2" fmla="*/ 247 w 270"/>
                <a:gd name="T3" fmla="*/ 35 h 906"/>
                <a:gd name="T4" fmla="*/ 222 w 270"/>
                <a:gd name="T5" fmla="*/ 75 h 906"/>
                <a:gd name="T6" fmla="*/ 207 w 270"/>
                <a:gd name="T7" fmla="*/ 100 h 906"/>
                <a:gd name="T8" fmla="*/ 191 w 270"/>
                <a:gd name="T9" fmla="*/ 129 h 906"/>
                <a:gd name="T10" fmla="*/ 159 w 270"/>
                <a:gd name="T11" fmla="*/ 194 h 906"/>
                <a:gd name="T12" fmla="*/ 126 w 270"/>
                <a:gd name="T13" fmla="*/ 269 h 906"/>
                <a:gd name="T14" fmla="*/ 96 w 270"/>
                <a:gd name="T15" fmla="*/ 350 h 906"/>
                <a:gd name="T16" fmla="*/ 70 w 270"/>
                <a:gd name="T17" fmla="*/ 436 h 906"/>
                <a:gd name="T18" fmla="*/ 48 w 270"/>
                <a:gd name="T19" fmla="*/ 523 h 906"/>
                <a:gd name="T20" fmla="*/ 30 w 270"/>
                <a:gd name="T21" fmla="*/ 609 h 906"/>
                <a:gd name="T22" fmla="*/ 18 w 270"/>
                <a:gd name="T23" fmla="*/ 689 h 906"/>
                <a:gd name="T24" fmla="*/ 13 w 270"/>
                <a:gd name="T25" fmla="*/ 726 h 906"/>
                <a:gd name="T26" fmla="*/ 9 w 270"/>
                <a:gd name="T27" fmla="*/ 761 h 906"/>
                <a:gd name="T28" fmla="*/ 4 w 270"/>
                <a:gd name="T29" fmla="*/ 822 h 906"/>
                <a:gd name="T30" fmla="*/ 2 w 270"/>
                <a:gd name="T31" fmla="*/ 870 h 906"/>
                <a:gd name="T32" fmla="*/ 0 w 270"/>
                <a:gd name="T33" fmla="*/ 906 h 906"/>
                <a:gd name="T34" fmla="*/ 1 w 270"/>
                <a:gd name="T35" fmla="*/ 902 h 906"/>
                <a:gd name="T36" fmla="*/ 6 w 270"/>
                <a:gd name="T37" fmla="*/ 870 h 906"/>
                <a:gd name="T38" fmla="*/ 23 w 270"/>
                <a:gd name="T39" fmla="*/ 763 h 906"/>
                <a:gd name="T40" fmla="*/ 35 w 270"/>
                <a:gd name="T41" fmla="*/ 692 h 906"/>
                <a:gd name="T42" fmla="*/ 51 w 270"/>
                <a:gd name="T43" fmla="*/ 612 h 906"/>
                <a:gd name="T44" fmla="*/ 70 w 270"/>
                <a:gd name="T45" fmla="*/ 528 h 906"/>
                <a:gd name="T46" fmla="*/ 92 w 270"/>
                <a:gd name="T47" fmla="*/ 442 h 906"/>
                <a:gd name="T48" fmla="*/ 118 w 270"/>
                <a:gd name="T49" fmla="*/ 357 h 906"/>
                <a:gd name="T50" fmla="*/ 132 w 270"/>
                <a:gd name="T51" fmla="*/ 316 h 906"/>
                <a:gd name="T52" fmla="*/ 146 w 270"/>
                <a:gd name="T53" fmla="*/ 276 h 906"/>
                <a:gd name="T54" fmla="*/ 175 w 270"/>
                <a:gd name="T55" fmla="*/ 201 h 906"/>
                <a:gd name="T56" fmla="*/ 203 w 270"/>
                <a:gd name="T57" fmla="*/ 134 h 906"/>
                <a:gd name="T58" fmla="*/ 229 w 270"/>
                <a:gd name="T59" fmla="*/ 79 h 906"/>
                <a:gd name="T60" fmla="*/ 250 w 270"/>
                <a:gd name="T61" fmla="*/ 37 h 906"/>
                <a:gd name="T62" fmla="*/ 270 w 270"/>
                <a:gd name="T63" fmla="*/ 0 h 906"/>
                <a:gd name="T64" fmla="*/ 270 w 270"/>
                <a:gd name="T65"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0" h="906">
                  <a:moveTo>
                    <a:pt x="270" y="0"/>
                  </a:moveTo>
                  <a:cubicBezTo>
                    <a:pt x="269" y="0"/>
                    <a:pt x="261" y="13"/>
                    <a:pt x="247" y="35"/>
                  </a:cubicBezTo>
                  <a:cubicBezTo>
                    <a:pt x="239" y="46"/>
                    <a:pt x="231" y="59"/>
                    <a:pt x="222" y="75"/>
                  </a:cubicBezTo>
                  <a:cubicBezTo>
                    <a:pt x="217" y="83"/>
                    <a:pt x="212" y="91"/>
                    <a:pt x="207" y="100"/>
                  </a:cubicBezTo>
                  <a:cubicBezTo>
                    <a:pt x="202" y="109"/>
                    <a:pt x="197" y="119"/>
                    <a:pt x="191" y="129"/>
                  </a:cubicBezTo>
                  <a:cubicBezTo>
                    <a:pt x="180" y="148"/>
                    <a:pt x="170" y="170"/>
                    <a:pt x="159" y="194"/>
                  </a:cubicBezTo>
                  <a:cubicBezTo>
                    <a:pt x="148" y="217"/>
                    <a:pt x="137" y="242"/>
                    <a:pt x="126" y="269"/>
                  </a:cubicBezTo>
                  <a:cubicBezTo>
                    <a:pt x="116" y="295"/>
                    <a:pt x="106" y="322"/>
                    <a:pt x="96" y="350"/>
                  </a:cubicBezTo>
                  <a:cubicBezTo>
                    <a:pt x="87" y="378"/>
                    <a:pt x="78" y="407"/>
                    <a:pt x="70" y="436"/>
                  </a:cubicBezTo>
                  <a:cubicBezTo>
                    <a:pt x="62" y="465"/>
                    <a:pt x="54" y="494"/>
                    <a:pt x="48" y="523"/>
                  </a:cubicBezTo>
                  <a:cubicBezTo>
                    <a:pt x="41" y="552"/>
                    <a:pt x="36" y="581"/>
                    <a:pt x="30" y="609"/>
                  </a:cubicBezTo>
                  <a:cubicBezTo>
                    <a:pt x="26" y="636"/>
                    <a:pt x="21" y="663"/>
                    <a:pt x="18" y="689"/>
                  </a:cubicBezTo>
                  <a:cubicBezTo>
                    <a:pt x="16" y="702"/>
                    <a:pt x="15" y="714"/>
                    <a:pt x="13" y="726"/>
                  </a:cubicBezTo>
                  <a:cubicBezTo>
                    <a:pt x="12" y="738"/>
                    <a:pt x="10" y="750"/>
                    <a:pt x="9" y="761"/>
                  </a:cubicBezTo>
                  <a:cubicBezTo>
                    <a:pt x="7" y="783"/>
                    <a:pt x="5" y="804"/>
                    <a:pt x="4" y="822"/>
                  </a:cubicBezTo>
                  <a:cubicBezTo>
                    <a:pt x="3" y="841"/>
                    <a:pt x="2" y="857"/>
                    <a:pt x="2" y="870"/>
                  </a:cubicBezTo>
                  <a:cubicBezTo>
                    <a:pt x="1" y="887"/>
                    <a:pt x="0" y="900"/>
                    <a:pt x="0" y="906"/>
                  </a:cubicBezTo>
                  <a:cubicBezTo>
                    <a:pt x="1" y="905"/>
                    <a:pt x="1" y="904"/>
                    <a:pt x="1" y="902"/>
                  </a:cubicBezTo>
                  <a:cubicBezTo>
                    <a:pt x="2" y="895"/>
                    <a:pt x="4" y="884"/>
                    <a:pt x="6" y="870"/>
                  </a:cubicBezTo>
                  <a:cubicBezTo>
                    <a:pt x="9" y="844"/>
                    <a:pt x="15" y="807"/>
                    <a:pt x="23" y="763"/>
                  </a:cubicBezTo>
                  <a:cubicBezTo>
                    <a:pt x="26" y="741"/>
                    <a:pt x="30" y="717"/>
                    <a:pt x="35" y="692"/>
                  </a:cubicBezTo>
                  <a:cubicBezTo>
                    <a:pt x="39" y="666"/>
                    <a:pt x="46" y="640"/>
                    <a:pt x="51" y="612"/>
                  </a:cubicBezTo>
                  <a:cubicBezTo>
                    <a:pt x="57" y="585"/>
                    <a:pt x="63" y="557"/>
                    <a:pt x="70" y="528"/>
                  </a:cubicBezTo>
                  <a:cubicBezTo>
                    <a:pt x="77" y="500"/>
                    <a:pt x="85" y="471"/>
                    <a:pt x="92" y="442"/>
                  </a:cubicBezTo>
                  <a:cubicBezTo>
                    <a:pt x="101" y="414"/>
                    <a:pt x="109" y="385"/>
                    <a:pt x="118" y="357"/>
                  </a:cubicBezTo>
                  <a:cubicBezTo>
                    <a:pt x="123" y="343"/>
                    <a:pt x="127" y="330"/>
                    <a:pt x="132" y="316"/>
                  </a:cubicBezTo>
                  <a:cubicBezTo>
                    <a:pt x="136" y="302"/>
                    <a:pt x="141" y="289"/>
                    <a:pt x="146" y="276"/>
                  </a:cubicBezTo>
                  <a:cubicBezTo>
                    <a:pt x="156" y="250"/>
                    <a:pt x="165" y="224"/>
                    <a:pt x="175" y="201"/>
                  </a:cubicBezTo>
                  <a:cubicBezTo>
                    <a:pt x="185" y="177"/>
                    <a:pt x="194" y="155"/>
                    <a:pt x="203" y="134"/>
                  </a:cubicBezTo>
                  <a:cubicBezTo>
                    <a:pt x="213" y="114"/>
                    <a:pt x="221" y="95"/>
                    <a:pt x="229" y="79"/>
                  </a:cubicBezTo>
                  <a:cubicBezTo>
                    <a:pt x="237" y="63"/>
                    <a:pt x="244" y="48"/>
                    <a:pt x="250" y="37"/>
                  </a:cubicBezTo>
                  <a:cubicBezTo>
                    <a:pt x="263" y="14"/>
                    <a:pt x="269" y="0"/>
                    <a:pt x="270" y="0"/>
                  </a:cubicBezTo>
                  <a:cubicBezTo>
                    <a:pt x="270" y="0"/>
                    <a:pt x="270" y="0"/>
                    <a:pt x="270" y="0"/>
                  </a:cubicBezTo>
                </a:path>
              </a:pathLst>
            </a:custGeom>
            <a:solidFill>
              <a:srgbClr val="63A2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6" name="Freeform 259"/>
            <p:cNvSpPr>
              <a:spLocks/>
            </p:cNvSpPr>
            <p:nvPr/>
          </p:nvSpPr>
          <p:spPr bwMode="auto">
            <a:xfrm>
              <a:off x="2633663" y="3152775"/>
              <a:ext cx="1892300" cy="1327150"/>
            </a:xfrm>
            <a:custGeom>
              <a:avLst/>
              <a:gdLst>
                <a:gd name="T0" fmla="*/ 199 w 646"/>
                <a:gd name="T1" fmla="*/ 105 h 453"/>
                <a:gd name="T2" fmla="*/ 0 w 646"/>
                <a:gd name="T3" fmla="*/ 371 h 453"/>
                <a:gd name="T4" fmla="*/ 359 w 646"/>
                <a:gd name="T5" fmla="*/ 289 h 453"/>
                <a:gd name="T6" fmla="*/ 646 w 646"/>
                <a:gd name="T7" fmla="*/ 120 h 453"/>
                <a:gd name="T8" fmla="*/ 199 w 646"/>
                <a:gd name="T9" fmla="*/ 105 h 453"/>
              </a:gdLst>
              <a:ahLst/>
              <a:cxnLst>
                <a:cxn ang="0">
                  <a:pos x="T0" y="T1"/>
                </a:cxn>
                <a:cxn ang="0">
                  <a:pos x="T2" y="T3"/>
                </a:cxn>
                <a:cxn ang="0">
                  <a:pos x="T4" y="T5"/>
                </a:cxn>
                <a:cxn ang="0">
                  <a:pos x="T6" y="T7"/>
                </a:cxn>
                <a:cxn ang="0">
                  <a:pos x="T8" y="T9"/>
                </a:cxn>
              </a:cxnLst>
              <a:rect l="0" t="0" r="r" b="b"/>
              <a:pathLst>
                <a:path w="646" h="453">
                  <a:moveTo>
                    <a:pt x="199" y="105"/>
                  </a:moveTo>
                  <a:cubicBezTo>
                    <a:pt x="40" y="209"/>
                    <a:pt x="0" y="371"/>
                    <a:pt x="0" y="371"/>
                  </a:cubicBezTo>
                  <a:cubicBezTo>
                    <a:pt x="0" y="371"/>
                    <a:pt x="110" y="453"/>
                    <a:pt x="359" y="289"/>
                  </a:cubicBezTo>
                  <a:cubicBezTo>
                    <a:pt x="481" y="209"/>
                    <a:pt x="646" y="120"/>
                    <a:pt x="646" y="120"/>
                  </a:cubicBezTo>
                  <a:cubicBezTo>
                    <a:pt x="646" y="120"/>
                    <a:pt x="358" y="0"/>
                    <a:pt x="199" y="105"/>
                  </a:cubicBezTo>
                </a:path>
              </a:pathLst>
            </a:custGeom>
            <a:solidFill>
              <a:srgbClr val="00BD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7" name="Freeform 260"/>
            <p:cNvSpPr>
              <a:spLocks/>
            </p:cNvSpPr>
            <p:nvPr/>
          </p:nvSpPr>
          <p:spPr bwMode="auto">
            <a:xfrm>
              <a:off x="2633663" y="42386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78" name="Freeform 261"/>
            <p:cNvSpPr>
              <a:spLocks/>
            </p:cNvSpPr>
            <p:nvPr/>
          </p:nvSpPr>
          <p:spPr bwMode="auto">
            <a:xfrm>
              <a:off x="2633663" y="3498850"/>
              <a:ext cx="1892300" cy="739775"/>
            </a:xfrm>
            <a:custGeom>
              <a:avLst/>
              <a:gdLst>
                <a:gd name="T0" fmla="*/ 592 w 646"/>
                <a:gd name="T1" fmla="*/ 0 h 253"/>
                <a:gd name="T2" fmla="*/ 580 w 646"/>
                <a:gd name="T3" fmla="*/ 0 h 253"/>
                <a:gd name="T4" fmla="*/ 535 w 646"/>
                <a:gd name="T5" fmla="*/ 2 h 253"/>
                <a:gd name="T6" fmla="*/ 481 w 646"/>
                <a:gd name="T7" fmla="*/ 7 h 253"/>
                <a:gd name="T8" fmla="*/ 452 w 646"/>
                <a:gd name="T9" fmla="*/ 12 h 253"/>
                <a:gd name="T10" fmla="*/ 421 w 646"/>
                <a:gd name="T11" fmla="*/ 18 h 253"/>
                <a:gd name="T12" fmla="*/ 390 w 646"/>
                <a:gd name="T13" fmla="*/ 25 h 253"/>
                <a:gd name="T14" fmla="*/ 359 w 646"/>
                <a:gd name="T15" fmla="*/ 34 h 253"/>
                <a:gd name="T16" fmla="*/ 327 w 646"/>
                <a:gd name="T17" fmla="*/ 44 h 253"/>
                <a:gd name="T18" fmla="*/ 296 w 646"/>
                <a:gd name="T19" fmla="*/ 56 h 253"/>
                <a:gd name="T20" fmla="*/ 265 w 646"/>
                <a:gd name="T21" fmla="*/ 70 h 253"/>
                <a:gd name="T22" fmla="*/ 235 w 646"/>
                <a:gd name="T23" fmla="*/ 84 h 253"/>
                <a:gd name="T24" fmla="*/ 206 w 646"/>
                <a:gd name="T25" fmla="*/ 99 h 253"/>
                <a:gd name="T26" fmla="*/ 178 w 646"/>
                <a:gd name="T27" fmla="*/ 116 h 253"/>
                <a:gd name="T28" fmla="*/ 128 w 646"/>
                <a:gd name="T29" fmla="*/ 149 h 253"/>
                <a:gd name="T30" fmla="*/ 84 w 646"/>
                <a:gd name="T31" fmla="*/ 181 h 253"/>
                <a:gd name="T32" fmla="*/ 49 w 646"/>
                <a:gd name="T33" fmla="*/ 209 h 253"/>
                <a:gd name="T34" fmla="*/ 22 w 646"/>
                <a:gd name="T35" fmla="*/ 232 h 253"/>
                <a:gd name="T36" fmla="*/ 0 w 646"/>
                <a:gd name="T37" fmla="*/ 253 h 253"/>
                <a:gd name="T38" fmla="*/ 0 w 646"/>
                <a:gd name="T39" fmla="*/ 253 h 253"/>
                <a:gd name="T40" fmla="*/ 24 w 646"/>
                <a:gd name="T41" fmla="*/ 235 h 253"/>
                <a:gd name="T42" fmla="*/ 90 w 646"/>
                <a:gd name="T43" fmla="*/ 189 h 253"/>
                <a:gd name="T44" fmla="*/ 135 w 646"/>
                <a:gd name="T45" fmla="*/ 159 h 253"/>
                <a:gd name="T46" fmla="*/ 186 w 646"/>
                <a:gd name="T47" fmla="*/ 129 h 253"/>
                <a:gd name="T48" fmla="*/ 214 w 646"/>
                <a:gd name="T49" fmla="*/ 113 h 253"/>
                <a:gd name="T50" fmla="*/ 242 w 646"/>
                <a:gd name="T51" fmla="*/ 99 h 253"/>
                <a:gd name="T52" fmla="*/ 272 w 646"/>
                <a:gd name="T53" fmla="*/ 85 h 253"/>
                <a:gd name="T54" fmla="*/ 302 w 646"/>
                <a:gd name="T55" fmla="*/ 72 h 253"/>
                <a:gd name="T56" fmla="*/ 333 w 646"/>
                <a:gd name="T57" fmla="*/ 60 h 253"/>
                <a:gd name="T58" fmla="*/ 364 w 646"/>
                <a:gd name="T59" fmla="*/ 50 h 253"/>
                <a:gd name="T60" fmla="*/ 394 w 646"/>
                <a:gd name="T61" fmla="*/ 41 h 253"/>
                <a:gd name="T62" fmla="*/ 425 w 646"/>
                <a:gd name="T63" fmla="*/ 32 h 253"/>
                <a:gd name="T64" fmla="*/ 454 w 646"/>
                <a:gd name="T65" fmla="*/ 25 h 253"/>
                <a:gd name="T66" fmla="*/ 483 w 646"/>
                <a:gd name="T67" fmla="*/ 20 h 253"/>
                <a:gd name="T68" fmla="*/ 536 w 646"/>
                <a:gd name="T69" fmla="*/ 12 h 253"/>
                <a:gd name="T70" fmla="*/ 581 w 646"/>
                <a:gd name="T71" fmla="*/ 7 h 253"/>
                <a:gd name="T72" fmla="*/ 616 w 646"/>
                <a:gd name="T73" fmla="*/ 4 h 253"/>
                <a:gd name="T74" fmla="*/ 646 w 646"/>
                <a:gd name="T75" fmla="*/ 2 h 253"/>
                <a:gd name="T76" fmla="*/ 616 w 646"/>
                <a:gd name="T77" fmla="*/ 1 h 253"/>
                <a:gd name="T78" fmla="*/ 592 w 646"/>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253">
                  <a:moveTo>
                    <a:pt x="592" y="0"/>
                  </a:moveTo>
                  <a:cubicBezTo>
                    <a:pt x="588" y="0"/>
                    <a:pt x="584" y="0"/>
                    <a:pt x="580" y="0"/>
                  </a:cubicBezTo>
                  <a:cubicBezTo>
                    <a:pt x="567" y="1"/>
                    <a:pt x="551" y="0"/>
                    <a:pt x="535" y="2"/>
                  </a:cubicBezTo>
                  <a:cubicBezTo>
                    <a:pt x="518" y="4"/>
                    <a:pt x="500" y="4"/>
                    <a:pt x="481" y="7"/>
                  </a:cubicBezTo>
                  <a:cubicBezTo>
                    <a:pt x="471" y="9"/>
                    <a:pt x="462" y="10"/>
                    <a:pt x="452" y="12"/>
                  </a:cubicBezTo>
                  <a:cubicBezTo>
                    <a:pt x="442" y="13"/>
                    <a:pt x="432" y="16"/>
                    <a:pt x="421" y="18"/>
                  </a:cubicBezTo>
                  <a:cubicBezTo>
                    <a:pt x="411" y="20"/>
                    <a:pt x="401" y="22"/>
                    <a:pt x="390" y="25"/>
                  </a:cubicBezTo>
                  <a:cubicBezTo>
                    <a:pt x="380" y="28"/>
                    <a:pt x="369" y="30"/>
                    <a:pt x="359" y="34"/>
                  </a:cubicBezTo>
                  <a:cubicBezTo>
                    <a:pt x="348" y="37"/>
                    <a:pt x="338" y="41"/>
                    <a:pt x="327" y="44"/>
                  </a:cubicBezTo>
                  <a:cubicBezTo>
                    <a:pt x="317" y="48"/>
                    <a:pt x="306" y="52"/>
                    <a:pt x="296" y="56"/>
                  </a:cubicBezTo>
                  <a:cubicBezTo>
                    <a:pt x="285" y="60"/>
                    <a:pt x="275" y="65"/>
                    <a:pt x="265" y="70"/>
                  </a:cubicBezTo>
                  <a:cubicBezTo>
                    <a:pt x="255" y="75"/>
                    <a:pt x="245" y="79"/>
                    <a:pt x="235" y="84"/>
                  </a:cubicBezTo>
                  <a:cubicBezTo>
                    <a:pt x="225" y="89"/>
                    <a:pt x="215" y="94"/>
                    <a:pt x="206" y="99"/>
                  </a:cubicBezTo>
                  <a:cubicBezTo>
                    <a:pt x="197" y="105"/>
                    <a:pt x="187" y="110"/>
                    <a:pt x="178" y="116"/>
                  </a:cubicBezTo>
                  <a:cubicBezTo>
                    <a:pt x="160" y="126"/>
                    <a:pt x="144" y="138"/>
                    <a:pt x="128" y="149"/>
                  </a:cubicBezTo>
                  <a:cubicBezTo>
                    <a:pt x="112" y="160"/>
                    <a:pt x="97" y="170"/>
                    <a:pt x="84" y="181"/>
                  </a:cubicBezTo>
                  <a:cubicBezTo>
                    <a:pt x="71" y="191"/>
                    <a:pt x="59" y="201"/>
                    <a:pt x="49" y="209"/>
                  </a:cubicBezTo>
                  <a:cubicBezTo>
                    <a:pt x="39" y="218"/>
                    <a:pt x="30" y="226"/>
                    <a:pt x="22" y="232"/>
                  </a:cubicBezTo>
                  <a:cubicBezTo>
                    <a:pt x="8" y="245"/>
                    <a:pt x="0" y="253"/>
                    <a:pt x="0" y="253"/>
                  </a:cubicBezTo>
                  <a:cubicBezTo>
                    <a:pt x="0" y="253"/>
                    <a:pt x="0" y="253"/>
                    <a:pt x="0" y="253"/>
                  </a:cubicBezTo>
                  <a:cubicBezTo>
                    <a:pt x="0" y="253"/>
                    <a:pt x="9" y="246"/>
                    <a:pt x="24" y="235"/>
                  </a:cubicBezTo>
                  <a:cubicBezTo>
                    <a:pt x="40" y="223"/>
                    <a:pt x="63" y="207"/>
                    <a:pt x="90" y="189"/>
                  </a:cubicBezTo>
                  <a:cubicBezTo>
                    <a:pt x="104" y="179"/>
                    <a:pt x="119" y="169"/>
                    <a:pt x="135" y="159"/>
                  </a:cubicBezTo>
                  <a:cubicBezTo>
                    <a:pt x="151" y="149"/>
                    <a:pt x="168" y="139"/>
                    <a:pt x="186" y="129"/>
                  </a:cubicBezTo>
                  <a:cubicBezTo>
                    <a:pt x="195" y="124"/>
                    <a:pt x="204" y="119"/>
                    <a:pt x="214" y="113"/>
                  </a:cubicBezTo>
                  <a:cubicBezTo>
                    <a:pt x="223" y="109"/>
                    <a:pt x="233" y="104"/>
                    <a:pt x="242" y="99"/>
                  </a:cubicBezTo>
                  <a:cubicBezTo>
                    <a:pt x="252" y="94"/>
                    <a:pt x="262" y="90"/>
                    <a:pt x="272" y="85"/>
                  </a:cubicBezTo>
                  <a:cubicBezTo>
                    <a:pt x="282" y="81"/>
                    <a:pt x="292" y="76"/>
                    <a:pt x="302" y="72"/>
                  </a:cubicBezTo>
                  <a:cubicBezTo>
                    <a:pt x="312" y="68"/>
                    <a:pt x="322" y="64"/>
                    <a:pt x="333" y="60"/>
                  </a:cubicBezTo>
                  <a:cubicBezTo>
                    <a:pt x="343" y="57"/>
                    <a:pt x="353" y="53"/>
                    <a:pt x="364" y="50"/>
                  </a:cubicBezTo>
                  <a:cubicBezTo>
                    <a:pt x="374" y="46"/>
                    <a:pt x="384" y="44"/>
                    <a:pt x="394" y="41"/>
                  </a:cubicBezTo>
                  <a:cubicBezTo>
                    <a:pt x="405" y="37"/>
                    <a:pt x="415" y="35"/>
                    <a:pt x="425" y="32"/>
                  </a:cubicBezTo>
                  <a:cubicBezTo>
                    <a:pt x="435" y="30"/>
                    <a:pt x="445" y="28"/>
                    <a:pt x="454" y="25"/>
                  </a:cubicBezTo>
                  <a:cubicBezTo>
                    <a:pt x="464" y="24"/>
                    <a:pt x="474" y="22"/>
                    <a:pt x="483" y="20"/>
                  </a:cubicBezTo>
                  <a:cubicBezTo>
                    <a:pt x="502" y="16"/>
                    <a:pt x="519" y="14"/>
                    <a:pt x="536" y="12"/>
                  </a:cubicBezTo>
                  <a:cubicBezTo>
                    <a:pt x="552" y="9"/>
                    <a:pt x="567" y="8"/>
                    <a:pt x="581" y="7"/>
                  </a:cubicBezTo>
                  <a:cubicBezTo>
                    <a:pt x="594" y="5"/>
                    <a:pt x="606" y="4"/>
                    <a:pt x="616" y="4"/>
                  </a:cubicBezTo>
                  <a:cubicBezTo>
                    <a:pt x="635" y="2"/>
                    <a:pt x="646" y="2"/>
                    <a:pt x="646" y="2"/>
                  </a:cubicBezTo>
                  <a:cubicBezTo>
                    <a:pt x="646" y="2"/>
                    <a:pt x="635" y="1"/>
                    <a:pt x="616" y="1"/>
                  </a:cubicBezTo>
                  <a:cubicBezTo>
                    <a:pt x="609" y="0"/>
                    <a:pt x="601" y="0"/>
                    <a:pt x="592" y="0"/>
                  </a:cubicBezTo>
                </a:path>
              </a:pathLst>
            </a:custGeom>
            <a:solidFill>
              <a:srgbClr val="0093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3" name="Group 112"/>
          <p:cNvGrpSpPr/>
          <p:nvPr/>
        </p:nvGrpSpPr>
        <p:grpSpPr>
          <a:xfrm>
            <a:off x="7191512" y="1760049"/>
            <a:ext cx="1123617" cy="1368608"/>
            <a:chOff x="4248151" y="3152776"/>
            <a:chExt cx="1601787" cy="1951037"/>
          </a:xfrm>
        </p:grpSpPr>
        <p:sp>
          <p:nvSpPr>
            <p:cNvPr id="130" name="Freeform 5"/>
            <p:cNvSpPr>
              <a:spLocks/>
            </p:cNvSpPr>
            <p:nvPr/>
          </p:nvSpPr>
          <p:spPr bwMode="auto">
            <a:xfrm>
              <a:off x="5084763" y="4759326"/>
              <a:ext cx="230188" cy="314325"/>
            </a:xfrm>
            <a:custGeom>
              <a:avLst/>
              <a:gdLst>
                <a:gd name="T0" fmla="*/ 0 w 145"/>
                <a:gd name="T1" fmla="*/ 198 h 198"/>
                <a:gd name="T2" fmla="*/ 104 w 145"/>
                <a:gd name="T3" fmla="*/ 137 h 198"/>
                <a:gd name="T4" fmla="*/ 145 w 145"/>
                <a:gd name="T5" fmla="*/ 0 h 198"/>
                <a:gd name="T6" fmla="*/ 40 w 145"/>
                <a:gd name="T7" fmla="*/ 62 h 198"/>
                <a:gd name="T8" fmla="*/ 0 w 145"/>
                <a:gd name="T9" fmla="*/ 198 h 198"/>
              </a:gdLst>
              <a:ahLst/>
              <a:cxnLst>
                <a:cxn ang="0">
                  <a:pos x="T0" y="T1"/>
                </a:cxn>
                <a:cxn ang="0">
                  <a:pos x="T2" y="T3"/>
                </a:cxn>
                <a:cxn ang="0">
                  <a:pos x="T4" y="T5"/>
                </a:cxn>
                <a:cxn ang="0">
                  <a:pos x="T6" y="T7"/>
                </a:cxn>
                <a:cxn ang="0">
                  <a:pos x="T8" y="T9"/>
                </a:cxn>
              </a:cxnLst>
              <a:rect l="0" t="0" r="r" b="b"/>
              <a:pathLst>
                <a:path w="145" h="198">
                  <a:moveTo>
                    <a:pt x="0" y="198"/>
                  </a:moveTo>
                  <a:lnTo>
                    <a:pt x="104" y="137"/>
                  </a:lnTo>
                  <a:lnTo>
                    <a:pt x="145" y="0"/>
                  </a:lnTo>
                  <a:lnTo>
                    <a:pt x="40" y="62"/>
                  </a:lnTo>
                  <a:lnTo>
                    <a:pt x="0" y="198"/>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1" name="Freeform 6"/>
            <p:cNvSpPr>
              <a:spLocks/>
            </p:cNvSpPr>
            <p:nvPr/>
          </p:nvSpPr>
          <p:spPr bwMode="auto">
            <a:xfrm>
              <a:off x="4251326" y="3522663"/>
              <a:ext cx="387350" cy="152400"/>
            </a:xfrm>
            <a:custGeom>
              <a:avLst/>
              <a:gdLst>
                <a:gd name="T0" fmla="*/ 0 w 244"/>
                <a:gd name="T1" fmla="*/ 61 h 96"/>
                <a:gd name="T2" fmla="*/ 139 w 244"/>
                <a:gd name="T3" fmla="*/ 96 h 96"/>
                <a:gd name="T4" fmla="*/ 244 w 244"/>
                <a:gd name="T5" fmla="*/ 35 h 96"/>
                <a:gd name="T6" fmla="*/ 105 w 244"/>
                <a:gd name="T7" fmla="*/ 0 h 96"/>
                <a:gd name="T8" fmla="*/ 0 w 244"/>
                <a:gd name="T9" fmla="*/ 61 h 96"/>
              </a:gdLst>
              <a:ahLst/>
              <a:cxnLst>
                <a:cxn ang="0">
                  <a:pos x="T0" y="T1"/>
                </a:cxn>
                <a:cxn ang="0">
                  <a:pos x="T2" y="T3"/>
                </a:cxn>
                <a:cxn ang="0">
                  <a:pos x="T4" y="T5"/>
                </a:cxn>
                <a:cxn ang="0">
                  <a:pos x="T6" y="T7"/>
                </a:cxn>
                <a:cxn ang="0">
                  <a:pos x="T8" y="T9"/>
                </a:cxn>
              </a:cxnLst>
              <a:rect l="0" t="0" r="r" b="b"/>
              <a:pathLst>
                <a:path w="244" h="96">
                  <a:moveTo>
                    <a:pt x="0" y="61"/>
                  </a:moveTo>
                  <a:lnTo>
                    <a:pt x="139" y="96"/>
                  </a:lnTo>
                  <a:lnTo>
                    <a:pt x="244" y="35"/>
                  </a:lnTo>
                  <a:lnTo>
                    <a:pt x="105" y="0"/>
                  </a:lnTo>
                  <a:lnTo>
                    <a:pt x="0" y="61"/>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2" name="Freeform 7"/>
            <p:cNvSpPr>
              <a:spLocks/>
            </p:cNvSpPr>
            <p:nvPr/>
          </p:nvSpPr>
          <p:spPr bwMode="auto">
            <a:xfrm>
              <a:off x="5446713" y="4581526"/>
              <a:ext cx="276225" cy="420688"/>
            </a:xfrm>
            <a:custGeom>
              <a:avLst/>
              <a:gdLst>
                <a:gd name="T0" fmla="*/ 42 w 65"/>
                <a:gd name="T1" fmla="*/ 0 h 99"/>
                <a:gd name="T2" fmla="*/ 3 w 65"/>
                <a:gd name="T3" fmla="*/ 23 h 99"/>
                <a:gd name="T4" fmla="*/ 0 w 65"/>
                <a:gd name="T5" fmla="*/ 30 h 99"/>
                <a:gd name="T6" fmla="*/ 26 w 65"/>
                <a:gd name="T7" fmla="*/ 99 h 99"/>
                <a:gd name="T8" fmla="*/ 65 w 65"/>
                <a:gd name="T9" fmla="*/ 77 h 99"/>
                <a:gd name="T10" fmla="*/ 39 w 65"/>
                <a:gd name="T11" fmla="*/ 7 h 99"/>
                <a:gd name="T12" fmla="*/ 42 w 65"/>
                <a:gd name="T13" fmla="*/ 0 h 99"/>
              </a:gdLst>
              <a:ahLst/>
              <a:cxnLst>
                <a:cxn ang="0">
                  <a:pos x="T0" y="T1"/>
                </a:cxn>
                <a:cxn ang="0">
                  <a:pos x="T2" y="T3"/>
                </a:cxn>
                <a:cxn ang="0">
                  <a:pos x="T4" y="T5"/>
                </a:cxn>
                <a:cxn ang="0">
                  <a:pos x="T6" y="T7"/>
                </a:cxn>
                <a:cxn ang="0">
                  <a:pos x="T8" y="T9"/>
                </a:cxn>
                <a:cxn ang="0">
                  <a:pos x="T10" y="T11"/>
                </a:cxn>
                <a:cxn ang="0">
                  <a:pos x="T12" y="T13"/>
                </a:cxn>
              </a:cxnLst>
              <a:rect l="0" t="0" r="r" b="b"/>
              <a:pathLst>
                <a:path w="65" h="99">
                  <a:moveTo>
                    <a:pt x="42" y="0"/>
                  </a:moveTo>
                  <a:cubicBezTo>
                    <a:pt x="3" y="23"/>
                    <a:pt x="3" y="23"/>
                    <a:pt x="3" y="23"/>
                  </a:cubicBezTo>
                  <a:cubicBezTo>
                    <a:pt x="2" y="25"/>
                    <a:pt x="1" y="27"/>
                    <a:pt x="0" y="30"/>
                  </a:cubicBezTo>
                  <a:cubicBezTo>
                    <a:pt x="26" y="99"/>
                    <a:pt x="26" y="99"/>
                    <a:pt x="26" y="99"/>
                  </a:cubicBezTo>
                  <a:cubicBezTo>
                    <a:pt x="65" y="77"/>
                    <a:pt x="65" y="77"/>
                    <a:pt x="65" y="77"/>
                  </a:cubicBezTo>
                  <a:cubicBezTo>
                    <a:pt x="39" y="7"/>
                    <a:pt x="39" y="7"/>
                    <a:pt x="39" y="7"/>
                  </a:cubicBezTo>
                  <a:cubicBezTo>
                    <a:pt x="40" y="5"/>
                    <a:pt x="41" y="2"/>
                    <a:pt x="42" y="0"/>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3" name="Freeform 8"/>
            <p:cNvSpPr>
              <a:spLocks/>
            </p:cNvSpPr>
            <p:nvPr/>
          </p:nvSpPr>
          <p:spPr bwMode="auto">
            <a:xfrm>
              <a:off x="4375151" y="3152776"/>
              <a:ext cx="573088" cy="344488"/>
            </a:xfrm>
            <a:custGeom>
              <a:avLst/>
              <a:gdLst>
                <a:gd name="T0" fmla="*/ 135 w 135"/>
                <a:gd name="T1" fmla="*/ 58 h 81"/>
                <a:gd name="T2" fmla="*/ 96 w 135"/>
                <a:gd name="T3" fmla="*/ 81 h 81"/>
                <a:gd name="T4" fmla="*/ 88 w 135"/>
                <a:gd name="T5" fmla="*/ 80 h 81"/>
                <a:gd name="T6" fmla="*/ 41 w 135"/>
                <a:gd name="T7" fmla="*/ 22 h 81"/>
                <a:gd name="T8" fmla="*/ 0 w 135"/>
                <a:gd name="T9" fmla="*/ 46 h 81"/>
                <a:gd name="T10" fmla="*/ 39 w 135"/>
                <a:gd name="T11" fmla="*/ 23 h 81"/>
                <a:gd name="T12" fmla="*/ 80 w 135"/>
                <a:gd name="T13" fmla="*/ 0 h 81"/>
                <a:gd name="T14" fmla="*/ 127 w 135"/>
                <a:gd name="T15" fmla="*/ 57 h 81"/>
                <a:gd name="T16" fmla="*/ 135 w 135"/>
                <a:gd name="T17" fmla="*/ 5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81">
                  <a:moveTo>
                    <a:pt x="135" y="58"/>
                  </a:moveTo>
                  <a:cubicBezTo>
                    <a:pt x="96" y="81"/>
                    <a:pt x="96" y="81"/>
                    <a:pt x="96" y="81"/>
                  </a:cubicBezTo>
                  <a:cubicBezTo>
                    <a:pt x="93" y="80"/>
                    <a:pt x="91" y="80"/>
                    <a:pt x="88" y="80"/>
                  </a:cubicBezTo>
                  <a:cubicBezTo>
                    <a:pt x="41" y="22"/>
                    <a:pt x="41" y="22"/>
                    <a:pt x="41" y="22"/>
                  </a:cubicBezTo>
                  <a:cubicBezTo>
                    <a:pt x="0" y="46"/>
                    <a:pt x="0" y="46"/>
                    <a:pt x="0" y="46"/>
                  </a:cubicBezTo>
                  <a:cubicBezTo>
                    <a:pt x="39" y="23"/>
                    <a:pt x="39" y="23"/>
                    <a:pt x="39" y="23"/>
                  </a:cubicBezTo>
                  <a:cubicBezTo>
                    <a:pt x="80" y="0"/>
                    <a:pt x="80" y="0"/>
                    <a:pt x="80" y="0"/>
                  </a:cubicBezTo>
                  <a:cubicBezTo>
                    <a:pt x="127" y="57"/>
                    <a:pt x="127" y="57"/>
                    <a:pt x="127" y="57"/>
                  </a:cubicBezTo>
                  <a:cubicBezTo>
                    <a:pt x="130" y="57"/>
                    <a:pt x="132" y="58"/>
                    <a:pt x="135" y="58"/>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4" name="Freeform 9"/>
            <p:cNvSpPr>
              <a:spLocks/>
            </p:cNvSpPr>
            <p:nvPr/>
          </p:nvSpPr>
          <p:spPr bwMode="auto">
            <a:xfrm>
              <a:off x="4846638" y="3182938"/>
              <a:ext cx="1003300" cy="1550988"/>
            </a:xfrm>
            <a:custGeom>
              <a:avLst/>
              <a:gdLst>
                <a:gd name="T0" fmla="*/ 184 w 236"/>
                <a:gd name="T1" fmla="*/ 228 h 365"/>
                <a:gd name="T2" fmla="*/ 181 w 236"/>
                <a:gd name="T3" fmla="*/ 217 h 365"/>
                <a:gd name="T4" fmla="*/ 207 w 236"/>
                <a:gd name="T5" fmla="*/ 178 h 365"/>
                <a:gd name="T6" fmla="*/ 167 w 236"/>
                <a:gd name="T7" fmla="*/ 107 h 365"/>
                <a:gd name="T8" fmla="*/ 119 w 236"/>
                <a:gd name="T9" fmla="*/ 110 h 365"/>
                <a:gd name="T10" fmla="*/ 112 w 236"/>
                <a:gd name="T11" fmla="*/ 102 h 365"/>
                <a:gd name="T12" fmla="*/ 97 w 236"/>
                <a:gd name="T13" fmla="*/ 33 h 365"/>
                <a:gd name="T14" fmla="*/ 39 w 236"/>
                <a:gd name="T15" fmla="*/ 0 h 365"/>
                <a:gd name="T16" fmla="*/ 0 w 236"/>
                <a:gd name="T17" fmla="*/ 22 h 365"/>
                <a:gd name="T18" fmla="*/ 58 w 236"/>
                <a:gd name="T19" fmla="*/ 56 h 365"/>
                <a:gd name="T20" fmla="*/ 73 w 236"/>
                <a:gd name="T21" fmla="*/ 124 h 365"/>
                <a:gd name="T22" fmla="*/ 80 w 236"/>
                <a:gd name="T23" fmla="*/ 132 h 365"/>
                <a:gd name="T24" fmla="*/ 127 w 236"/>
                <a:gd name="T25" fmla="*/ 129 h 365"/>
                <a:gd name="T26" fmla="*/ 168 w 236"/>
                <a:gd name="T27" fmla="*/ 201 h 365"/>
                <a:gd name="T28" fmla="*/ 142 w 236"/>
                <a:gd name="T29" fmla="*/ 240 h 365"/>
                <a:gd name="T30" fmla="*/ 145 w 236"/>
                <a:gd name="T31" fmla="*/ 250 h 365"/>
                <a:gd name="T32" fmla="*/ 145 w 236"/>
                <a:gd name="T33" fmla="*/ 250 h 365"/>
                <a:gd name="T34" fmla="*/ 197 w 236"/>
                <a:gd name="T35" fmla="*/ 297 h 365"/>
                <a:gd name="T36" fmla="*/ 196 w 236"/>
                <a:gd name="T37" fmla="*/ 365 h 365"/>
                <a:gd name="T38" fmla="*/ 235 w 236"/>
                <a:gd name="T39" fmla="*/ 342 h 365"/>
                <a:gd name="T40" fmla="*/ 236 w 236"/>
                <a:gd name="T41" fmla="*/ 275 h 365"/>
                <a:gd name="T42" fmla="*/ 184 w 236"/>
                <a:gd name="T43" fmla="*/ 228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 h="365">
                  <a:moveTo>
                    <a:pt x="184" y="228"/>
                  </a:moveTo>
                  <a:cubicBezTo>
                    <a:pt x="183" y="224"/>
                    <a:pt x="182" y="221"/>
                    <a:pt x="181" y="217"/>
                  </a:cubicBezTo>
                  <a:cubicBezTo>
                    <a:pt x="207" y="178"/>
                    <a:pt x="207" y="178"/>
                    <a:pt x="207" y="178"/>
                  </a:cubicBezTo>
                  <a:cubicBezTo>
                    <a:pt x="167" y="107"/>
                    <a:pt x="167" y="107"/>
                    <a:pt x="167" y="107"/>
                  </a:cubicBezTo>
                  <a:cubicBezTo>
                    <a:pt x="119" y="110"/>
                    <a:pt x="119" y="110"/>
                    <a:pt x="119" y="110"/>
                  </a:cubicBezTo>
                  <a:cubicBezTo>
                    <a:pt x="117" y="107"/>
                    <a:pt x="114" y="104"/>
                    <a:pt x="112" y="102"/>
                  </a:cubicBezTo>
                  <a:cubicBezTo>
                    <a:pt x="97" y="33"/>
                    <a:pt x="97" y="33"/>
                    <a:pt x="97" y="33"/>
                  </a:cubicBezTo>
                  <a:cubicBezTo>
                    <a:pt x="39" y="0"/>
                    <a:pt x="39" y="0"/>
                    <a:pt x="39" y="0"/>
                  </a:cubicBezTo>
                  <a:cubicBezTo>
                    <a:pt x="0" y="22"/>
                    <a:pt x="0" y="22"/>
                    <a:pt x="0" y="22"/>
                  </a:cubicBezTo>
                  <a:cubicBezTo>
                    <a:pt x="58" y="56"/>
                    <a:pt x="58" y="56"/>
                    <a:pt x="58" y="56"/>
                  </a:cubicBezTo>
                  <a:cubicBezTo>
                    <a:pt x="73" y="124"/>
                    <a:pt x="73" y="124"/>
                    <a:pt x="73" y="124"/>
                  </a:cubicBezTo>
                  <a:cubicBezTo>
                    <a:pt x="75" y="127"/>
                    <a:pt x="78" y="130"/>
                    <a:pt x="80" y="132"/>
                  </a:cubicBezTo>
                  <a:cubicBezTo>
                    <a:pt x="127" y="129"/>
                    <a:pt x="127" y="129"/>
                    <a:pt x="127" y="129"/>
                  </a:cubicBezTo>
                  <a:cubicBezTo>
                    <a:pt x="168" y="201"/>
                    <a:pt x="168" y="201"/>
                    <a:pt x="168" y="201"/>
                  </a:cubicBezTo>
                  <a:cubicBezTo>
                    <a:pt x="142" y="240"/>
                    <a:pt x="142" y="240"/>
                    <a:pt x="142" y="240"/>
                  </a:cubicBezTo>
                  <a:cubicBezTo>
                    <a:pt x="143" y="243"/>
                    <a:pt x="144" y="247"/>
                    <a:pt x="145" y="250"/>
                  </a:cubicBezTo>
                  <a:cubicBezTo>
                    <a:pt x="145" y="250"/>
                    <a:pt x="145" y="250"/>
                    <a:pt x="145" y="250"/>
                  </a:cubicBezTo>
                  <a:cubicBezTo>
                    <a:pt x="197" y="297"/>
                    <a:pt x="197" y="297"/>
                    <a:pt x="197" y="297"/>
                  </a:cubicBezTo>
                  <a:cubicBezTo>
                    <a:pt x="196" y="365"/>
                    <a:pt x="196" y="365"/>
                    <a:pt x="196" y="365"/>
                  </a:cubicBezTo>
                  <a:cubicBezTo>
                    <a:pt x="235" y="342"/>
                    <a:pt x="235" y="342"/>
                    <a:pt x="235" y="342"/>
                  </a:cubicBezTo>
                  <a:cubicBezTo>
                    <a:pt x="236" y="275"/>
                    <a:pt x="236" y="275"/>
                    <a:pt x="236" y="275"/>
                  </a:cubicBezTo>
                  <a:lnTo>
                    <a:pt x="184" y="228"/>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5" name="Freeform 10"/>
            <p:cNvSpPr>
              <a:spLocks/>
            </p:cNvSpPr>
            <p:nvPr/>
          </p:nvSpPr>
          <p:spPr bwMode="auto">
            <a:xfrm>
              <a:off x="4537076" y="3603626"/>
              <a:ext cx="866775" cy="1092200"/>
            </a:xfrm>
            <a:custGeom>
              <a:avLst/>
              <a:gdLst>
                <a:gd name="T0" fmla="*/ 37 w 204"/>
                <a:gd name="T1" fmla="*/ 23 h 257"/>
                <a:gd name="T2" fmla="*/ 76 w 204"/>
                <a:gd name="T3" fmla="*/ 0 h 257"/>
                <a:gd name="T4" fmla="*/ 75 w 204"/>
                <a:gd name="T5" fmla="*/ 149 h 257"/>
                <a:gd name="T6" fmla="*/ 139 w 204"/>
                <a:gd name="T7" fmla="*/ 218 h 257"/>
                <a:gd name="T8" fmla="*/ 204 w 204"/>
                <a:gd name="T9" fmla="*/ 224 h 257"/>
                <a:gd name="T10" fmla="*/ 165 w 204"/>
                <a:gd name="T11" fmla="*/ 247 h 257"/>
                <a:gd name="T12" fmla="*/ 100 w 204"/>
                <a:gd name="T13" fmla="*/ 240 h 257"/>
                <a:gd name="T14" fmla="*/ 36 w 204"/>
                <a:gd name="T15" fmla="*/ 172 h 257"/>
                <a:gd name="T16" fmla="*/ 37 w 204"/>
                <a:gd name="T17" fmla="*/ 2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257">
                  <a:moveTo>
                    <a:pt x="37" y="23"/>
                  </a:moveTo>
                  <a:cubicBezTo>
                    <a:pt x="76" y="0"/>
                    <a:pt x="76" y="0"/>
                    <a:pt x="76" y="0"/>
                  </a:cubicBezTo>
                  <a:cubicBezTo>
                    <a:pt x="40" y="21"/>
                    <a:pt x="39" y="87"/>
                    <a:pt x="75" y="149"/>
                  </a:cubicBezTo>
                  <a:cubicBezTo>
                    <a:pt x="93" y="180"/>
                    <a:pt x="116" y="204"/>
                    <a:pt x="139" y="218"/>
                  </a:cubicBezTo>
                  <a:cubicBezTo>
                    <a:pt x="163" y="231"/>
                    <a:pt x="186" y="234"/>
                    <a:pt x="204" y="224"/>
                  </a:cubicBezTo>
                  <a:cubicBezTo>
                    <a:pt x="165" y="247"/>
                    <a:pt x="165" y="247"/>
                    <a:pt x="165" y="247"/>
                  </a:cubicBezTo>
                  <a:cubicBezTo>
                    <a:pt x="147" y="257"/>
                    <a:pt x="124" y="254"/>
                    <a:pt x="100" y="240"/>
                  </a:cubicBezTo>
                  <a:cubicBezTo>
                    <a:pt x="77" y="227"/>
                    <a:pt x="53" y="203"/>
                    <a:pt x="36" y="172"/>
                  </a:cubicBezTo>
                  <a:cubicBezTo>
                    <a:pt x="0" y="110"/>
                    <a:pt x="1" y="43"/>
                    <a:pt x="37" y="23"/>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36" name="Freeform 11"/>
            <p:cNvSpPr>
              <a:spLocks noEditPoints="1"/>
            </p:cNvSpPr>
            <p:nvPr/>
          </p:nvSpPr>
          <p:spPr bwMode="auto">
            <a:xfrm>
              <a:off x="4248151" y="3246438"/>
              <a:ext cx="1436688" cy="1857375"/>
            </a:xfrm>
            <a:custGeom>
              <a:avLst/>
              <a:gdLst>
                <a:gd name="T0" fmla="*/ 337 w 338"/>
                <a:gd name="T1" fmla="*/ 350 h 437"/>
                <a:gd name="T2" fmla="*/ 285 w 338"/>
                <a:gd name="T3" fmla="*/ 337 h 437"/>
                <a:gd name="T4" fmla="*/ 282 w 338"/>
                <a:gd name="T5" fmla="*/ 344 h 437"/>
                <a:gd name="T6" fmla="*/ 308 w 338"/>
                <a:gd name="T7" fmla="*/ 413 h 437"/>
                <a:gd name="T8" fmla="*/ 267 w 338"/>
                <a:gd name="T9" fmla="*/ 437 h 437"/>
                <a:gd name="T10" fmla="*/ 220 w 338"/>
                <a:gd name="T11" fmla="*/ 379 h 437"/>
                <a:gd name="T12" fmla="*/ 212 w 338"/>
                <a:gd name="T13" fmla="*/ 379 h 437"/>
                <a:gd name="T14" fmla="*/ 197 w 338"/>
                <a:gd name="T15" fmla="*/ 430 h 437"/>
                <a:gd name="T16" fmla="*/ 139 w 338"/>
                <a:gd name="T17" fmla="*/ 397 h 437"/>
                <a:gd name="T18" fmla="*/ 124 w 338"/>
                <a:gd name="T19" fmla="*/ 328 h 437"/>
                <a:gd name="T20" fmla="*/ 117 w 338"/>
                <a:gd name="T21" fmla="*/ 320 h 437"/>
                <a:gd name="T22" fmla="*/ 69 w 338"/>
                <a:gd name="T23" fmla="*/ 323 h 437"/>
                <a:gd name="T24" fmla="*/ 28 w 338"/>
                <a:gd name="T25" fmla="*/ 252 h 437"/>
                <a:gd name="T26" fmla="*/ 55 w 338"/>
                <a:gd name="T27" fmla="*/ 213 h 437"/>
                <a:gd name="T28" fmla="*/ 52 w 338"/>
                <a:gd name="T29" fmla="*/ 202 h 437"/>
                <a:gd name="T30" fmla="*/ 0 w 338"/>
                <a:gd name="T31" fmla="*/ 155 h 437"/>
                <a:gd name="T32" fmla="*/ 1 w 338"/>
                <a:gd name="T33" fmla="*/ 88 h 437"/>
                <a:gd name="T34" fmla="*/ 53 w 338"/>
                <a:gd name="T35" fmla="*/ 101 h 437"/>
                <a:gd name="T36" fmla="*/ 56 w 338"/>
                <a:gd name="T37" fmla="*/ 94 h 437"/>
                <a:gd name="T38" fmla="*/ 30 w 338"/>
                <a:gd name="T39" fmla="*/ 24 h 437"/>
                <a:gd name="T40" fmla="*/ 71 w 338"/>
                <a:gd name="T41" fmla="*/ 0 h 437"/>
                <a:gd name="T42" fmla="*/ 118 w 338"/>
                <a:gd name="T43" fmla="*/ 58 h 437"/>
                <a:gd name="T44" fmla="*/ 126 w 338"/>
                <a:gd name="T45" fmla="*/ 59 h 437"/>
                <a:gd name="T46" fmla="*/ 141 w 338"/>
                <a:gd name="T47" fmla="*/ 7 h 437"/>
                <a:gd name="T48" fmla="*/ 199 w 338"/>
                <a:gd name="T49" fmla="*/ 41 h 437"/>
                <a:gd name="T50" fmla="*/ 214 w 338"/>
                <a:gd name="T51" fmla="*/ 109 h 437"/>
                <a:gd name="T52" fmla="*/ 221 w 338"/>
                <a:gd name="T53" fmla="*/ 117 h 437"/>
                <a:gd name="T54" fmla="*/ 268 w 338"/>
                <a:gd name="T55" fmla="*/ 114 h 437"/>
                <a:gd name="T56" fmla="*/ 309 w 338"/>
                <a:gd name="T57" fmla="*/ 186 h 437"/>
                <a:gd name="T58" fmla="*/ 283 w 338"/>
                <a:gd name="T59" fmla="*/ 225 h 437"/>
                <a:gd name="T60" fmla="*/ 286 w 338"/>
                <a:gd name="T61" fmla="*/ 235 h 437"/>
                <a:gd name="T62" fmla="*/ 338 w 338"/>
                <a:gd name="T63" fmla="*/ 282 h 437"/>
                <a:gd name="T64" fmla="*/ 337 w 338"/>
                <a:gd name="T65" fmla="*/ 350 h 437"/>
                <a:gd name="T66" fmla="*/ 233 w 338"/>
                <a:gd name="T67" fmla="*/ 331 h 437"/>
                <a:gd name="T68" fmla="*/ 234 w 338"/>
                <a:gd name="T69" fmla="*/ 181 h 437"/>
                <a:gd name="T70" fmla="*/ 170 w 338"/>
                <a:gd name="T71" fmla="*/ 113 h 437"/>
                <a:gd name="T72" fmla="*/ 105 w 338"/>
                <a:gd name="T73" fmla="*/ 107 h 437"/>
                <a:gd name="T74" fmla="*/ 104 w 338"/>
                <a:gd name="T75" fmla="*/ 256 h 437"/>
                <a:gd name="T76" fmla="*/ 168 w 338"/>
                <a:gd name="T77" fmla="*/ 324 h 437"/>
                <a:gd name="T78" fmla="*/ 233 w 338"/>
                <a:gd name="T79" fmla="*/ 331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437">
                  <a:moveTo>
                    <a:pt x="337" y="350"/>
                  </a:moveTo>
                  <a:cubicBezTo>
                    <a:pt x="285" y="337"/>
                    <a:pt x="285" y="337"/>
                    <a:pt x="285" y="337"/>
                  </a:cubicBezTo>
                  <a:cubicBezTo>
                    <a:pt x="284" y="339"/>
                    <a:pt x="283" y="341"/>
                    <a:pt x="282" y="344"/>
                  </a:cubicBezTo>
                  <a:cubicBezTo>
                    <a:pt x="308" y="413"/>
                    <a:pt x="308" y="413"/>
                    <a:pt x="308" y="413"/>
                  </a:cubicBezTo>
                  <a:cubicBezTo>
                    <a:pt x="267" y="437"/>
                    <a:pt x="267" y="437"/>
                    <a:pt x="267" y="437"/>
                  </a:cubicBezTo>
                  <a:cubicBezTo>
                    <a:pt x="220" y="379"/>
                    <a:pt x="220" y="379"/>
                    <a:pt x="220" y="379"/>
                  </a:cubicBezTo>
                  <a:cubicBezTo>
                    <a:pt x="217" y="379"/>
                    <a:pt x="215" y="379"/>
                    <a:pt x="212" y="379"/>
                  </a:cubicBezTo>
                  <a:cubicBezTo>
                    <a:pt x="197" y="430"/>
                    <a:pt x="197" y="430"/>
                    <a:pt x="197" y="430"/>
                  </a:cubicBezTo>
                  <a:cubicBezTo>
                    <a:pt x="139" y="397"/>
                    <a:pt x="139" y="397"/>
                    <a:pt x="139" y="397"/>
                  </a:cubicBezTo>
                  <a:cubicBezTo>
                    <a:pt x="124" y="328"/>
                    <a:pt x="124" y="328"/>
                    <a:pt x="124" y="328"/>
                  </a:cubicBezTo>
                  <a:cubicBezTo>
                    <a:pt x="122" y="325"/>
                    <a:pt x="119" y="323"/>
                    <a:pt x="117" y="320"/>
                  </a:cubicBezTo>
                  <a:cubicBezTo>
                    <a:pt x="69" y="323"/>
                    <a:pt x="69" y="323"/>
                    <a:pt x="69" y="323"/>
                  </a:cubicBezTo>
                  <a:cubicBezTo>
                    <a:pt x="28" y="252"/>
                    <a:pt x="28" y="252"/>
                    <a:pt x="28" y="252"/>
                  </a:cubicBezTo>
                  <a:cubicBezTo>
                    <a:pt x="55" y="213"/>
                    <a:pt x="55" y="213"/>
                    <a:pt x="55" y="213"/>
                  </a:cubicBezTo>
                  <a:cubicBezTo>
                    <a:pt x="54" y="209"/>
                    <a:pt x="53" y="206"/>
                    <a:pt x="52" y="202"/>
                  </a:cubicBezTo>
                  <a:cubicBezTo>
                    <a:pt x="0" y="155"/>
                    <a:pt x="0" y="155"/>
                    <a:pt x="0" y="155"/>
                  </a:cubicBezTo>
                  <a:cubicBezTo>
                    <a:pt x="1" y="88"/>
                    <a:pt x="1" y="88"/>
                    <a:pt x="1" y="88"/>
                  </a:cubicBezTo>
                  <a:cubicBezTo>
                    <a:pt x="53" y="101"/>
                    <a:pt x="53" y="101"/>
                    <a:pt x="53" y="101"/>
                  </a:cubicBezTo>
                  <a:cubicBezTo>
                    <a:pt x="54" y="98"/>
                    <a:pt x="55" y="96"/>
                    <a:pt x="56" y="94"/>
                  </a:cubicBezTo>
                  <a:cubicBezTo>
                    <a:pt x="30" y="24"/>
                    <a:pt x="30" y="24"/>
                    <a:pt x="30" y="24"/>
                  </a:cubicBezTo>
                  <a:cubicBezTo>
                    <a:pt x="71" y="0"/>
                    <a:pt x="71" y="0"/>
                    <a:pt x="71" y="0"/>
                  </a:cubicBezTo>
                  <a:cubicBezTo>
                    <a:pt x="118" y="58"/>
                    <a:pt x="118" y="58"/>
                    <a:pt x="118" y="58"/>
                  </a:cubicBezTo>
                  <a:cubicBezTo>
                    <a:pt x="121" y="58"/>
                    <a:pt x="123" y="58"/>
                    <a:pt x="126" y="59"/>
                  </a:cubicBezTo>
                  <a:cubicBezTo>
                    <a:pt x="141" y="7"/>
                    <a:pt x="141" y="7"/>
                    <a:pt x="141" y="7"/>
                  </a:cubicBezTo>
                  <a:cubicBezTo>
                    <a:pt x="199" y="41"/>
                    <a:pt x="199" y="41"/>
                    <a:pt x="199" y="41"/>
                  </a:cubicBezTo>
                  <a:cubicBezTo>
                    <a:pt x="214" y="109"/>
                    <a:pt x="214" y="109"/>
                    <a:pt x="214" y="109"/>
                  </a:cubicBezTo>
                  <a:cubicBezTo>
                    <a:pt x="216" y="112"/>
                    <a:pt x="219" y="115"/>
                    <a:pt x="221" y="117"/>
                  </a:cubicBezTo>
                  <a:cubicBezTo>
                    <a:pt x="268" y="114"/>
                    <a:pt x="268" y="114"/>
                    <a:pt x="268" y="114"/>
                  </a:cubicBezTo>
                  <a:cubicBezTo>
                    <a:pt x="309" y="186"/>
                    <a:pt x="309" y="186"/>
                    <a:pt x="309" y="186"/>
                  </a:cubicBezTo>
                  <a:cubicBezTo>
                    <a:pt x="283" y="225"/>
                    <a:pt x="283" y="225"/>
                    <a:pt x="283" y="225"/>
                  </a:cubicBezTo>
                  <a:cubicBezTo>
                    <a:pt x="284" y="228"/>
                    <a:pt x="285" y="232"/>
                    <a:pt x="286" y="235"/>
                  </a:cubicBezTo>
                  <a:cubicBezTo>
                    <a:pt x="338" y="282"/>
                    <a:pt x="338" y="282"/>
                    <a:pt x="338" y="282"/>
                  </a:cubicBezTo>
                  <a:lnTo>
                    <a:pt x="337" y="350"/>
                  </a:lnTo>
                  <a:close/>
                  <a:moveTo>
                    <a:pt x="233" y="331"/>
                  </a:moveTo>
                  <a:cubicBezTo>
                    <a:pt x="269" y="310"/>
                    <a:pt x="270" y="243"/>
                    <a:pt x="234" y="181"/>
                  </a:cubicBezTo>
                  <a:cubicBezTo>
                    <a:pt x="216" y="150"/>
                    <a:pt x="193" y="127"/>
                    <a:pt x="170" y="113"/>
                  </a:cubicBezTo>
                  <a:cubicBezTo>
                    <a:pt x="146" y="100"/>
                    <a:pt x="123" y="96"/>
                    <a:pt x="105" y="107"/>
                  </a:cubicBezTo>
                  <a:cubicBezTo>
                    <a:pt x="69" y="127"/>
                    <a:pt x="68" y="194"/>
                    <a:pt x="104" y="256"/>
                  </a:cubicBezTo>
                  <a:cubicBezTo>
                    <a:pt x="121" y="287"/>
                    <a:pt x="145" y="311"/>
                    <a:pt x="168" y="324"/>
                  </a:cubicBezTo>
                  <a:cubicBezTo>
                    <a:pt x="192" y="338"/>
                    <a:pt x="215" y="341"/>
                    <a:pt x="233" y="331"/>
                  </a:cubicBezTo>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4" name="Group 113"/>
          <p:cNvGrpSpPr/>
          <p:nvPr/>
        </p:nvGrpSpPr>
        <p:grpSpPr>
          <a:xfrm>
            <a:off x="6839616" y="1049575"/>
            <a:ext cx="655907" cy="802902"/>
            <a:chOff x="3746501" y="2139951"/>
            <a:chExt cx="935037" cy="1144587"/>
          </a:xfrm>
        </p:grpSpPr>
        <p:sp>
          <p:nvSpPr>
            <p:cNvPr id="123" name="Freeform 12"/>
            <p:cNvSpPr>
              <a:spLocks/>
            </p:cNvSpPr>
            <p:nvPr/>
          </p:nvSpPr>
          <p:spPr bwMode="auto">
            <a:xfrm>
              <a:off x="4235451" y="3084513"/>
              <a:ext cx="134938" cy="182563"/>
            </a:xfrm>
            <a:custGeom>
              <a:avLst/>
              <a:gdLst>
                <a:gd name="T0" fmla="*/ 0 w 85"/>
                <a:gd name="T1" fmla="*/ 115 h 115"/>
                <a:gd name="T2" fmla="*/ 61 w 85"/>
                <a:gd name="T3" fmla="*/ 80 h 115"/>
                <a:gd name="T4" fmla="*/ 85 w 85"/>
                <a:gd name="T5" fmla="*/ 0 h 115"/>
                <a:gd name="T6" fmla="*/ 24 w 85"/>
                <a:gd name="T7" fmla="*/ 35 h 115"/>
                <a:gd name="T8" fmla="*/ 0 w 85"/>
                <a:gd name="T9" fmla="*/ 115 h 115"/>
              </a:gdLst>
              <a:ahLst/>
              <a:cxnLst>
                <a:cxn ang="0">
                  <a:pos x="T0" y="T1"/>
                </a:cxn>
                <a:cxn ang="0">
                  <a:pos x="T2" y="T3"/>
                </a:cxn>
                <a:cxn ang="0">
                  <a:pos x="T4" y="T5"/>
                </a:cxn>
                <a:cxn ang="0">
                  <a:pos x="T6" y="T7"/>
                </a:cxn>
                <a:cxn ang="0">
                  <a:pos x="T8" y="T9"/>
                </a:cxn>
              </a:cxnLst>
              <a:rect l="0" t="0" r="r" b="b"/>
              <a:pathLst>
                <a:path w="85" h="115">
                  <a:moveTo>
                    <a:pt x="0" y="115"/>
                  </a:moveTo>
                  <a:lnTo>
                    <a:pt x="61" y="80"/>
                  </a:lnTo>
                  <a:lnTo>
                    <a:pt x="85" y="0"/>
                  </a:lnTo>
                  <a:lnTo>
                    <a:pt x="24" y="35"/>
                  </a:lnTo>
                  <a:lnTo>
                    <a:pt x="0" y="115"/>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4" name="Freeform 13"/>
            <p:cNvSpPr>
              <a:spLocks/>
            </p:cNvSpPr>
            <p:nvPr/>
          </p:nvSpPr>
          <p:spPr bwMode="auto">
            <a:xfrm>
              <a:off x="3746501" y="2357438"/>
              <a:ext cx="225425" cy="88900"/>
            </a:xfrm>
            <a:custGeom>
              <a:avLst/>
              <a:gdLst>
                <a:gd name="T0" fmla="*/ 0 w 142"/>
                <a:gd name="T1" fmla="*/ 37 h 56"/>
                <a:gd name="T2" fmla="*/ 80 w 142"/>
                <a:gd name="T3" fmla="*/ 56 h 56"/>
                <a:gd name="T4" fmla="*/ 142 w 142"/>
                <a:gd name="T5" fmla="*/ 21 h 56"/>
                <a:gd name="T6" fmla="*/ 61 w 142"/>
                <a:gd name="T7" fmla="*/ 0 h 56"/>
                <a:gd name="T8" fmla="*/ 0 w 142"/>
                <a:gd name="T9" fmla="*/ 37 h 56"/>
              </a:gdLst>
              <a:ahLst/>
              <a:cxnLst>
                <a:cxn ang="0">
                  <a:pos x="T0" y="T1"/>
                </a:cxn>
                <a:cxn ang="0">
                  <a:pos x="T2" y="T3"/>
                </a:cxn>
                <a:cxn ang="0">
                  <a:pos x="T4" y="T5"/>
                </a:cxn>
                <a:cxn ang="0">
                  <a:pos x="T6" y="T7"/>
                </a:cxn>
                <a:cxn ang="0">
                  <a:pos x="T8" y="T9"/>
                </a:cxn>
              </a:cxnLst>
              <a:rect l="0" t="0" r="r" b="b"/>
              <a:pathLst>
                <a:path w="142" h="56">
                  <a:moveTo>
                    <a:pt x="0" y="37"/>
                  </a:moveTo>
                  <a:lnTo>
                    <a:pt x="80" y="56"/>
                  </a:lnTo>
                  <a:lnTo>
                    <a:pt x="142" y="21"/>
                  </a:lnTo>
                  <a:lnTo>
                    <a:pt x="61" y="0"/>
                  </a:lnTo>
                  <a:lnTo>
                    <a:pt x="0" y="37"/>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5" name="Freeform 14"/>
            <p:cNvSpPr>
              <a:spLocks/>
            </p:cNvSpPr>
            <p:nvPr/>
          </p:nvSpPr>
          <p:spPr bwMode="auto">
            <a:xfrm>
              <a:off x="4446588" y="2978151"/>
              <a:ext cx="161925" cy="246063"/>
            </a:xfrm>
            <a:custGeom>
              <a:avLst/>
              <a:gdLst>
                <a:gd name="T0" fmla="*/ 25 w 38"/>
                <a:gd name="T1" fmla="*/ 0 h 58"/>
                <a:gd name="T2" fmla="*/ 2 w 38"/>
                <a:gd name="T3" fmla="*/ 13 h 58"/>
                <a:gd name="T4" fmla="*/ 0 w 38"/>
                <a:gd name="T5" fmla="*/ 17 h 58"/>
                <a:gd name="T6" fmla="*/ 15 w 38"/>
                <a:gd name="T7" fmla="*/ 58 h 58"/>
                <a:gd name="T8" fmla="*/ 38 w 38"/>
                <a:gd name="T9" fmla="*/ 45 h 58"/>
                <a:gd name="T10" fmla="*/ 23 w 38"/>
                <a:gd name="T11" fmla="*/ 4 h 58"/>
                <a:gd name="T12" fmla="*/ 25 w 38"/>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38" h="58">
                  <a:moveTo>
                    <a:pt x="25" y="0"/>
                  </a:moveTo>
                  <a:cubicBezTo>
                    <a:pt x="2" y="13"/>
                    <a:pt x="2" y="13"/>
                    <a:pt x="2" y="13"/>
                  </a:cubicBezTo>
                  <a:cubicBezTo>
                    <a:pt x="1" y="15"/>
                    <a:pt x="1" y="16"/>
                    <a:pt x="0" y="17"/>
                  </a:cubicBezTo>
                  <a:cubicBezTo>
                    <a:pt x="15" y="58"/>
                    <a:pt x="15" y="58"/>
                    <a:pt x="15" y="58"/>
                  </a:cubicBezTo>
                  <a:cubicBezTo>
                    <a:pt x="38" y="45"/>
                    <a:pt x="38" y="45"/>
                    <a:pt x="38" y="45"/>
                  </a:cubicBezTo>
                  <a:cubicBezTo>
                    <a:pt x="23" y="4"/>
                    <a:pt x="23" y="4"/>
                    <a:pt x="23" y="4"/>
                  </a:cubicBezTo>
                  <a:cubicBezTo>
                    <a:pt x="24" y="3"/>
                    <a:pt x="24" y="1"/>
                    <a:pt x="25" y="0"/>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6" name="Freeform 15"/>
            <p:cNvSpPr>
              <a:spLocks/>
            </p:cNvSpPr>
            <p:nvPr/>
          </p:nvSpPr>
          <p:spPr bwMode="auto">
            <a:xfrm>
              <a:off x="3817938" y="2139951"/>
              <a:ext cx="336550" cy="204788"/>
            </a:xfrm>
            <a:custGeom>
              <a:avLst/>
              <a:gdLst>
                <a:gd name="T0" fmla="*/ 79 w 79"/>
                <a:gd name="T1" fmla="*/ 34 h 48"/>
                <a:gd name="T2" fmla="*/ 56 w 79"/>
                <a:gd name="T3" fmla="*/ 48 h 48"/>
                <a:gd name="T4" fmla="*/ 52 w 79"/>
                <a:gd name="T5" fmla="*/ 47 h 48"/>
                <a:gd name="T6" fmla="*/ 24 w 79"/>
                <a:gd name="T7" fmla="*/ 13 h 48"/>
                <a:gd name="T8" fmla="*/ 0 w 79"/>
                <a:gd name="T9" fmla="*/ 27 h 48"/>
                <a:gd name="T10" fmla="*/ 23 w 79"/>
                <a:gd name="T11" fmla="*/ 14 h 48"/>
                <a:gd name="T12" fmla="*/ 47 w 79"/>
                <a:gd name="T13" fmla="*/ 0 h 48"/>
                <a:gd name="T14" fmla="*/ 75 w 79"/>
                <a:gd name="T15" fmla="*/ 34 h 48"/>
                <a:gd name="T16" fmla="*/ 79 w 79"/>
                <a:gd name="T1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48">
                  <a:moveTo>
                    <a:pt x="79" y="34"/>
                  </a:moveTo>
                  <a:cubicBezTo>
                    <a:pt x="56" y="48"/>
                    <a:pt x="56" y="48"/>
                    <a:pt x="56" y="48"/>
                  </a:cubicBezTo>
                  <a:cubicBezTo>
                    <a:pt x="55" y="47"/>
                    <a:pt x="53" y="47"/>
                    <a:pt x="52" y="47"/>
                  </a:cubicBezTo>
                  <a:cubicBezTo>
                    <a:pt x="24" y="13"/>
                    <a:pt x="24" y="13"/>
                    <a:pt x="24" y="13"/>
                  </a:cubicBezTo>
                  <a:cubicBezTo>
                    <a:pt x="0" y="27"/>
                    <a:pt x="0" y="27"/>
                    <a:pt x="0" y="27"/>
                  </a:cubicBezTo>
                  <a:cubicBezTo>
                    <a:pt x="23" y="14"/>
                    <a:pt x="23" y="14"/>
                    <a:pt x="23" y="14"/>
                  </a:cubicBezTo>
                  <a:cubicBezTo>
                    <a:pt x="47" y="0"/>
                    <a:pt x="47" y="0"/>
                    <a:pt x="47" y="0"/>
                  </a:cubicBezTo>
                  <a:cubicBezTo>
                    <a:pt x="75" y="34"/>
                    <a:pt x="75" y="34"/>
                    <a:pt x="75" y="34"/>
                  </a:cubicBezTo>
                  <a:cubicBezTo>
                    <a:pt x="76" y="34"/>
                    <a:pt x="78" y="34"/>
                    <a:pt x="79" y="34"/>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7" name="Freeform 16"/>
            <p:cNvSpPr>
              <a:spLocks/>
            </p:cNvSpPr>
            <p:nvPr/>
          </p:nvSpPr>
          <p:spPr bwMode="auto">
            <a:xfrm>
              <a:off x="4094163" y="2157413"/>
              <a:ext cx="587375" cy="909638"/>
            </a:xfrm>
            <a:custGeom>
              <a:avLst/>
              <a:gdLst>
                <a:gd name="T0" fmla="*/ 108 w 138"/>
                <a:gd name="T1" fmla="*/ 134 h 214"/>
                <a:gd name="T2" fmla="*/ 106 w 138"/>
                <a:gd name="T3" fmla="*/ 128 h 214"/>
                <a:gd name="T4" fmla="*/ 122 w 138"/>
                <a:gd name="T5" fmla="*/ 104 h 214"/>
                <a:gd name="T6" fmla="*/ 98 w 138"/>
                <a:gd name="T7" fmla="*/ 63 h 214"/>
                <a:gd name="T8" fmla="*/ 70 w 138"/>
                <a:gd name="T9" fmla="*/ 65 h 214"/>
                <a:gd name="T10" fmla="*/ 66 w 138"/>
                <a:gd name="T11" fmla="*/ 60 h 214"/>
                <a:gd name="T12" fmla="*/ 57 w 138"/>
                <a:gd name="T13" fmla="*/ 20 h 214"/>
                <a:gd name="T14" fmla="*/ 23 w 138"/>
                <a:gd name="T15" fmla="*/ 0 h 214"/>
                <a:gd name="T16" fmla="*/ 0 w 138"/>
                <a:gd name="T17" fmla="*/ 13 h 214"/>
                <a:gd name="T18" fmla="*/ 34 w 138"/>
                <a:gd name="T19" fmla="*/ 33 h 214"/>
                <a:gd name="T20" fmla="*/ 43 w 138"/>
                <a:gd name="T21" fmla="*/ 73 h 214"/>
                <a:gd name="T22" fmla="*/ 47 w 138"/>
                <a:gd name="T23" fmla="*/ 78 h 214"/>
                <a:gd name="T24" fmla="*/ 75 w 138"/>
                <a:gd name="T25" fmla="*/ 76 h 214"/>
                <a:gd name="T26" fmla="*/ 99 w 138"/>
                <a:gd name="T27" fmla="*/ 118 h 214"/>
                <a:gd name="T28" fmla="*/ 83 w 138"/>
                <a:gd name="T29" fmla="*/ 141 h 214"/>
                <a:gd name="T30" fmla="*/ 85 w 138"/>
                <a:gd name="T31" fmla="*/ 147 h 214"/>
                <a:gd name="T32" fmla="*/ 85 w 138"/>
                <a:gd name="T33" fmla="*/ 147 h 214"/>
                <a:gd name="T34" fmla="*/ 115 w 138"/>
                <a:gd name="T35" fmla="*/ 175 h 214"/>
                <a:gd name="T36" fmla="*/ 115 w 138"/>
                <a:gd name="T37" fmla="*/ 214 h 214"/>
                <a:gd name="T38" fmla="*/ 138 w 138"/>
                <a:gd name="T39" fmla="*/ 201 h 214"/>
                <a:gd name="T40" fmla="*/ 138 w 138"/>
                <a:gd name="T41" fmla="*/ 161 h 214"/>
                <a:gd name="T42" fmla="*/ 108 w 138"/>
                <a:gd name="T43" fmla="*/ 13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214">
                  <a:moveTo>
                    <a:pt x="108" y="134"/>
                  </a:moveTo>
                  <a:cubicBezTo>
                    <a:pt x="107" y="132"/>
                    <a:pt x="107" y="130"/>
                    <a:pt x="106" y="128"/>
                  </a:cubicBezTo>
                  <a:cubicBezTo>
                    <a:pt x="122" y="104"/>
                    <a:pt x="122" y="104"/>
                    <a:pt x="122" y="104"/>
                  </a:cubicBezTo>
                  <a:cubicBezTo>
                    <a:pt x="98" y="63"/>
                    <a:pt x="98" y="63"/>
                    <a:pt x="98" y="63"/>
                  </a:cubicBezTo>
                  <a:cubicBezTo>
                    <a:pt x="70" y="65"/>
                    <a:pt x="70" y="65"/>
                    <a:pt x="70" y="65"/>
                  </a:cubicBezTo>
                  <a:cubicBezTo>
                    <a:pt x="69" y="63"/>
                    <a:pt x="67" y="61"/>
                    <a:pt x="66" y="60"/>
                  </a:cubicBezTo>
                  <a:cubicBezTo>
                    <a:pt x="57" y="20"/>
                    <a:pt x="57" y="20"/>
                    <a:pt x="57" y="20"/>
                  </a:cubicBezTo>
                  <a:cubicBezTo>
                    <a:pt x="23" y="0"/>
                    <a:pt x="23" y="0"/>
                    <a:pt x="23" y="0"/>
                  </a:cubicBezTo>
                  <a:cubicBezTo>
                    <a:pt x="0" y="13"/>
                    <a:pt x="0" y="13"/>
                    <a:pt x="0" y="13"/>
                  </a:cubicBezTo>
                  <a:cubicBezTo>
                    <a:pt x="34" y="33"/>
                    <a:pt x="34" y="33"/>
                    <a:pt x="34" y="33"/>
                  </a:cubicBezTo>
                  <a:cubicBezTo>
                    <a:pt x="43" y="73"/>
                    <a:pt x="43" y="73"/>
                    <a:pt x="43" y="73"/>
                  </a:cubicBezTo>
                  <a:cubicBezTo>
                    <a:pt x="44" y="75"/>
                    <a:pt x="46" y="76"/>
                    <a:pt x="47" y="78"/>
                  </a:cubicBezTo>
                  <a:cubicBezTo>
                    <a:pt x="75" y="76"/>
                    <a:pt x="75" y="76"/>
                    <a:pt x="75" y="76"/>
                  </a:cubicBezTo>
                  <a:cubicBezTo>
                    <a:pt x="99" y="118"/>
                    <a:pt x="99" y="118"/>
                    <a:pt x="99" y="118"/>
                  </a:cubicBezTo>
                  <a:cubicBezTo>
                    <a:pt x="83" y="141"/>
                    <a:pt x="83" y="141"/>
                    <a:pt x="83" y="141"/>
                  </a:cubicBezTo>
                  <a:cubicBezTo>
                    <a:pt x="84" y="143"/>
                    <a:pt x="85" y="145"/>
                    <a:pt x="85" y="147"/>
                  </a:cubicBezTo>
                  <a:cubicBezTo>
                    <a:pt x="85" y="147"/>
                    <a:pt x="85" y="147"/>
                    <a:pt x="85" y="147"/>
                  </a:cubicBezTo>
                  <a:cubicBezTo>
                    <a:pt x="115" y="175"/>
                    <a:pt x="115" y="175"/>
                    <a:pt x="115" y="175"/>
                  </a:cubicBezTo>
                  <a:cubicBezTo>
                    <a:pt x="115" y="214"/>
                    <a:pt x="115" y="214"/>
                    <a:pt x="115" y="214"/>
                  </a:cubicBezTo>
                  <a:cubicBezTo>
                    <a:pt x="138" y="201"/>
                    <a:pt x="138" y="201"/>
                    <a:pt x="138" y="201"/>
                  </a:cubicBezTo>
                  <a:cubicBezTo>
                    <a:pt x="138" y="161"/>
                    <a:pt x="138" y="161"/>
                    <a:pt x="138" y="161"/>
                  </a:cubicBezTo>
                  <a:lnTo>
                    <a:pt x="108" y="134"/>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8" name="Freeform 17"/>
            <p:cNvSpPr>
              <a:spLocks/>
            </p:cNvSpPr>
            <p:nvPr/>
          </p:nvSpPr>
          <p:spPr bwMode="auto">
            <a:xfrm>
              <a:off x="3916363" y="2403476"/>
              <a:ext cx="504825" cy="642938"/>
            </a:xfrm>
            <a:custGeom>
              <a:avLst/>
              <a:gdLst>
                <a:gd name="T0" fmla="*/ 21 w 119"/>
                <a:gd name="T1" fmla="*/ 14 h 151"/>
                <a:gd name="T2" fmla="*/ 44 w 119"/>
                <a:gd name="T3" fmla="*/ 0 h 151"/>
                <a:gd name="T4" fmla="*/ 43 w 119"/>
                <a:gd name="T5" fmla="*/ 88 h 151"/>
                <a:gd name="T6" fmla="*/ 81 w 119"/>
                <a:gd name="T7" fmla="*/ 128 h 151"/>
                <a:gd name="T8" fmla="*/ 119 w 119"/>
                <a:gd name="T9" fmla="*/ 132 h 151"/>
                <a:gd name="T10" fmla="*/ 96 w 119"/>
                <a:gd name="T11" fmla="*/ 145 h 151"/>
                <a:gd name="T12" fmla="*/ 58 w 119"/>
                <a:gd name="T13" fmla="*/ 141 h 151"/>
                <a:gd name="T14" fmla="*/ 20 w 119"/>
                <a:gd name="T15" fmla="*/ 101 h 151"/>
                <a:gd name="T16" fmla="*/ 21 w 119"/>
                <a:gd name="T17" fmla="*/ 1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51">
                  <a:moveTo>
                    <a:pt x="21" y="14"/>
                  </a:moveTo>
                  <a:cubicBezTo>
                    <a:pt x="44" y="0"/>
                    <a:pt x="44" y="0"/>
                    <a:pt x="44" y="0"/>
                  </a:cubicBezTo>
                  <a:cubicBezTo>
                    <a:pt x="23" y="12"/>
                    <a:pt x="23" y="52"/>
                    <a:pt x="43" y="88"/>
                  </a:cubicBezTo>
                  <a:cubicBezTo>
                    <a:pt x="54" y="106"/>
                    <a:pt x="67" y="120"/>
                    <a:pt x="81" y="128"/>
                  </a:cubicBezTo>
                  <a:cubicBezTo>
                    <a:pt x="95" y="136"/>
                    <a:pt x="109" y="138"/>
                    <a:pt x="119" y="132"/>
                  </a:cubicBezTo>
                  <a:cubicBezTo>
                    <a:pt x="96" y="145"/>
                    <a:pt x="96" y="145"/>
                    <a:pt x="96" y="145"/>
                  </a:cubicBezTo>
                  <a:cubicBezTo>
                    <a:pt x="86" y="151"/>
                    <a:pt x="72" y="149"/>
                    <a:pt x="58" y="141"/>
                  </a:cubicBezTo>
                  <a:cubicBezTo>
                    <a:pt x="45" y="133"/>
                    <a:pt x="31" y="119"/>
                    <a:pt x="20" y="101"/>
                  </a:cubicBezTo>
                  <a:cubicBezTo>
                    <a:pt x="0" y="65"/>
                    <a:pt x="0" y="26"/>
                    <a:pt x="21" y="14"/>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9" name="Freeform 18"/>
            <p:cNvSpPr>
              <a:spLocks noEditPoints="1"/>
            </p:cNvSpPr>
            <p:nvPr/>
          </p:nvSpPr>
          <p:spPr bwMode="auto">
            <a:xfrm>
              <a:off x="3746501" y="2195513"/>
              <a:ext cx="836613" cy="1089025"/>
            </a:xfrm>
            <a:custGeom>
              <a:avLst/>
              <a:gdLst>
                <a:gd name="T0" fmla="*/ 197 w 197"/>
                <a:gd name="T1" fmla="*/ 205 h 256"/>
                <a:gd name="T2" fmla="*/ 167 w 197"/>
                <a:gd name="T3" fmla="*/ 197 h 256"/>
                <a:gd name="T4" fmla="*/ 165 w 197"/>
                <a:gd name="T5" fmla="*/ 201 h 256"/>
                <a:gd name="T6" fmla="*/ 180 w 197"/>
                <a:gd name="T7" fmla="*/ 242 h 256"/>
                <a:gd name="T8" fmla="*/ 156 w 197"/>
                <a:gd name="T9" fmla="*/ 256 h 256"/>
                <a:gd name="T10" fmla="*/ 128 w 197"/>
                <a:gd name="T11" fmla="*/ 222 h 256"/>
                <a:gd name="T12" fmla="*/ 124 w 197"/>
                <a:gd name="T13" fmla="*/ 222 h 256"/>
                <a:gd name="T14" fmla="*/ 115 w 197"/>
                <a:gd name="T15" fmla="*/ 252 h 256"/>
                <a:gd name="T16" fmla="*/ 81 w 197"/>
                <a:gd name="T17" fmla="*/ 232 h 256"/>
                <a:gd name="T18" fmla="*/ 72 w 197"/>
                <a:gd name="T19" fmla="*/ 192 h 256"/>
                <a:gd name="T20" fmla="*/ 68 w 197"/>
                <a:gd name="T21" fmla="*/ 188 h 256"/>
                <a:gd name="T22" fmla="*/ 40 w 197"/>
                <a:gd name="T23" fmla="*/ 189 h 256"/>
                <a:gd name="T24" fmla="*/ 16 w 197"/>
                <a:gd name="T25" fmla="*/ 148 h 256"/>
                <a:gd name="T26" fmla="*/ 32 w 197"/>
                <a:gd name="T27" fmla="*/ 125 h 256"/>
                <a:gd name="T28" fmla="*/ 30 w 197"/>
                <a:gd name="T29" fmla="*/ 119 h 256"/>
                <a:gd name="T30" fmla="*/ 0 w 197"/>
                <a:gd name="T31" fmla="*/ 91 h 256"/>
                <a:gd name="T32" fmla="*/ 0 w 197"/>
                <a:gd name="T33" fmla="*/ 52 h 256"/>
                <a:gd name="T34" fmla="*/ 30 w 197"/>
                <a:gd name="T35" fmla="*/ 59 h 256"/>
                <a:gd name="T36" fmla="*/ 32 w 197"/>
                <a:gd name="T37" fmla="*/ 55 h 256"/>
                <a:gd name="T38" fmla="*/ 17 w 197"/>
                <a:gd name="T39" fmla="*/ 14 h 256"/>
                <a:gd name="T40" fmla="*/ 41 w 197"/>
                <a:gd name="T41" fmla="*/ 0 h 256"/>
                <a:gd name="T42" fmla="*/ 69 w 197"/>
                <a:gd name="T43" fmla="*/ 34 h 256"/>
                <a:gd name="T44" fmla="*/ 73 w 197"/>
                <a:gd name="T45" fmla="*/ 35 h 256"/>
                <a:gd name="T46" fmla="*/ 82 w 197"/>
                <a:gd name="T47" fmla="*/ 4 h 256"/>
                <a:gd name="T48" fmla="*/ 116 w 197"/>
                <a:gd name="T49" fmla="*/ 24 h 256"/>
                <a:gd name="T50" fmla="*/ 125 w 197"/>
                <a:gd name="T51" fmla="*/ 64 h 256"/>
                <a:gd name="T52" fmla="*/ 129 w 197"/>
                <a:gd name="T53" fmla="*/ 69 h 256"/>
                <a:gd name="T54" fmla="*/ 157 w 197"/>
                <a:gd name="T55" fmla="*/ 67 h 256"/>
                <a:gd name="T56" fmla="*/ 181 w 197"/>
                <a:gd name="T57" fmla="*/ 109 h 256"/>
                <a:gd name="T58" fmla="*/ 165 w 197"/>
                <a:gd name="T59" fmla="*/ 132 h 256"/>
                <a:gd name="T60" fmla="*/ 167 w 197"/>
                <a:gd name="T61" fmla="*/ 138 h 256"/>
                <a:gd name="T62" fmla="*/ 197 w 197"/>
                <a:gd name="T63" fmla="*/ 166 h 256"/>
                <a:gd name="T64" fmla="*/ 197 w 197"/>
                <a:gd name="T65" fmla="*/ 205 h 256"/>
                <a:gd name="T66" fmla="*/ 136 w 197"/>
                <a:gd name="T67" fmla="*/ 194 h 256"/>
                <a:gd name="T68" fmla="*/ 137 w 197"/>
                <a:gd name="T69" fmla="*/ 106 h 256"/>
                <a:gd name="T70" fmla="*/ 99 w 197"/>
                <a:gd name="T71" fmla="*/ 66 h 256"/>
                <a:gd name="T72" fmla="*/ 61 w 197"/>
                <a:gd name="T73" fmla="*/ 63 h 256"/>
                <a:gd name="T74" fmla="*/ 60 w 197"/>
                <a:gd name="T75" fmla="*/ 150 h 256"/>
                <a:gd name="T76" fmla="*/ 98 w 197"/>
                <a:gd name="T77" fmla="*/ 190 h 256"/>
                <a:gd name="T78" fmla="*/ 136 w 197"/>
                <a:gd name="T79" fmla="*/ 19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256">
                  <a:moveTo>
                    <a:pt x="197" y="205"/>
                  </a:moveTo>
                  <a:cubicBezTo>
                    <a:pt x="167" y="197"/>
                    <a:pt x="167" y="197"/>
                    <a:pt x="167" y="197"/>
                  </a:cubicBezTo>
                  <a:cubicBezTo>
                    <a:pt x="166" y="199"/>
                    <a:pt x="166" y="200"/>
                    <a:pt x="165" y="201"/>
                  </a:cubicBezTo>
                  <a:cubicBezTo>
                    <a:pt x="180" y="242"/>
                    <a:pt x="180" y="242"/>
                    <a:pt x="180" y="242"/>
                  </a:cubicBezTo>
                  <a:cubicBezTo>
                    <a:pt x="156" y="256"/>
                    <a:pt x="156" y="256"/>
                    <a:pt x="156" y="256"/>
                  </a:cubicBezTo>
                  <a:cubicBezTo>
                    <a:pt x="128" y="222"/>
                    <a:pt x="128" y="222"/>
                    <a:pt x="128" y="222"/>
                  </a:cubicBezTo>
                  <a:cubicBezTo>
                    <a:pt x="127" y="222"/>
                    <a:pt x="125" y="222"/>
                    <a:pt x="124" y="222"/>
                  </a:cubicBezTo>
                  <a:cubicBezTo>
                    <a:pt x="115" y="252"/>
                    <a:pt x="115" y="252"/>
                    <a:pt x="115" y="252"/>
                  </a:cubicBezTo>
                  <a:cubicBezTo>
                    <a:pt x="81" y="232"/>
                    <a:pt x="81" y="232"/>
                    <a:pt x="81" y="232"/>
                  </a:cubicBezTo>
                  <a:cubicBezTo>
                    <a:pt x="72" y="192"/>
                    <a:pt x="72" y="192"/>
                    <a:pt x="72" y="192"/>
                  </a:cubicBezTo>
                  <a:cubicBezTo>
                    <a:pt x="71" y="191"/>
                    <a:pt x="70" y="189"/>
                    <a:pt x="68" y="188"/>
                  </a:cubicBezTo>
                  <a:cubicBezTo>
                    <a:pt x="40" y="189"/>
                    <a:pt x="40" y="189"/>
                    <a:pt x="40" y="189"/>
                  </a:cubicBezTo>
                  <a:cubicBezTo>
                    <a:pt x="16" y="148"/>
                    <a:pt x="16" y="148"/>
                    <a:pt x="16" y="148"/>
                  </a:cubicBezTo>
                  <a:cubicBezTo>
                    <a:pt x="32" y="125"/>
                    <a:pt x="32" y="125"/>
                    <a:pt x="32" y="125"/>
                  </a:cubicBezTo>
                  <a:cubicBezTo>
                    <a:pt x="31" y="123"/>
                    <a:pt x="31" y="121"/>
                    <a:pt x="30" y="119"/>
                  </a:cubicBezTo>
                  <a:cubicBezTo>
                    <a:pt x="0" y="91"/>
                    <a:pt x="0" y="91"/>
                    <a:pt x="0" y="91"/>
                  </a:cubicBezTo>
                  <a:cubicBezTo>
                    <a:pt x="0" y="52"/>
                    <a:pt x="0" y="52"/>
                    <a:pt x="0" y="52"/>
                  </a:cubicBezTo>
                  <a:cubicBezTo>
                    <a:pt x="30" y="59"/>
                    <a:pt x="30" y="59"/>
                    <a:pt x="30" y="59"/>
                  </a:cubicBezTo>
                  <a:cubicBezTo>
                    <a:pt x="31" y="58"/>
                    <a:pt x="32" y="56"/>
                    <a:pt x="32" y="55"/>
                  </a:cubicBezTo>
                  <a:cubicBezTo>
                    <a:pt x="17" y="14"/>
                    <a:pt x="17" y="14"/>
                    <a:pt x="17" y="14"/>
                  </a:cubicBezTo>
                  <a:cubicBezTo>
                    <a:pt x="41" y="0"/>
                    <a:pt x="41" y="0"/>
                    <a:pt x="41" y="0"/>
                  </a:cubicBezTo>
                  <a:cubicBezTo>
                    <a:pt x="69" y="34"/>
                    <a:pt x="69" y="34"/>
                    <a:pt x="69" y="34"/>
                  </a:cubicBezTo>
                  <a:cubicBezTo>
                    <a:pt x="70" y="34"/>
                    <a:pt x="72" y="34"/>
                    <a:pt x="73" y="35"/>
                  </a:cubicBezTo>
                  <a:cubicBezTo>
                    <a:pt x="82" y="4"/>
                    <a:pt x="82" y="4"/>
                    <a:pt x="82" y="4"/>
                  </a:cubicBezTo>
                  <a:cubicBezTo>
                    <a:pt x="116" y="24"/>
                    <a:pt x="116" y="24"/>
                    <a:pt x="116" y="24"/>
                  </a:cubicBezTo>
                  <a:cubicBezTo>
                    <a:pt x="125" y="64"/>
                    <a:pt x="125" y="64"/>
                    <a:pt x="125" y="64"/>
                  </a:cubicBezTo>
                  <a:cubicBezTo>
                    <a:pt x="126" y="66"/>
                    <a:pt x="128" y="67"/>
                    <a:pt x="129" y="69"/>
                  </a:cubicBezTo>
                  <a:cubicBezTo>
                    <a:pt x="157" y="67"/>
                    <a:pt x="157" y="67"/>
                    <a:pt x="157" y="67"/>
                  </a:cubicBezTo>
                  <a:cubicBezTo>
                    <a:pt x="181" y="109"/>
                    <a:pt x="181" y="109"/>
                    <a:pt x="181" y="109"/>
                  </a:cubicBezTo>
                  <a:cubicBezTo>
                    <a:pt x="165" y="132"/>
                    <a:pt x="165" y="132"/>
                    <a:pt x="165" y="132"/>
                  </a:cubicBezTo>
                  <a:cubicBezTo>
                    <a:pt x="166" y="134"/>
                    <a:pt x="167" y="136"/>
                    <a:pt x="167" y="138"/>
                  </a:cubicBezTo>
                  <a:cubicBezTo>
                    <a:pt x="197" y="166"/>
                    <a:pt x="197" y="166"/>
                    <a:pt x="197" y="166"/>
                  </a:cubicBezTo>
                  <a:lnTo>
                    <a:pt x="197" y="205"/>
                  </a:lnTo>
                  <a:close/>
                  <a:moveTo>
                    <a:pt x="136" y="194"/>
                  </a:moveTo>
                  <a:cubicBezTo>
                    <a:pt x="157" y="182"/>
                    <a:pt x="158" y="143"/>
                    <a:pt x="137" y="106"/>
                  </a:cubicBezTo>
                  <a:cubicBezTo>
                    <a:pt x="126" y="88"/>
                    <a:pt x="113" y="74"/>
                    <a:pt x="99" y="66"/>
                  </a:cubicBezTo>
                  <a:cubicBezTo>
                    <a:pt x="85" y="58"/>
                    <a:pt x="71" y="57"/>
                    <a:pt x="61" y="63"/>
                  </a:cubicBezTo>
                  <a:cubicBezTo>
                    <a:pt x="40" y="75"/>
                    <a:pt x="40" y="114"/>
                    <a:pt x="60" y="150"/>
                  </a:cubicBezTo>
                  <a:cubicBezTo>
                    <a:pt x="71" y="168"/>
                    <a:pt x="85" y="182"/>
                    <a:pt x="98" y="190"/>
                  </a:cubicBezTo>
                  <a:cubicBezTo>
                    <a:pt x="112" y="198"/>
                    <a:pt x="126" y="200"/>
                    <a:pt x="136" y="194"/>
                  </a:cubicBezTo>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15" name="Group 114"/>
          <p:cNvGrpSpPr/>
          <p:nvPr/>
        </p:nvGrpSpPr>
        <p:grpSpPr>
          <a:xfrm>
            <a:off x="6129142" y="1091892"/>
            <a:ext cx="790652" cy="966601"/>
            <a:chOff x="2733676" y="2200276"/>
            <a:chExt cx="1127125" cy="1377950"/>
          </a:xfrm>
        </p:grpSpPr>
        <p:sp>
          <p:nvSpPr>
            <p:cNvPr id="116" name="Freeform 19"/>
            <p:cNvSpPr>
              <a:spLocks/>
            </p:cNvSpPr>
            <p:nvPr/>
          </p:nvSpPr>
          <p:spPr bwMode="auto">
            <a:xfrm>
              <a:off x="3325813" y="3335338"/>
              <a:ext cx="160338" cy="220663"/>
            </a:xfrm>
            <a:custGeom>
              <a:avLst/>
              <a:gdLst>
                <a:gd name="T0" fmla="*/ 0 w 101"/>
                <a:gd name="T1" fmla="*/ 139 h 139"/>
                <a:gd name="T2" fmla="*/ 72 w 101"/>
                <a:gd name="T3" fmla="*/ 96 h 139"/>
                <a:gd name="T4" fmla="*/ 101 w 101"/>
                <a:gd name="T5" fmla="*/ 0 h 139"/>
                <a:gd name="T6" fmla="*/ 26 w 101"/>
                <a:gd name="T7" fmla="*/ 43 h 139"/>
                <a:gd name="T8" fmla="*/ 0 w 101"/>
                <a:gd name="T9" fmla="*/ 139 h 139"/>
              </a:gdLst>
              <a:ahLst/>
              <a:cxnLst>
                <a:cxn ang="0">
                  <a:pos x="T0" y="T1"/>
                </a:cxn>
                <a:cxn ang="0">
                  <a:pos x="T2" y="T3"/>
                </a:cxn>
                <a:cxn ang="0">
                  <a:pos x="T4" y="T5"/>
                </a:cxn>
                <a:cxn ang="0">
                  <a:pos x="T6" y="T7"/>
                </a:cxn>
                <a:cxn ang="0">
                  <a:pos x="T8" y="T9"/>
                </a:cxn>
              </a:cxnLst>
              <a:rect l="0" t="0" r="r" b="b"/>
              <a:pathLst>
                <a:path w="101" h="139">
                  <a:moveTo>
                    <a:pt x="0" y="139"/>
                  </a:moveTo>
                  <a:lnTo>
                    <a:pt x="72" y="96"/>
                  </a:lnTo>
                  <a:lnTo>
                    <a:pt x="101" y="0"/>
                  </a:lnTo>
                  <a:lnTo>
                    <a:pt x="26" y="43"/>
                  </a:lnTo>
                  <a:lnTo>
                    <a:pt x="0" y="139"/>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7" name="Freeform 20"/>
            <p:cNvSpPr>
              <a:spLocks/>
            </p:cNvSpPr>
            <p:nvPr/>
          </p:nvSpPr>
          <p:spPr bwMode="auto">
            <a:xfrm>
              <a:off x="2733676" y="2463801"/>
              <a:ext cx="273050" cy="106363"/>
            </a:xfrm>
            <a:custGeom>
              <a:avLst/>
              <a:gdLst>
                <a:gd name="T0" fmla="*/ 0 w 172"/>
                <a:gd name="T1" fmla="*/ 43 h 67"/>
                <a:gd name="T2" fmla="*/ 99 w 172"/>
                <a:gd name="T3" fmla="*/ 67 h 67"/>
                <a:gd name="T4" fmla="*/ 172 w 172"/>
                <a:gd name="T5" fmla="*/ 24 h 67"/>
                <a:gd name="T6" fmla="*/ 75 w 172"/>
                <a:gd name="T7" fmla="*/ 0 h 67"/>
                <a:gd name="T8" fmla="*/ 0 w 172"/>
                <a:gd name="T9" fmla="*/ 43 h 67"/>
              </a:gdLst>
              <a:ahLst/>
              <a:cxnLst>
                <a:cxn ang="0">
                  <a:pos x="T0" y="T1"/>
                </a:cxn>
                <a:cxn ang="0">
                  <a:pos x="T2" y="T3"/>
                </a:cxn>
                <a:cxn ang="0">
                  <a:pos x="T4" y="T5"/>
                </a:cxn>
                <a:cxn ang="0">
                  <a:pos x="T6" y="T7"/>
                </a:cxn>
                <a:cxn ang="0">
                  <a:pos x="T8" y="T9"/>
                </a:cxn>
              </a:cxnLst>
              <a:rect l="0" t="0" r="r" b="b"/>
              <a:pathLst>
                <a:path w="172" h="67">
                  <a:moveTo>
                    <a:pt x="0" y="43"/>
                  </a:moveTo>
                  <a:lnTo>
                    <a:pt x="99" y="67"/>
                  </a:lnTo>
                  <a:lnTo>
                    <a:pt x="172" y="24"/>
                  </a:lnTo>
                  <a:lnTo>
                    <a:pt x="75" y="0"/>
                  </a:lnTo>
                  <a:lnTo>
                    <a:pt x="0" y="43"/>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8" name="Freeform 21"/>
            <p:cNvSpPr>
              <a:spLocks/>
            </p:cNvSpPr>
            <p:nvPr/>
          </p:nvSpPr>
          <p:spPr bwMode="auto">
            <a:xfrm>
              <a:off x="3579813" y="3208338"/>
              <a:ext cx="192088" cy="296863"/>
            </a:xfrm>
            <a:custGeom>
              <a:avLst/>
              <a:gdLst>
                <a:gd name="T0" fmla="*/ 29 w 45"/>
                <a:gd name="T1" fmla="*/ 0 h 70"/>
                <a:gd name="T2" fmla="*/ 2 w 45"/>
                <a:gd name="T3" fmla="*/ 16 h 70"/>
                <a:gd name="T4" fmla="*/ 0 w 45"/>
                <a:gd name="T5" fmla="*/ 21 h 70"/>
                <a:gd name="T6" fmla="*/ 18 w 45"/>
                <a:gd name="T7" fmla="*/ 70 h 70"/>
                <a:gd name="T8" fmla="*/ 45 w 45"/>
                <a:gd name="T9" fmla="*/ 54 h 70"/>
                <a:gd name="T10" fmla="*/ 27 w 45"/>
                <a:gd name="T11" fmla="*/ 5 h 70"/>
                <a:gd name="T12" fmla="*/ 29 w 45"/>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45" h="70">
                  <a:moveTo>
                    <a:pt x="29" y="0"/>
                  </a:moveTo>
                  <a:cubicBezTo>
                    <a:pt x="2" y="16"/>
                    <a:pt x="2" y="16"/>
                    <a:pt x="2" y="16"/>
                  </a:cubicBezTo>
                  <a:cubicBezTo>
                    <a:pt x="1" y="18"/>
                    <a:pt x="0" y="20"/>
                    <a:pt x="0" y="21"/>
                  </a:cubicBezTo>
                  <a:cubicBezTo>
                    <a:pt x="18" y="70"/>
                    <a:pt x="18" y="70"/>
                    <a:pt x="18" y="70"/>
                  </a:cubicBezTo>
                  <a:cubicBezTo>
                    <a:pt x="45" y="54"/>
                    <a:pt x="45" y="54"/>
                    <a:pt x="45" y="54"/>
                  </a:cubicBezTo>
                  <a:cubicBezTo>
                    <a:pt x="27" y="5"/>
                    <a:pt x="27" y="5"/>
                    <a:pt x="27" y="5"/>
                  </a:cubicBezTo>
                  <a:cubicBezTo>
                    <a:pt x="28" y="4"/>
                    <a:pt x="29" y="2"/>
                    <a:pt x="29" y="0"/>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19" name="Freeform 22"/>
            <p:cNvSpPr>
              <a:spLocks/>
            </p:cNvSpPr>
            <p:nvPr/>
          </p:nvSpPr>
          <p:spPr bwMode="auto">
            <a:xfrm>
              <a:off x="2824163" y="2200276"/>
              <a:ext cx="403225" cy="242888"/>
            </a:xfrm>
            <a:custGeom>
              <a:avLst/>
              <a:gdLst>
                <a:gd name="T0" fmla="*/ 95 w 95"/>
                <a:gd name="T1" fmla="*/ 41 h 57"/>
                <a:gd name="T2" fmla="*/ 67 w 95"/>
                <a:gd name="T3" fmla="*/ 57 h 57"/>
                <a:gd name="T4" fmla="*/ 62 w 95"/>
                <a:gd name="T5" fmla="*/ 57 h 57"/>
                <a:gd name="T6" fmla="*/ 29 w 95"/>
                <a:gd name="T7" fmla="*/ 16 h 57"/>
                <a:gd name="T8" fmla="*/ 0 w 95"/>
                <a:gd name="T9" fmla="*/ 33 h 57"/>
                <a:gd name="T10" fmla="*/ 27 w 95"/>
                <a:gd name="T11" fmla="*/ 17 h 57"/>
                <a:gd name="T12" fmla="*/ 57 w 95"/>
                <a:gd name="T13" fmla="*/ 0 h 57"/>
                <a:gd name="T14" fmla="*/ 90 w 95"/>
                <a:gd name="T15" fmla="*/ 41 h 57"/>
                <a:gd name="T16" fmla="*/ 95 w 95"/>
                <a:gd name="T17"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57">
                  <a:moveTo>
                    <a:pt x="95" y="41"/>
                  </a:moveTo>
                  <a:cubicBezTo>
                    <a:pt x="67" y="57"/>
                    <a:pt x="67" y="57"/>
                    <a:pt x="67" y="57"/>
                  </a:cubicBezTo>
                  <a:cubicBezTo>
                    <a:pt x="66" y="57"/>
                    <a:pt x="64" y="57"/>
                    <a:pt x="62" y="57"/>
                  </a:cubicBezTo>
                  <a:cubicBezTo>
                    <a:pt x="29" y="16"/>
                    <a:pt x="29" y="16"/>
                    <a:pt x="29" y="16"/>
                  </a:cubicBezTo>
                  <a:cubicBezTo>
                    <a:pt x="0" y="33"/>
                    <a:pt x="0" y="33"/>
                    <a:pt x="0" y="33"/>
                  </a:cubicBezTo>
                  <a:cubicBezTo>
                    <a:pt x="27" y="17"/>
                    <a:pt x="27" y="17"/>
                    <a:pt x="27" y="17"/>
                  </a:cubicBezTo>
                  <a:cubicBezTo>
                    <a:pt x="57" y="0"/>
                    <a:pt x="57" y="0"/>
                    <a:pt x="57" y="0"/>
                  </a:cubicBezTo>
                  <a:cubicBezTo>
                    <a:pt x="90" y="41"/>
                    <a:pt x="90" y="41"/>
                    <a:pt x="90" y="41"/>
                  </a:cubicBezTo>
                  <a:cubicBezTo>
                    <a:pt x="91" y="41"/>
                    <a:pt x="93" y="41"/>
                    <a:pt x="95" y="41"/>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0" name="Freeform 23"/>
            <p:cNvSpPr>
              <a:spLocks/>
            </p:cNvSpPr>
            <p:nvPr/>
          </p:nvSpPr>
          <p:spPr bwMode="auto">
            <a:xfrm>
              <a:off x="3154363" y="2220913"/>
              <a:ext cx="706438" cy="1093788"/>
            </a:xfrm>
            <a:custGeom>
              <a:avLst/>
              <a:gdLst>
                <a:gd name="T0" fmla="*/ 130 w 166"/>
                <a:gd name="T1" fmla="*/ 161 h 257"/>
                <a:gd name="T2" fmla="*/ 128 w 166"/>
                <a:gd name="T3" fmla="*/ 154 h 257"/>
                <a:gd name="T4" fmla="*/ 146 w 166"/>
                <a:gd name="T5" fmla="*/ 126 h 257"/>
                <a:gd name="T6" fmla="*/ 118 w 166"/>
                <a:gd name="T7" fmla="*/ 76 h 257"/>
                <a:gd name="T8" fmla="*/ 84 w 166"/>
                <a:gd name="T9" fmla="*/ 78 h 257"/>
                <a:gd name="T10" fmla="*/ 79 w 166"/>
                <a:gd name="T11" fmla="*/ 72 h 257"/>
                <a:gd name="T12" fmla="*/ 69 w 166"/>
                <a:gd name="T13" fmla="*/ 24 h 257"/>
                <a:gd name="T14" fmla="*/ 28 w 166"/>
                <a:gd name="T15" fmla="*/ 0 h 257"/>
                <a:gd name="T16" fmla="*/ 0 w 166"/>
                <a:gd name="T17" fmla="*/ 16 h 257"/>
                <a:gd name="T18" fmla="*/ 41 w 166"/>
                <a:gd name="T19" fmla="*/ 40 h 257"/>
                <a:gd name="T20" fmla="*/ 51 w 166"/>
                <a:gd name="T21" fmla="*/ 88 h 257"/>
                <a:gd name="T22" fmla="*/ 57 w 166"/>
                <a:gd name="T23" fmla="*/ 94 h 257"/>
                <a:gd name="T24" fmla="*/ 90 w 166"/>
                <a:gd name="T25" fmla="*/ 92 h 257"/>
                <a:gd name="T26" fmla="*/ 119 w 166"/>
                <a:gd name="T27" fmla="*/ 142 h 257"/>
                <a:gd name="T28" fmla="*/ 100 w 166"/>
                <a:gd name="T29" fmla="*/ 170 h 257"/>
                <a:gd name="T30" fmla="*/ 102 w 166"/>
                <a:gd name="T31" fmla="*/ 177 h 257"/>
                <a:gd name="T32" fmla="*/ 102 w 166"/>
                <a:gd name="T33" fmla="*/ 177 h 257"/>
                <a:gd name="T34" fmla="*/ 139 w 166"/>
                <a:gd name="T35" fmla="*/ 210 h 257"/>
                <a:gd name="T36" fmla="*/ 138 w 166"/>
                <a:gd name="T37" fmla="*/ 257 h 257"/>
                <a:gd name="T38" fmla="*/ 166 w 166"/>
                <a:gd name="T39" fmla="*/ 241 h 257"/>
                <a:gd name="T40" fmla="*/ 166 w 166"/>
                <a:gd name="T41" fmla="*/ 194 h 257"/>
                <a:gd name="T42" fmla="*/ 130 w 166"/>
                <a:gd name="T43" fmla="*/ 161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6" h="257">
                  <a:moveTo>
                    <a:pt x="130" y="161"/>
                  </a:moveTo>
                  <a:cubicBezTo>
                    <a:pt x="129" y="158"/>
                    <a:pt x="128" y="156"/>
                    <a:pt x="128" y="154"/>
                  </a:cubicBezTo>
                  <a:cubicBezTo>
                    <a:pt x="146" y="126"/>
                    <a:pt x="146" y="126"/>
                    <a:pt x="146" y="126"/>
                  </a:cubicBezTo>
                  <a:cubicBezTo>
                    <a:pt x="118" y="76"/>
                    <a:pt x="118" y="76"/>
                    <a:pt x="118" y="76"/>
                  </a:cubicBezTo>
                  <a:cubicBezTo>
                    <a:pt x="84" y="78"/>
                    <a:pt x="84" y="78"/>
                    <a:pt x="84" y="78"/>
                  </a:cubicBezTo>
                  <a:cubicBezTo>
                    <a:pt x="82" y="76"/>
                    <a:pt x="81" y="74"/>
                    <a:pt x="79" y="72"/>
                  </a:cubicBezTo>
                  <a:cubicBezTo>
                    <a:pt x="69" y="24"/>
                    <a:pt x="69" y="24"/>
                    <a:pt x="69" y="24"/>
                  </a:cubicBezTo>
                  <a:cubicBezTo>
                    <a:pt x="28" y="0"/>
                    <a:pt x="28" y="0"/>
                    <a:pt x="28" y="0"/>
                  </a:cubicBezTo>
                  <a:cubicBezTo>
                    <a:pt x="0" y="16"/>
                    <a:pt x="0" y="16"/>
                    <a:pt x="0" y="16"/>
                  </a:cubicBezTo>
                  <a:cubicBezTo>
                    <a:pt x="41" y="40"/>
                    <a:pt x="41" y="40"/>
                    <a:pt x="41" y="40"/>
                  </a:cubicBezTo>
                  <a:cubicBezTo>
                    <a:pt x="51" y="88"/>
                    <a:pt x="51" y="88"/>
                    <a:pt x="51" y="88"/>
                  </a:cubicBezTo>
                  <a:cubicBezTo>
                    <a:pt x="53" y="90"/>
                    <a:pt x="55" y="92"/>
                    <a:pt x="57" y="94"/>
                  </a:cubicBezTo>
                  <a:cubicBezTo>
                    <a:pt x="90" y="92"/>
                    <a:pt x="90" y="92"/>
                    <a:pt x="90" y="92"/>
                  </a:cubicBezTo>
                  <a:cubicBezTo>
                    <a:pt x="119" y="142"/>
                    <a:pt x="119" y="142"/>
                    <a:pt x="119" y="142"/>
                  </a:cubicBezTo>
                  <a:cubicBezTo>
                    <a:pt x="100" y="170"/>
                    <a:pt x="100" y="170"/>
                    <a:pt x="100" y="170"/>
                  </a:cubicBezTo>
                  <a:cubicBezTo>
                    <a:pt x="101" y="172"/>
                    <a:pt x="101" y="174"/>
                    <a:pt x="102" y="177"/>
                  </a:cubicBezTo>
                  <a:cubicBezTo>
                    <a:pt x="102" y="177"/>
                    <a:pt x="102" y="177"/>
                    <a:pt x="102" y="177"/>
                  </a:cubicBezTo>
                  <a:cubicBezTo>
                    <a:pt x="139" y="210"/>
                    <a:pt x="139" y="210"/>
                    <a:pt x="139" y="210"/>
                  </a:cubicBezTo>
                  <a:cubicBezTo>
                    <a:pt x="138" y="257"/>
                    <a:pt x="138" y="257"/>
                    <a:pt x="138" y="257"/>
                  </a:cubicBezTo>
                  <a:cubicBezTo>
                    <a:pt x="166" y="241"/>
                    <a:pt x="166" y="241"/>
                    <a:pt x="166" y="241"/>
                  </a:cubicBezTo>
                  <a:cubicBezTo>
                    <a:pt x="166" y="194"/>
                    <a:pt x="166" y="194"/>
                    <a:pt x="166" y="194"/>
                  </a:cubicBezTo>
                  <a:lnTo>
                    <a:pt x="130" y="161"/>
                  </a:ln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1" name="Freeform 24"/>
            <p:cNvSpPr>
              <a:spLocks/>
            </p:cNvSpPr>
            <p:nvPr/>
          </p:nvSpPr>
          <p:spPr bwMode="auto">
            <a:xfrm>
              <a:off x="2938463" y="2519363"/>
              <a:ext cx="611188" cy="768350"/>
            </a:xfrm>
            <a:custGeom>
              <a:avLst/>
              <a:gdLst>
                <a:gd name="T0" fmla="*/ 26 w 144"/>
                <a:gd name="T1" fmla="*/ 16 h 181"/>
                <a:gd name="T2" fmla="*/ 53 w 144"/>
                <a:gd name="T3" fmla="*/ 0 h 181"/>
                <a:gd name="T4" fmla="*/ 52 w 144"/>
                <a:gd name="T5" fmla="*/ 105 h 181"/>
                <a:gd name="T6" fmla="*/ 98 w 144"/>
                <a:gd name="T7" fmla="*/ 154 h 181"/>
                <a:gd name="T8" fmla="*/ 144 w 144"/>
                <a:gd name="T9" fmla="*/ 158 h 181"/>
                <a:gd name="T10" fmla="*/ 116 w 144"/>
                <a:gd name="T11" fmla="*/ 174 h 181"/>
                <a:gd name="T12" fmla="*/ 70 w 144"/>
                <a:gd name="T13" fmla="*/ 170 h 181"/>
                <a:gd name="T14" fmla="*/ 25 w 144"/>
                <a:gd name="T15" fmla="*/ 122 h 181"/>
                <a:gd name="T16" fmla="*/ 26 w 144"/>
                <a:gd name="T17" fmla="*/ 1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81">
                  <a:moveTo>
                    <a:pt x="26" y="16"/>
                  </a:moveTo>
                  <a:cubicBezTo>
                    <a:pt x="53" y="0"/>
                    <a:pt x="53" y="0"/>
                    <a:pt x="53" y="0"/>
                  </a:cubicBezTo>
                  <a:cubicBezTo>
                    <a:pt x="28" y="15"/>
                    <a:pt x="27" y="62"/>
                    <a:pt x="52" y="105"/>
                  </a:cubicBezTo>
                  <a:cubicBezTo>
                    <a:pt x="65" y="127"/>
                    <a:pt x="81" y="144"/>
                    <a:pt x="98" y="154"/>
                  </a:cubicBezTo>
                  <a:cubicBezTo>
                    <a:pt x="114" y="163"/>
                    <a:pt x="131" y="165"/>
                    <a:pt x="144" y="158"/>
                  </a:cubicBezTo>
                  <a:cubicBezTo>
                    <a:pt x="116" y="174"/>
                    <a:pt x="116" y="174"/>
                    <a:pt x="116" y="174"/>
                  </a:cubicBezTo>
                  <a:cubicBezTo>
                    <a:pt x="103" y="181"/>
                    <a:pt x="87" y="179"/>
                    <a:pt x="70" y="170"/>
                  </a:cubicBezTo>
                  <a:cubicBezTo>
                    <a:pt x="54" y="160"/>
                    <a:pt x="37" y="143"/>
                    <a:pt x="25" y="122"/>
                  </a:cubicBezTo>
                  <a:cubicBezTo>
                    <a:pt x="0" y="78"/>
                    <a:pt x="0" y="31"/>
                    <a:pt x="26" y="16"/>
                  </a:cubicBezTo>
                  <a:close/>
                </a:path>
              </a:pathLst>
            </a:custGeom>
            <a:solidFill>
              <a:srgbClr val="0A8B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22" name="Freeform 25"/>
            <p:cNvSpPr>
              <a:spLocks noEditPoints="1"/>
            </p:cNvSpPr>
            <p:nvPr/>
          </p:nvSpPr>
          <p:spPr bwMode="auto">
            <a:xfrm>
              <a:off x="2733676" y="2268538"/>
              <a:ext cx="1012825" cy="1309688"/>
            </a:xfrm>
            <a:custGeom>
              <a:avLst/>
              <a:gdLst>
                <a:gd name="T0" fmla="*/ 237 w 238"/>
                <a:gd name="T1" fmla="*/ 246 h 308"/>
                <a:gd name="T2" fmla="*/ 201 w 238"/>
                <a:gd name="T3" fmla="*/ 237 h 308"/>
                <a:gd name="T4" fmla="*/ 199 w 238"/>
                <a:gd name="T5" fmla="*/ 242 h 308"/>
                <a:gd name="T6" fmla="*/ 217 w 238"/>
                <a:gd name="T7" fmla="*/ 291 h 308"/>
                <a:gd name="T8" fmla="*/ 188 w 238"/>
                <a:gd name="T9" fmla="*/ 308 h 308"/>
                <a:gd name="T10" fmla="*/ 154 w 238"/>
                <a:gd name="T11" fmla="*/ 267 h 308"/>
                <a:gd name="T12" fmla="*/ 149 w 238"/>
                <a:gd name="T13" fmla="*/ 267 h 308"/>
                <a:gd name="T14" fmla="*/ 139 w 238"/>
                <a:gd name="T15" fmla="*/ 303 h 308"/>
                <a:gd name="T16" fmla="*/ 98 w 238"/>
                <a:gd name="T17" fmla="*/ 279 h 308"/>
                <a:gd name="T18" fmla="*/ 87 w 238"/>
                <a:gd name="T19" fmla="*/ 231 h 308"/>
                <a:gd name="T20" fmla="*/ 82 w 238"/>
                <a:gd name="T21" fmla="*/ 226 h 308"/>
                <a:gd name="T22" fmla="*/ 49 w 238"/>
                <a:gd name="T23" fmla="*/ 228 h 308"/>
                <a:gd name="T24" fmla="*/ 20 w 238"/>
                <a:gd name="T25" fmla="*/ 178 h 308"/>
                <a:gd name="T26" fmla="*/ 39 w 238"/>
                <a:gd name="T27" fmla="*/ 150 h 308"/>
                <a:gd name="T28" fmla="*/ 36 w 238"/>
                <a:gd name="T29" fmla="*/ 142 h 308"/>
                <a:gd name="T30" fmla="*/ 0 w 238"/>
                <a:gd name="T31" fmla="*/ 109 h 308"/>
                <a:gd name="T32" fmla="*/ 0 w 238"/>
                <a:gd name="T33" fmla="*/ 62 h 308"/>
                <a:gd name="T34" fmla="*/ 37 w 238"/>
                <a:gd name="T35" fmla="*/ 71 h 308"/>
                <a:gd name="T36" fmla="*/ 39 w 238"/>
                <a:gd name="T37" fmla="*/ 66 h 308"/>
                <a:gd name="T38" fmla="*/ 21 w 238"/>
                <a:gd name="T39" fmla="*/ 17 h 308"/>
                <a:gd name="T40" fmla="*/ 50 w 238"/>
                <a:gd name="T41" fmla="*/ 0 h 308"/>
                <a:gd name="T42" fmla="*/ 83 w 238"/>
                <a:gd name="T43" fmla="*/ 41 h 308"/>
                <a:gd name="T44" fmla="*/ 88 w 238"/>
                <a:gd name="T45" fmla="*/ 41 h 308"/>
                <a:gd name="T46" fmla="*/ 99 w 238"/>
                <a:gd name="T47" fmla="*/ 5 h 308"/>
                <a:gd name="T48" fmla="*/ 140 w 238"/>
                <a:gd name="T49" fmla="*/ 29 h 308"/>
                <a:gd name="T50" fmla="*/ 150 w 238"/>
                <a:gd name="T51" fmla="*/ 77 h 308"/>
                <a:gd name="T52" fmla="*/ 156 w 238"/>
                <a:gd name="T53" fmla="*/ 83 h 308"/>
                <a:gd name="T54" fmla="*/ 189 w 238"/>
                <a:gd name="T55" fmla="*/ 81 h 308"/>
                <a:gd name="T56" fmla="*/ 218 w 238"/>
                <a:gd name="T57" fmla="*/ 131 h 308"/>
                <a:gd name="T58" fmla="*/ 199 w 238"/>
                <a:gd name="T59" fmla="*/ 159 h 308"/>
                <a:gd name="T60" fmla="*/ 201 w 238"/>
                <a:gd name="T61" fmla="*/ 166 h 308"/>
                <a:gd name="T62" fmla="*/ 238 w 238"/>
                <a:gd name="T63" fmla="*/ 199 h 308"/>
                <a:gd name="T64" fmla="*/ 237 w 238"/>
                <a:gd name="T65" fmla="*/ 246 h 308"/>
                <a:gd name="T66" fmla="*/ 164 w 238"/>
                <a:gd name="T67" fmla="*/ 233 h 308"/>
                <a:gd name="T68" fmla="*/ 165 w 238"/>
                <a:gd name="T69" fmla="*/ 128 h 308"/>
                <a:gd name="T70" fmla="*/ 119 w 238"/>
                <a:gd name="T71" fmla="*/ 80 h 308"/>
                <a:gd name="T72" fmla="*/ 74 w 238"/>
                <a:gd name="T73" fmla="*/ 75 h 308"/>
                <a:gd name="T74" fmla="*/ 73 w 238"/>
                <a:gd name="T75" fmla="*/ 181 h 308"/>
                <a:gd name="T76" fmla="*/ 118 w 238"/>
                <a:gd name="T77" fmla="*/ 229 h 308"/>
                <a:gd name="T78" fmla="*/ 164 w 238"/>
                <a:gd name="T79" fmla="*/ 23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8" h="308">
                  <a:moveTo>
                    <a:pt x="237" y="246"/>
                  </a:moveTo>
                  <a:cubicBezTo>
                    <a:pt x="201" y="237"/>
                    <a:pt x="201" y="237"/>
                    <a:pt x="201" y="237"/>
                  </a:cubicBezTo>
                  <a:cubicBezTo>
                    <a:pt x="200" y="239"/>
                    <a:pt x="199" y="241"/>
                    <a:pt x="199" y="242"/>
                  </a:cubicBezTo>
                  <a:cubicBezTo>
                    <a:pt x="217" y="291"/>
                    <a:pt x="217" y="291"/>
                    <a:pt x="217" y="291"/>
                  </a:cubicBezTo>
                  <a:cubicBezTo>
                    <a:pt x="188" y="308"/>
                    <a:pt x="188" y="308"/>
                    <a:pt x="188" y="308"/>
                  </a:cubicBezTo>
                  <a:cubicBezTo>
                    <a:pt x="154" y="267"/>
                    <a:pt x="154" y="267"/>
                    <a:pt x="154" y="267"/>
                  </a:cubicBezTo>
                  <a:cubicBezTo>
                    <a:pt x="153" y="267"/>
                    <a:pt x="151" y="267"/>
                    <a:pt x="149" y="267"/>
                  </a:cubicBezTo>
                  <a:cubicBezTo>
                    <a:pt x="139" y="303"/>
                    <a:pt x="139" y="303"/>
                    <a:pt x="139" y="303"/>
                  </a:cubicBezTo>
                  <a:cubicBezTo>
                    <a:pt x="98" y="279"/>
                    <a:pt x="98" y="279"/>
                    <a:pt x="98" y="279"/>
                  </a:cubicBezTo>
                  <a:cubicBezTo>
                    <a:pt x="87" y="231"/>
                    <a:pt x="87" y="231"/>
                    <a:pt x="87" y="231"/>
                  </a:cubicBezTo>
                  <a:cubicBezTo>
                    <a:pt x="86" y="229"/>
                    <a:pt x="84" y="228"/>
                    <a:pt x="82" y="226"/>
                  </a:cubicBezTo>
                  <a:cubicBezTo>
                    <a:pt x="49" y="228"/>
                    <a:pt x="49" y="228"/>
                    <a:pt x="49" y="228"/>
                  </a:cubicBezTo>
                  <a:cubicBezTo>
                    <a:pt x="20" y="178"/>
                    <a:pt x="20" y="178"/>
                    <a:pt x="20" y="178"/>
                  </a:cubicBezTo>
                  <a:cubicBezTo>
                    <a:pt x="39" y="150"/>
                    <a:pt x="39" y="150"/>
                    <a:pt x="39" y="150"/>
                  </a:cubicBezTo>
                  <a:cubicBezTo>
                    <a:pt x="38" y="147"/>
                    <a:pt x="37" y="145"/>
                    <a:pt x="36" y="142"/>
                  </a:cubicBezTo>
                  <a:cubicBezTo>
                    <a:pt x="0" y="109"/>
                    <a:pt x="0" y="109"/>
                    <a:pt x="0" y="109"/>
                  </a:cubicBezTo>
                  <a:cubicBezTo>
                    <a:pt x="0" y="62"/>
                    <a:pt x="0" y="62"/>
                    <a:pt x="0" y="62"/>
                  </a:cubicBezTo>
                  <a:cubicBezTo>
                    <a:pt x="37" y="71"/>
                    <a:pt x="37" y="71"/>
                    <a:pt x="37" y="71"/>
                  </a:cubicBezTo>
                  <a:cubicBezTo>
                    <a:pt x="38" y="69"/>
                    <a:pt x="38" y="68"/>
                    <a:pt x="39" y="66"/>
                  </a:cubicBezTo>
                  <a:cubicBezTo>
                    <a:pt x="21" y="17"/>
                    <a:pt x="21" y="17"/>
                    <a:pt x="21" y="17"/>
                  </a:cubicBezTo>
                  <a:cubicBezTo>
                    <a:pt x="50" y="0"/>
                    <a:pt x="50" y="0"/>
                    <a:pt x="50" y="0"/>
                  </a:cubicBezTo>
                  <a:cubicBezTo>
                    <a:pt x="83" y="41"/>
                    <a:pt x="83" y="41"/>
                    <a:pt x="83" y="41"/>
                  </a:cubicBezTo>
                  <a:cubicBezTo>
                    <a:pt x="85" y="41"/>
                    <a:pt x="87" y="41"/>
                    <a:pt x="88" y="41"/>
                  </a:cubicBezTo>
                  <a:cubicBezTo>
                    <a:pt x="99" y="5"/>
                    <a:pt x="99" y="5"/>
                    <a:pt x="99" y="5"/>
                  </a:cubicBezTo>
                  <a:cubicBezTo>
                    <a:pt x="140" y="29"/>
                    <a:pt x="140" y="29"/>
                    <a:pt x="140" y="29"/>
                  </a:cubicBezTo>
                  <a:cubicBezTo>
                    <a:pt x="150" y="77"/>
                    <a:pt x="150" y="77"/>
                    <a:pt x="150" y="77"/>
                  </a:cubicBezTo>
                  <a:cubicBezTo>
                    <a:pt x="152" y="79"/>
                    <a:pt x="154" y="81"/>
                    <a:pt x="156" y="83"/>
                  </a:cubicBezTo>
                  <a:cubicBezTo>
                    <a:pt x="189" y="81"/>
                    <a:pt x="189" y="81"/>
                    <a:pt x="189" y="81"/>
                  </a:cubicBezTo>
                  <a:cubicBezTo>
                    <a:pt x="218" y="131"/>
                    <a:pt x="218" y="131"/>
                    <a:pt x="218" y="131"/>
                  </a:cubicBezTo>
                  <a:cubicBezTo>
                    <a:pt x="199" y="159"/>
                    <a:pt x="199" y="159"/>
                    <a:pt x="199" y="159"/>
                  </a:cubicBezTo>
                  <a:cubicBezTo>
                    <a:pt x="200" y="161"/>
                    <a:pt x="200" y="163"/>
                    <a:pt x="201" y="166"/>
                  </a:cubicBezTo>
                  <a:cubicBezTo>
                    <a:pt x="238" y="199"/>
                    <a:pt x="238" y="199"/>
                    <a:pt x="238" y="199"/>
                  </a:cubicBezTo>
                  <a:lnTo>
                    <a:pt x="237" y="246"/>
                  </a:lnTo>
                  <a:close/>
                  <a:moveTo>
                    <a:pt x="164" y="233"/>
                  </a:moveTo>
                  <a:cubicBezTo>
                    <a:pt x="189" y="219"/>
                    <a:pt x="190" y="171"/>
                    <a:pt x="165" y="128"/>
                  </a:cubicBezTo>
                  <a:cubicBezTo>
                    <a:pt x="152" y="106"/>
                    <a:pt x="136" y="89"/>
                    <a:pt x="119" y="80"/>
                  </a:cubicBezTo>
                  <a:cubicBezTo>
                    <a:pt x="103" y="70"/>
                    <a:pt x="86" y="68"/>
                    <a:pt x="74" y="75"/>
                  </a:cubicBezTo>
                  <a:cubicBezTo>
                    <a:pt x="48" y="90"/>
                    <a:pt x="48" y="137"/>
                    <a:pt x="73" y="181"/>
                  </a:cubicBezTo>
                  <a:cubicBezTo>
                    <a:pt x="85" y="202"/>
                    <a:pt x="102" y="219"/>
                    <a:pt x="118" y="229"/>
                  </a:cubicBezTo>
                  <a:cubicBezTo>
                    <a:pt x="135" y="238"/>
                    <a:pt x="151" y="240"/>
                    <a:pt x="164" y="233"/>
                  </a:cubicBezTo>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51" name="Group 150"/>
          <p:cNvGrpSpPr/>
          <p:nvPr/>
        </p:nvGrpSpPr>
        <p:grpSpPr>
          <a:xfrm>
            <a:off x="5274733" y="1438219"/>
            <a:ext cx="2281358" cy="2929205"/>
            <a:chOff x="711200" y="1557338"/>
            <a:chExt cx="3259138" cy="4184650"/>
          </a:xfrm>
        </p:grpSpPr>
        <p:sp>
          <p:nvSpPr>
            <p:cNvPr id="140" name="Freeform 113"/>
            <p:cNvSpPr>
              <a:spLocks/>
            </p:cNvSpPr>
            <p:nvPr/>
          </p:nvSpPr>
          <p:spPr bwMode="auto">
            <a:xfrm>
              <a:off x="1123950" y="1557338"/>
              <a:ext cx="2846388" cy="3832225"/>
            </a:xfrm>
            <a:custGeom>
              <a:avLst/>
              <a:gdLst>
                <a:gd name="T0" fmla="*/ 340 w 670"/>
                <a:gd name="T1" fmla="*/ 58 h 902"/>
                <a:gd name="T2" fmla="*/ 104 w 670"/>
                <a:gd name="T3" fmla="*/ 35 h 902"/>
                <a:gd name="T4" fmla="*/ 0 w 670"/>
                <a:gd name="T5" fmla="*/ 96 h 902"/>
                <a:gd name="T6" fmla="*/ 235 w 670"/>
                <a:gd name="T7" fmla="*/ 119 h 902"/>
                <a:gd name="T8" fmla="*/ 565 w 670"/>
                <a:gd name="T9" fmla="*/ 690 h 902"/>
                <a:gd name="T10" fmla="*/ 469 w 670"/>
                <a:gd name="T11" fmla="*/ 902 h 902"/>
                <a:gd name="T12" fmla="*/ 573 w 670"/>
                <a:gd name="T13" fmla="*/ 841 h 902"/>
                <a:gd name="T14" fmla="*/ 670 w 670"/>
                <a:gd name="T15" fmla="*/ 629 h 902"/>
                <a:gd name="T16" fmla="*/ 340 w 670"/>
                <a:gd name="T17" fmla="*/ 58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0" h="902">
                  <a:moveTo>
                    <a:pt x="340" y="58"/>
                  </a:moveTo>
                  <a:cubicBezTo>
                    <a:pt x="248" y="5"/>
                    <a:pt x="164" y="0"/>
                    <a:pt x="104" y="35"/>
                  </a:cubicBezTo>
                  <a:cubicBezTo>
                    <a:pt x="0" y="96"/>
                    <a:pt x="0" y="96"/>
                    <a:pt x="0" y="96"/>
                  </a:cubicBezTo>
                  <a:cubicBezTo>
                    <a:pt x="60" y="61"/>
                    <a:pt x="143" y="65"/>
                    <a:pt x="235" y="119"/>
                  </a:cubicBezTo>
                  <a:cubicBezTo>
                    <a:pt x="418" y="224"/>
                    <a:pt x="566" y="480"/>
                    <a:pt x="565" y="690"/>
                  </a:cubicBezTo>
                  <a:cubicBezTo>
                    <a:pt x="565" y="794"/>
                    <a:pt x="528" y="868"/>
                    <a:pt x="469" y="902"/>
                  </a:cubicBezTo>
                  <a:cubicBezTo>
                    <a:pt x="573" y="841"/>
                    <a:pt x="573" y="841"/>
                    <a:pt x="573" y="841"/>
                  </a:cubicBezTo>
                  <a:cubicBezTo>
                    <a:pt x="632" y="807"/>
                    <a:pt x="669" y="734"/>
                    <a:pt x="670" y="629"/>
                  </a:cubicBezTo>
                  <a:cubicBezTo>
                    <a:pt x="670" y="419"/>
                    <a:pt x="523" y="163"/>
                    <a:pt x="340" y="58"/>
                  </a:cubicBezTo>
                  <a:close/>
                </a:path>
              </a:pathLst>
            </a:custGeom>
            <a:solidFill>
              <a:srgbClr val="31CE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1" name="Freeform 114"/>
            <p:cNvSpPr>
              <a:spLocks/>
            </p:cNvSpPr>
            <p:nvPr/>
          </p:nvSpPr>
          <p:spPr bwMode="auto">
            <a:xfrm>
              <a:off x="711200" y="1612900"/>
              <a:ext cx="2817813" cy="4129088"/>
            </a:xfrm>
            <a:custGeom>
              <a:avLst/>
              <a:gdLst>
                <a:gd name="T0" fmla="*/ 332 w 663"/>
                <a:gd name="T1" fmla="*/ 106 h 972"/>
                <a:gd name="T2" fmla="*/ 662 w 663"/>
                <a:gd name="T3" fmla="*/ 677 h 972"/>
                <a:gd name="T4" fmla="*/ 330 w 663"/>
                <a:gd name="T5" fmla="*/ 866 h 972"/>
                <a:gd name="T6" fmla="*/ 0 w 663"/>
                <a:gd name="T7" fmla="*/ 295 h 972"/>
                <a:gd name="T8" fmla="*/ 332 w 663"/>
                <a:gd name="T9" fmla="*/ 106 h 972"/>
              </a:gdLst>
              <a:ahLst/>
              <a:cxnLst>
                <a:cxn ang="0">
                  <a:pos x="T0" y="T1"/>
                </a:cxn>
                <a:cxn ang="0">
                  <a:pos x="T2" y="T3"/>
                </a:cxn>
                <a:cxn ang="0">
                  <a:pos x="T4" y="T5"/>
                </a:cxn>
                <a:cxn ang="0">
                  <a:pos x="T6" y="T7"/>
                </a:cxn>
                <a:cxn ang="0">
                  <a:pos x="T8" y="T9"/>
                </a:cxn>
              </a:cxnLst>
              <a:rect l="0" t="0" r="r" b="b"/>
              <a:pathLst>
                <a:path w="663" h="972">
                  <a:moveTo>
                    <a:pt x="332" y="106"/>
                  </a:moveTo>
                  <a:cubicBezTo>
                    <a:pt x="515" y="211"/>
                    <a:pt x="663" y="467"/>
                    <a:pt x="662" y="677"/>
                  </a:cubicBezTo>
                  <a:cubicBezTo>
                    <a:pt x="662" y="887"/>
                    <a:pt x="513" y="972"/>
                    <a:pt x="330" y="866"/>
                  </a:cubicBezTo>
                  <a:cubicBezTo>
                    <a:pt x="147" y="761"/>
                    <a:pt x="0" y="505"/>
                    <a:pt x="0" y="295"/>
                  </a:cubicBezTo>
                  <a:cubicBezTo>
                    <a:pt x="1" y="85"/>
                    <a:pt x="150" y="0"/>
                    <a:pt x="332" y="106"/>
                  </a:cubicBezTo>
                  <a:close/>
                </a:path>
              </a:pathLst>
            </a:custGeom>
            <a:solidFill>
              <a:srgbClr val="59E6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2" name="Freeform 115"/>
            <p:cNvSpPr>
              <a:spLocks/>
            </p:cNvSpPr>
            <p:nvPr/>
          </p:nvSpPr>
          <p:spPr bwMode="auto">
            <a:xfrm>
              <a:off x="906463" y="1897063"/>
              <a:ext cx="2427288" cy="3556000"/>
            </a:xfrm>
            <a:custGeom>
              <a:avLst/>
              <a:gdLst>
                <a:gd name="T0" fmla="*/ 286 w 571"/>
                <a:gd name="T1" fmla="*/ 91 h 837"/>
                <a:gd name="T2" fmla="*/ 570 w 571"/>
                <a:gd name="T3" fmla="*/ 583 h 837"/>
                <a:gd name="T4" fmla="*/ 284 w 571"/>
                <a:gd name="T5" fmla="*/ 746 h 837"/>
                <a:gd name="T6" fmla="*/ 0 w 571"/>
                <a:gd name="T7" fmla="*/ 254 h 837"/>
                <a:gd name="T8" fmla="*/ 286 w 571"/>
                <a:gd name="T9" fmla="*/ 91 h 837"/>
              </a:gdLst>
              <a:ahLst/>
              <a:cxnLst>
                <a:cxn ang="0">
                  <a:pos x="T0" y="T1"/>
                </a:cxn>
                <a:cxn ang="0">
                  <a:pos x="T2" y="T3"/>
                </a:cxn>
                <a:cxn ang="0">
                  <a:pos x="T4" y="T5"/>
                </a:cxn>
                <a:cxn ang="0">
                  <a:pos x="T6" y="T7"/>
                </a:cxn>
                <a:cxn ang="0">
                  <a:pos x="T8" y="T9"/>
                </a:cxn>
              </a:cxnLst>
              <a:rect l="0" t="0" r="r" b="b"/>
              <a:pathLst>
                <a:path w="571" h="837">
                  <a:moveTo>
                    <a:pt x="286" y="91"/>
                  </a:moveTo>
                  <a:cubicBezTo>
                    <a:pt x="444" y="182"/>
                    <a:pt x="571" y="403"/>
                    <a:pt x="570" y="583"/>
                  </a:cubicBezTo>
                  <a:cubicBezTo>
                    <a:pt x="570" y="764"/>
                    <a:pt x="442" y="837"/>
                    <a:pt x="284" y="746"/>
                  </a:cubicBezTo>
                  <a:cubicBezTo>
                    <a:pt x="127" y="656"/>
                    <a:pt x="0" y="435"/>
                    <a:pt x="0" y="254"/>
                  </a:cubicBezTo>
                  <a:cubicBezTo>
                    <a:pt x="1" y="73"/>
                    <a:pt x="129" y="0"/>
                    <a:pt x="286" y="91"/>
                  </a:cubicBez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3" name="Freeform 116"/>
            <p:cNvSpPr>
              <a:spLocks/>
            </p:cNvSpPr>
            <p:nvPr/>
          </p:nvSpPr>
          <p:spPr bwMode="auto">
            <a:xfrm>
              <a:off x="906463" y="1897063"/>
              <a:ext cx="1598613" cy="2981325"/>
            </a:xfrm>
            <a:custGeom>
              <a:avLst/>
              <a:gdLst>
                <a:gd name="T0" fmla="*/ 27 w 376"/>
                <a:gd name="T1" fmla="*/ 278 h 702"/>
                <a:gd name="T2" fmla="*/ 313 w 376"/>
                <a:gd name="T3" fmla="*/ 115 h 702"/>
                <a:gd name="T4" fmla="*/ 376 w 376"/>
                <a:gd name="T5" fmla="*/ 160 h 702"/>
                <a:gd name="T6" fmla="*/ 286 w 376"/>
                <a:gd name="T7" fmla="*/ 91 h 702"/>
                <a:gd name="T8" fmla="*/ 0 w 376"/>
                <a:gd name="T9" fmla="*/ 254 h 702"/>
                <a:gd name="T10" fmla="*/ 221 w 376"/>
                <a:gd name="T11" fmla="*/ 702 h 702"/>
                <a:gd name="T12" fmla="*/ 27 w 376"/>
                <a:gd name="T13" fmla="*/ 278 h 702"/>
              </a:gdLst>
              <a:ahLst/>
              <a:cxnLst>
                <a:cxn ang="0">
                  <a:pos x="T0" y="T1"/>
                </a:cxn>
                <a:cxn ang="0">
                  <a:pos x="T2" y="T3"/>
                </a:cxn>
                <a:cxn ang="0">
                  <a:pos x="T4" y="T5"/>
                </a:cxn>
                <a:cxn ang="0">
                  <a:pos x="T6" y="T7"/>
                </a:cxn>
                <a:cxn ang="0">
                  <a:pos x="T8" y="T9"/>
                </a:cxn>
                <a:cxn ang="0">
                  <a:pos x="T10" y="T11"/>
                </a:cxn>
                <a:cxn ang="0">
                  <a:pos x="T12" y="T13"/>
                </a:cxn>
              </a:cxnLst>
              <a:rect l="0" t="0" r="r" b="b"/>
              <a:pathLst>
                <a:path w="376" h="702">
                  <a:moveTo>
                    <a:pt x="27" y="278"/>
                  </a:moveTo>
                  <a:cubicBezTo>
                    <a:pt x="27" y="97"/>
                    <a:pt x="155" y="24"/>
                    <a:pt x="313" y="115"/>
                  </a:cubicBezTo>
                  <a:cubicBezTo>
                    <a:pt x="334" y="128"/>
                    <a:pt x="356" y="143"/>
                    <a:pt x="376" y="160"/>
                  </a:cubicBezTo>
                  <a:cubicBezTo>
                    <a:pt x="348" y="133"/>
                    <a:pt x="318" y="109"/>
                    <a:pt x="286" y="91"/>
                  </a:cubicBezTo>
                  <a:cubicBezTo>
                    <a:pt x="129" y="0"/>
                    <a:pt x="1" y="73"/>
                    <a:pt x="0" y="254"/>
                  </a:cubicBezTo>
                  <a:cubicBezTo>
                    <a:pt x="0" y="410"/>
                    <a:pt x="94" y="595"/>
                    <a:pt x="221" y="702"/>
                  </a:cubicBezTo>
                  <a:cubicBezTo>
                    <a:pt x="108" y="593"/>
                    <a:pt x="26" y="423"/>
                    <a:pt x="27" y="278"/>
                  </a:cubicBez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4" name="Freeform 117"/>
            <p:cNvSpPr>
              <a:spLocks/>
            </p:cNvSpPr>
            <p:nvPr/>
          </p:nvSpPr>
          <p:spPr bwMode="auto">
            <a:xfrm>
              <a:off x="2028825" y="3554413"/>
              <a:ext cx="182563" cy="246063"/>
            </a:xfrm>
            <a:custGeom>
              <a:avLst/>
              <a:gdLst>
                <a:gd name="T0" fmla="*/ 21 w 43"/>
                <a:gd name="T1" fmla="*/ 5 h 58"/>
                <a:gd name="T2" fmla="*/ 39 w 43"/>
                <a:gd name="T3" fmla="*/ 26 h 58"/>
                <a:gd name="T4" fmla="*/ 43 w 43"/>
                <a:gd name="T5" fmla="*/ 41 h 58"/>
                <a:gd name="T6" fmla="*/ 39 w 43"/>
                <a:gd name="T7" fmla="*/ 52 h 58"/>
                <a:gd name="T8" fmla="*/ 21 w 43"/>
                <a:gd name="T9" fmla="*/ 53 h 58"/>
                <a:gd name="T10" fmla="*/ 0 w 43"/>
                <a:gd name="T11" fmla="*/ 17 h 58"/>
                <a:gd name="T12" fmla="*/ 1 w 43"/>
                <a:gd name="T13" fmla="*/ 10 h 58"/>
                <a:gd name="T14" fmla="*/ 19 w 43"/>
                <a:gd name="T15" fmla="*/ 3 h 58"/>
                <a:gd name="T16" fmla="*/ 21 w 43"/>
                <a:gd name="T17"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58">
                  <a:moveTo>
                    <a:pt x="21" y="5"/>
                  </a:moveTo>
                  <a:cubicBezTo>
                    <a:pt x="29" y="9"/>
                    <a:pt x="35" y="17"/>
                    <a:pt x="39" y="26"/>
                  </a:cubicBezTo>
                  <a:cubicBezTo>
                    <a:pt x="41" y="31"/>
                    <a:pt x="43" y="36"/>
                    <a:pt x="43" y="41"/>
                  </a:cubicBezTo>
                  <a:cubicBezTo>
                    <a:pt x="43" y="46"/>
                    <a:pt x="41" y="50"/>
                    <a:pt x="39" y="52"/>
                  </a:cubicBezTo>
                  <a:cubicBezTo>
                    <a:pt x="35" y="57"/>
                    <a:pt x="29" y="58"/>
                    <a:pt x="21" y="53"/>
                  </a:cubicBezTo>
                  <a:cubicBezTo>
                    <a:pt x="10" y="46"/>
                    <a:pt x="0" y="30"/>
                    <a:pt x="0" y="17"/>
                  </a:cubicBezTo>
                  <a:cubicBezTo>
                    <a:pt x="0" y="14"/>
                    <a:pt x="1" y="12"/>
                    <a:pt x="1" y="10"/>
                  </a:cubicBezTo>
                  <a:cubicBezTo>
                    <a:pt x="4" y="2"/>
                    <a:pt x="10" y="0"/>
                    <a:pt x="19" y="3"/>
                  </a:cubicBezTo>
                  <a:cubicBezTo>
                    <a:pt x="20" y="4"/>
                    <a:pt x="21" y="4"/>
                    <a:pt x="21" y="5"/>
                  </a:cubicBezTo>
                  <a:close/>
                </a:path>
              </a:pathLst>
            </a:custGeom>
            <a:solidFill>
              <a:srgbClr val="4F5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5" name="Freeform 118"/>
            <p:cNvSpPr>
              <a:spLocks/>
            </p:cNvSpPr>
            <p:nvPr/>
          </p:nvSpPr>
          <p:spPr bwMode="auto">
            <a:xfrm>
              <a:off x="2024063" y="4649788"/>
              <a:ext cx="182563" cy="263525"/>
            </a:xfrm>
            <a:custGeom>
              <a:avLst/>
              <a:gdLst>
                <a:gd name="T0" fmla="*/ 22 w 43"/>
                <a:gd name="T1" fmla="*/ 6 h 62"/>
                <a:gd name="T2" fmla="*/ 43 w 43"/>
                <a:gd name="T3" fmla="*/ 43 h 62"/>
                <a:gd name="T4" fmla="*/ 22 w 43"/>
                <a:gd name="T5" fmla="*/ 55 h 62"/>
                <a:gd name="T6" fmla="*/ 0 w 43"/>
                <a:gd name="T7" fmla="*/ 18 h 62"/>
                <a:gd name="T8" fmla="*/ 22 w 43"/>
                <a:gd name="T9" fmla="*/ 6 h 62"/>
              </a:gdLst>
              <a:ahLst/>
              <a:cxnLst>
                <a:cxn ang="0">
                  <a:pos x="T0" y="T1"/>
                </a:cxn>
                <a:cxn ang="0">
                  <a:pos x="T2" y="T3"/>
                </a:cxn>
                <a:cxn ang="0">
                  <a:pos x="T4" y="T5"/>
                </a:cxn>
                <a:cxn ang="0">
                  <a:pos x="T6" y="T7"/>
                </a:cxn>
                <a:cxn ang="0">
                  <a:pos x="T8" y="T9"/>
                </a:cxn>
              </a:cxnLst>
              <a:rect l="0" t="0" r="r" b="b"/>
              <a:pathLst>
                <a:path w="43" h="62">
                  <a:moveTo>
                    <a:pt x="22" y="6"/>
                  </a:moveTo>
                  <a:cubicBezTo>
                    <a:pt x="33" y="13"/>
                    <a:pt x="43" y="29"/>
                    <a:pt x="43" y="43"/>
                  </a:cubicBezTo>
                  <a:cubicBezTo>
                    <a:pt x="43" y="56"/>
                    <a:pt x="33" y="62"/>
                    <a:pt x="22" y="55"/>
                  </a:cubicBezTo>
                  <a:cubicBezTo>
                    <a:pt x="10" y="48"/>
                    <a:pt x="0" y="32"/>
                    <a:pt x="0" y="18"/>
                  </a:cubicBezTo>
                  <a:cubicBezTo>
                    <a:pt x="0" y="5"/>
                    <a:pt x="10" y="0"/>
                    <a:pt x="22" y="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6" name="Freeform 119"/>
            <p:cNvSpPr>
              <a:spLocks/>
            </p:cNvSpPr>
            <p:nvPr/>
          </p:nvSpPr>
          <p:spPr bwMode="auto">
            <a:xfrm>
              <a:off x="2032000" y="2441575"/>
              <a:ext cx="179388" cy="263525"/>
            </a:xfrm>
            <a:custGeom>
              <a:avLst/>
              <a:gdLst>
                <a:gd name="T0" fmla="*/ 21 w 42"/>
                <a:gd name="T1" fmla="*/ 7 h 62"/>
                <a:gd name="T2" fmla="*/ 42 w 42"/>
                <a:gd name="T3" fmla="*/ 43 h 62"/>
                <a:gd name="T4" fmla="*/ 21 w 42"/>
                <a:gd name="T5" fmla="*/ 55 h 62"/>
                <a:gd name="T6" fmla="*/ 0 w 42"/>
                <a:gd name="T7" fmla="*/ 19 h 62"/>
                <a:gd name="T8" fmla="*/ 21 w 42"/>
                <a:gd name="T9" fmla="*/ 7 h 62"/>
              </a:gdLst>
              <a:ahLst/>
              <a:cxnLst>
                <a:cxn ang="0">
                  <a:pos x="T0" y="T1"/>
                </a:cxn>
                <a:cxn ang="0">
                  <a:pos x="T2" y="T3"/>
                </a:cxn>
                <a:cxn ang="0">
                  <a:pos x="T4" y="T5"/>
                </a:cxn>
                <a:cxn ang="0">
                  <a:pos x="T6" y="T7"/>
                </a:cxn>
                <a:cxn ang="0">
                  <a:pos x="T8" y="T9"/>
                </a:cxn>
              </a:cxnLst>
              <a:rect l="0" t="0" r="r" b="b"/>
              <a:pathLst>
                <a:path w="42" h="62">
                  <a:moveTo>
                    <a:pt x="21" y="7"/>
                  </a:moveTo>
                  <a:cubicBezTo>
                    <a:pt x="33" y="13"/>
                    <a:pt x="42" y="30"/>
                    <a:pt x="42" y="43"/>
                  </a:cubicBezTo>
                  <a:cubicBezTo>
                    <a:pt x="42" y="57"/>
                    <a:pt x="33" y="62"/>
                    <a:pt x="21" y="55"/>
                  </a:cubicBezTo>
                  <a:cubicBezTo>
                    <a:pt x="9" y="49"/>
                    <a:pt x="0" y="32"/>
                    <a:pt x="0" y="19"/>
                  </a:cubicBezTo>
                  <a:cubicBezTo>
                    <a:pt x="0" y="5"/>
                    <a:pt x="9" y="0"/>
                    <a:pt x="21"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7" name="Freeform 120"/>
            <p:cNvSpPr>
              <a:spLocks/>
            </p:cNvSpPr>
            <p:nvPr/>
          </p:nvSpPr>
          <p:spPr bwMode="auto">
            <a:xfrm>
              <a:off x="1068388" y="2989263"/>
              <a:ext cx="177800" cy="263525"/>
            </a:xfrm>
            <a:custGeom>
              <a:avLst/>
              <a:gdLst>
                <a:gd name="T0" fmla="*/ 21 w 42"/>
                <a:gd name="T1" fmla="*/ 7 h 62"/>
                <a:gd name="T2" fmla="*/ 42 w 42"/>
                <a:gd name="T3" fmla="*/ 44 h 62"/>
                <a:gd name="T4" fmla="*/ 21 w 42"/>
                <a:gd name="T5" fmla="*/ 56 h 62"/>
                <a:gd name="T6" fmla="*/ 0 w 42"/>
                <a:gd name="T7" fmla="*/ 19 h 62"/>
                <a:gd name="T8" fmla="*/ 21 w 42"/>
                <a:gd name="T9" fmla="*/ 7 h 62"/>
              </a:gdLst>
              <a:ahLst/>
              <a:cxnLst>
                <a:cxn ang="0">
                  <a:pos x="T0" y="T1"/>
                </a:cxn>
                <a:cxn ang="0">
                  <a:pos x="T2" y="T3"/>
                </a:cxn>
                <a:cxn ang="0">
                  <a:pos x="T4" y="T5"/>
                </a:cxn>
                <a:cxn ang="0">
                  <a:pos x="T6" y="T7"/>
                </a:cxn>
                <a:cxn ang="0">
                  <a:pos x="T8" y="T9"/>
                </a:cxn>
              </a:cxnLst>
              <a:rect l="0" t="0" r="r" b="b"/>
              <a:pathLst>
                <a:path w="42" h="62">
                  <a:moveTo>
                    <a:pt x="21" y="7"/>
                  </a:moveTo>
                  <a:cubicBezTo>
                    <a:pt x="33" y="14"/>
                    <a:pt x="42" y="30"/>
                    <a:pt x="42" y="44"/>
                  </a:cubicBezTo>
                  <a:cubicBezTo>
                    <a:pt x="42" y="57"/>
                    <a:pt x="33" y="62"/>
                    <a:pt x="21" y="56"/>
                  </a:cubicBezTo>
                  <a:cubicBezTo>
                    <a:pt x="9" y="49"/>
                    <a:pt x="0" y="33"/>
                    <a:pt x="0" y="19"/>
                  </a:cubicBezTo>
                  <a:cubicBezTo>
                    <a:pt x="0" y="6"/>
                    <a:pt x="10" y="0"/>
                    <a:pt x="21"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8" name="Freeform 121"/>
            <p:cNvSpPr>
              <a:spLocks/>
            </p:cNvSpPr>
            <p:nvPr/>
          </p:nvSpPr>
          <p:spPr bwMode="auto">
            <a:xfrm>
              <a:off x="2989263" y="4097338"/>
              <a:ext cx="182563" cy="268288"/>
            </a:xfrm>
            <a:custGeom>
              <a:avLst/>
              <a:gdLst>
                <a:gd name="T0" fmla="*/ 22 w 43"/>
                <a:gd name="T1" fmla="*/ 7 h 63"/>
                <a:gd name="T2" fmla="*/ 43 w 43"/>
                <a:gd name="T3" fmla="*/ 44 h 63"/>
                <a:gd name="T4" fmla="*/ 21 w 43"/>
                <a:gd name="T5" fmla="*/ 56 h 63"/>
                <a:gd name="T6" fmla="*/ 0 w 43"/>
                <a:gd name="T7" fmla="*/ 19 h 63"/>
                <a:gd name="T8" fmla="*/ 22 w 43"/>
                <a:gd name="T9" fmla="*/ 7 h 63"/>
              </a:gdLst>
              <a:ahLst/>
              <a:cxnLst>
                <a:cxn ang="0">
                  <a:pos x="T0" y="T1"/>
                </a:cxn>
                <a:cxn ang="0">
                  <a:pos x="T2" y="T3"/>
                </a:cxn>
                <a:cxn ang="0">
                  <a:pos x="T4" y="T5"/>
                </a:cxn>
                <a:cxn ang="0">
                  <a:pos x="T6" y="T7"/>
                </a:cxn>
                <a:cxn ang="0">
                  <a:pos x="T8" y="T9"/>
                </a:cxn>
              </a:cxnLst>
              <a:rect l="0" t="0" r="r" b="b"/>
              <a:pathLst>
                <a:path w="43" h="63">
                  <a:moveTo>
                    <a:pt x="22" y="7"/>
                  </a:moveTo>
                  <a:cubicBezTo>
                    <a:pt x="33" y="14"/>
                    <a:pt x="43" y="30"/>
                    <a:pt x="43" y="44"/>
                  </a:cubicBezTo>
                  <a:cubicBezTo>
                    <a:pt x="43" y="57"/>
                    <a:pt x="33" y="63"/>
                    <a:pt x="21" y="56"/>
                  </a:cubicBezTo>
                  <a:cubicBezTo>
                    <a:pt x="10" y="49"/>
                    <a:pt x="0" y="33"/>
                    <a:pt x="0" y="19"/>
                  </a:cubicBezTo>
                  <a:cubicBezTo>
                    <a:pt x="0" y="6"/>
                    <a:pt x="10" y="0"/>
                    <a:pt x="22" y="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49" name="Freeform 122"/>
            <p:cNvSpPr>
              <a:spLocks/>
            </p:cNvSpPr>
            <p:nvPr/>
          </p:nvSpPr>
          <p:spPr bwMode="auto">
            <a:xfrm>
              <a:off x="1441450" y="2390775"/>
              <a:ext cx="668338" cy="1204913"/>
            </a:xfrm>
            <a:custGeom>
              <a:avLst/>
              <a:gdLst>
                <a:gd name="T0" fmla="*/ 13 w 157"/>
                <a:gd name="T1" fmla="*/ 2 h 284"/>
                <a:gd name="T2" fmla="*/ 22 w 157"/>
                <a:gd name="T3" fmla="*/ 12 h 284"/>
                <a:gd name="T4" fmla="*/ 157 w 157"/>
                <a:gd name="T5" fmla="*/ 277 h 284"/>
                <a:gd name="T6" fmla="*/ 139 w 157"/>
                <a:gd name="T7" fmla="*/ 284 h 284"/>
                <a:gd name="T8" fmla="*/ 4 w 157"/>
                <a:gd name="T9" fmla="*/ 19 h 284"/>
                <a:gd name="T10" fmla="*/ 6 w 157"/>
                <a:gd name="T11" fmla="*/ 1 h 284"/>
                <a:gd name="T12" fmla="*/ 13 w 157"/>
                <a:gd name="T13" fmla="*/ 2 h 284"/>
              </a:gdLst>
              <a:ahLst/>
              <a:cxnLst>
                <a:cxn ang="0">
                  <a:pos x="T0" y="T1"/>
                </a:cxn>
                <a:cxn ang="0">
                  <a:pos x="T2" y="T3"/>
                </a:cxn>
                <a:cxn ang="0">
                  <a:pos x="T4" y="T5"/>
                </a:cxn>
                <a:cxn ang="0">
                  <a:pos x="T6" y="T7"/>
                </a:cxn>
                <a:cxn ang="0">
                  <a:pos x="T8" y="T9"/>
                </a:cxn>
                <a:cxn ang="0">
                  <a:pos x="T10" y="T11"/>
                </a:cxn>
                <a:cxn ang="0">
                  <a:pos x="T12" y="T13"/>
                </a:cxn>
              </a:cxnLst>
              <a:rect l="0" t="0" r="r" b="b"/>
              <a:pathLst>
                <a:path w="157" h="284">
                  <a:moveTo>
                    <a:pt x="13" y="2"/>
                  </a:moveTo>
                  <a:cubicBezTo>
                    <a:pt x="16" y="4"/>
                    <a:pt x="20" y="8"/>
                    <a:pt x="22" y="12"/>
                  </a:cubicBezTo>
                  <a:cubicBezTo>
                    <a:pt x="157" y="277"/>
                    <a:pt x="157" y="277"/>
                    <a:pt x="157" y="277"/>
                  </a:cubicBezTo>
                  <a:cubicBezTo>
                    <a:pt x="148" y="274"/>
                    <a:pt x="142" y="276"/>
                    <a:pt x="139" y="284"/>
                  </a:cubicBezTo>
                  <a:cubicBezTo>
                    <a:pt x="4" y="19"/>
                    <a:pt x="4" y="19"/>
                    <a:pt x="4" y="19"/>
                  </a:cubicBezTo>
                  <a:cubicBezTo>
                    <a:pt x="0" y="11"/>
                    <a:pt x="1" y="3"/>
                    <a:pt x="6" y="1"/>
                  </a:cubicBezTo>
                  <a:cubicBezTo>
                    <a:pt x="8" y="0"/>
                    <a:pt x="10" y="1"/>
                    <a:pt x="13" y="2"/>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50" name="Freeform 123"/>
            <p:cNvSpPr>
              <a:spLocks/>
            </p:cNvSpPr>
            <p:nvPr/>
          </p:nvSpPr>
          <p:spPr bwMode="auto">
            <a:xfrm>
              <a:off x="2193925" y="3663950"/>
              <a:ext cx="522288" cy="400050"/>
            </a:xfrm>
            <a:custGeom>
              <a:avLst/>
              <a:gdLst>
                <a:gd name="T0" fmla="*/ 112 w 123"/>
                <a:gd name="T1" fmla="*/ 64 h 94"/>
                <a:gd name="T2" fmla="*/ 123 w 123"/>
                <a:gd name="T3" fmla="*/ 84 h 94"/>
                <a:gd name="T4" fmla="*/ 112 w 123"/>
                <a:gd name="T5" fmla="*/ 90 h 94"/>
                <a:gd name="T6" fmla="*/ 0 w 123"/>
                <a:gd name="T7" fmla="*/ 26 h 94"/>
                <a:gd name="T8" fmla="*/ 4 w 123"/>
                <a:gd name="T9" fmla="*/ 15 h 94"/>
                <a:gd name="T10" fmla="*/ 0 w 123"/>
                <a:gd name="T11" fmla="*/ 0 h 94"/>
                <a:gd name="T12" fmla="*/ 112 w 123"/>
                <a:gd name="T13" fmla="*/ 64 h 94"/>
              </a:gdLst>
              <a:ahLst/>
              <a:cxnLst>
                <a:cxn ang="0">
                  <a:pos x="T0" y="T1"/>
                </a:cxn>
                <a:cxn ang="0">
                  <a:pos x="T2" y="T3"/>
                </a:cxn>
                <a:cxn ang="0">
                  <a:pos x="T4" y="T5"/>
                </a:cxn>
                <a:cxn ang="0">
                  <a:pos x="T6" y="T7"/>
                </a:cxn>
                <a:cxn ang="0">
                  <a:pos x="T8" y="T9"/>
                </a:cxn>
                <a:cxn ang="0">
                  <a:pos x="T10" y="T11"/>
                </a:cxn>
                <a:cxn ang="0">
                  <a:pos x="T12" y="T13"/>
                </a:cxn>
              </a:cxnLst>
              <a:rect l="0" t="0" r="r" b="b"/>
              <a:pathLst>
                <a:path w="123" h="94">
                  <a:moveTo>
                    <a:pt x="112" y="64"/>
                  </a:moveTo>
                  <a:cubicBezTo>
                    <a:pt x="118" y="68"/>
                    <a:pt x="123" y="77"/>
                    <a:pt x="123" y="84"/>
                  </a:cubicBezTo>
                  <a:cubicBezTo>
                    <a:pt x="123" y="91"/>
                    <a:pt x="118" y="94"/>
                    <a:pt x="112" y="90"/>
                  </a:cubicBezTo>
                  <a:cubicBezTo>
                    <a:pt x="0" y="26"/>
                    <a:pt x="0" y="26"/>
                    <a:pt x="0" y="26"/>
                  </a:cubicBezTo>
                  <a:cubicBezTo>
                    <a:pt x="2" y="24"/>
                    <a:pt x="4" y="20"/>
                    <a:pt x="4" y="15"/>
                  </a:cubicBezTo>
                  <a:cubicBezTo>
                    <a:pt x="4" y="10"/>
                    <a:pt x="2" y="5"/>
                    <a:pt x="0" y="0"/>
                  </a:cubicBezTo>
                  <a:lnTo>
                    <a:pt x="112" y="64"/>
                  </a:lnTo>
                  <a:close/>
                </a:path>
              </a:pathLst>
            </a:custGeom>
            <a:solidFill>
              <a:srgbClr val="065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79" name="Group 178"/>
          <p:cNvGrpSpPr/>
          <p:nvPr/>
        </p:nvGrpSpPr>
        <p:grpSpPr>
          <a:xfrm>
            <a:off x="7483064" y="3199109"/>
            <a:ext cx="777247" cy="1057351"/>
            <a:chOff x="2382838" y="2501901"/>
            <a:chExt cx="1330326" cy="1809749"/>
          </a:xfrm>
        </p:grpSpPr>
        <p:sp>
          <p:nvSpPr>
            <p:cNvPr id="180" name="Freeform 300"/>
            <p:cNvSpPr>
              <a:spLocks/>
            </p:cNvSpPr>
            <p:nvPr/>
          </p:nvSpPr>
          <p:spPr bwMode="auto">
            <a:xfrm>
              <a:off x="2435226" y="2852738"/>
              <a:ext cx="1112838" cy="1458912"/>
            </a:xfrm>
            <a:custGeom>
              <a:avLst/>
              <a:gdLst>
                <a:gd name="T0" fmla="*/ 840 w 840"/>
                <a:gd name="T1" fmla="*/ 2 h 1102"/>
                <a:gd name="T2" fmla="*/ 837 w 840"/>
                <a:gd name="T3" fmla="*/ 837 h 1102"/>
                <a:gd name="T4" fmla="*/ 716 w 840"/>
                <a:gd name="T5" fmla="*/ 1007 h 1102"/>
                <a:gd name="T6" fmla="*/ 124 w 840"/>
                <a:gd name="T7" fmla="*/ 1007 h 1102"/>
                <a:gd name="T8" fmla="*/ 0 w 840"/>
                <a:gd name="T9" fmla="*/ 835 h 1102"/>
                <a:gd name="T10" fmla="*/ 2 w 840"/>
                <a:gd name="T11" fmla="*/ 0 h 1102"/>
                <a:gd name="T12" fmla="*/ 126 w 840"/>
                <a:gd name="T13" fmla="*/ 173 h 1102"/>
                <a:gd name="T14" fmla="*/ 718 w 840"/>
                <a:gd name="T15" fmla="*/ 173 h 1102"/>
                <a:gd name="T16" fmla="*/ 840 w 840"/>
                <a:gd name="T17" fmla="*/ 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0" h="1102">
                  <a:moveTo>
                    <a:pt x="840" y="2"/>
                  </a:moveTo>
                  <a:cubicBezTo>
                    <a:pt x="837" y="837"/>
                    <a:pt x="837" y="837"/>
                    <a:pt x="837" y="837"/>
                  </a:cubicBezTo>
                  <a:cubicBezTo>
                    <a:pt x="837" y="899"/>
                    <a:pt x="797" y="960"/>
                    <a:pt x="716" y="1007"/>
                  </a:cubicBezTo>
                  <a:cubicBezTo>
                    <a:pt x="553" y="1102"/>
                    <a:pt x="288" y="1102"/>
                    <a:pt x="124" y="1007"/>
                  </a:cubicBezTo>
                  <a:cubicBezTo>
                    <a:pt x="41" y="960"/>
                    <a:pt x="0" y="897"/>
                    <a:pt x="0" y="835"/>
                  </a:cubicBezTo>
                  <a:cubicBezTo>
                    <a:pt x="2" y="0"/>
                    <a:pt x="2" y="0"/>
                    <a:pt x="2" y="0"/>
                  </a:cubicBezTo>
                  <a:cubicBezTo>
                    <a:pt x="2" y="62"/>
                    <a:pt x="43" y="125"/>
                    <a:pt x="126" y="173"/>
                  </a:cubicBezTo>
                  <a:cubicBezTo>
                    <a:pt x="290" y="267"/>
                    <a:pt x="555" y="267"/>
                    <a:pt x="718" y="173"/>
                  </a:cubicBezTo>
                  <a:cubicBezTo>
                    <a:pt x="799" y="126"/>
                    <a:pt x="840" y="64"/>
                    <a:pt x="840" y="2"/>
                  </a:cubicBezTo>
                  <a:close/>
                </a:path>
              </a:pathLst>
            </a:custGeom>
            <a:gradFill flip="none" rotWithShape="1">
              <a:gsLst>
                <a:gs pos="0">
                  <a:schemeClr val="bg2">
                    <a:lumMod val="75000"/>
                    <a:lumOff val="25000"/>
                    <a:shade val="30000"/>
                    <a:satMod val="115000"/>
                  </a:schemeClr>
                </a:gs>
                <a:gs pos="50000">
                  <a:schemeClr val="bg2">
                    <a:lumMod val="75000"/>
                    <a:lumOff val="25000"/>
                    <a:shade val="67500"/>
                    <a:satMod val="115000"/>
                  </a:schemeClr>
                </a:gs>
                <a:gs pos="100000">
                  <a:schemeClr val="bg2">
                    <a:lumMod val="75000"/>
                    <a:lumOff val="25000"/>
                    <a:shade val="100000"/>
                    <a:satMod val="115000"/>
                  </a:schemeClr>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1" name="Freeform 301"/>
            <p:cNvSpPr>
              <a:spLocks/>
            </p:cNvSpPr>
            <p:nvPr/>
          </p:nvSpPr>
          <p:spPr bwMode="auto">
            <a:xfrm>
              <a:off x="2382838" y="2501901"/>
              <a:ext cx="1219200" cy="704850"/>
            </a:xfrm>
            <a:custGeom>
              <a:avLst/>
              <a:gdLst>
                <a:gd name="T0" fmla="*/ 755 w 920"/>
                <a:gd name="T1" fmla="*/ 95 h 532"/>
                <a:gd name="T2" fmla="*/ 757 w 920"/>
                <a:gd name="T3" fmla="*/ 438 h 532"/>
                <a:gd name="T4" fmla="*/ 165 w 920"/>
                <a:gd name="T5" fmla="*/ 438 h 532"/>
                <a:gd name="T6" fmla="*/ 163 w 920"/>
                <a:gd name="T7" fmla="*/ 95 h 532"/>
                <a:gd name="T8" fmla="*/ 755 w 920"/>
                <a:gd name="T9" fmla="*/ 95 h 532"/>
              </a:gdLst>
              <a:ahLst/>
              <a:cxnLst>
                <a:cxn ang="0">
                  <a:pos x="T0" y="T1"/>
                </a:cxn>
                <a:cxn ang="0">
                  <a:pos x="T2" y="T3"/>
                </a:cxn>
                <a:cxn ang="0">
                  <a:pos x="T4" y="T5"/>
                </a:cxn>
                <a:cxn ang="0">
                  <a:pos x="T6" y="T7"/>
                </a:cxn>
                <a:cxn ang="0">
                  <a:pos x="T8" y="T9"/>
                </a:cxn>
              </a:cxnLst>
              <a:rect l="0" t="0" r="r" b="b"/>
              <a:pathLst>
                <a:path w="920" h="532">
                  <a:moveTo>
                    <a:pt x="755" y="95"/>
                  </a:moveTo>
                  <a:cubicBezTo>
                    <a:pt x="919" y="189"/>
                    <a:pt x="920" y="343"/>
                    <a:pt x="757" y="438"/>
                  </a:cubicBezTo>
                  <a:cubicBezTo>
                    <a:pt x="594" y="532"/>
                    <a:pt x="329" y="532"/>
                    <a:pt x="165" y="438"/>
                  </a:cubicBezTo>
                  <a:cubicBezTo>
                    <a:pt x="1" y="343"/>
                    <a:pt x="0" y="189"/>
                    <a:pt x="163" y="95"/>
                  </a:cubicBezTo>
                  <a:cubicBezTo>
                    <a:pt x="326" y="0"/>
                    <a:pt x="591" y="0"/>
                    <a:pt x="755" y="95"/>
                  </a:cubicBez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2" name="Freeform 302"/>
            <p:cNvSpPr>
              <a:spLocks/>
            </p:cNvSpPr>
            <p:nvPr/>
          </p:nvSpPr>
          <p:spPr bwMode="auto">
            <a:xfrm>
              <a:off x="2490788" y="2584450"/>
              <a:ext cx="1003300" cy="538162"/>
            </a:xfrm>
            <a:custGeom>
              <a:avLst/>
              <a:gdLst>
                <a:gd name="T0" fmla="*/ 380 w 758"/>
                <a:gd name="T1" fmla="*/ 406 h 406"/>
                <a:gd name="T2" fmla="*/ 104 w 758"/>
                <a:gd name="T3" fmla="*/ 340 h 406"/>
                <a:gd name="T4" fmla="*/ 0 w 758"/>
                <a:gd name="T5" fmla="*/ 202 h 406"/>
                <a:gd name="T6" fmla="*/ 102 w 758"/>
                <a:gd name="T7" fmla="*/ 66 h 406"/>
                <a:gd name="T8" fmla="*/ 378 w 758"/>
                <a:gd name="T9" fmla="*/ 0 h 406"/>
                <a:gd name="T10" fmla="*/ 654 w 758"/>
                <a:gd name="T11" fmla="*/ 66 h 406"/>
                <a:gd name="T12" fmla="*/ 758 w 758"/>
                <a:gd name="T13" fmla="*/ 204 h 406"/>
                <a:gd name="T14" fmla="*/ 656 w 758"/>
                <a:gd name="T15" fmla="*/ 341 h 406"/>
                <a:gd name="T16" fmla="*/ 380 w 758"/>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406">
                  <a:moveTo>
                    <a:pt x="380" y="406"/>
                  </a:moveTo>
                  <a:cubicBezTo>
                    <a:pt x="275" y="406"/>
                    <a:pt x="177" y="383"/>
                    <a:pt x="104" y="340"/>
                  </a:cubicBezTo>
                  <a:cubicBezTo>
                    <a:pt x="37" y="302"/>
                    <a:pt x="0" y="253"/>
                    <a:pt x="0" y="202"/>
                  </a:cubicBezTo>
                  <a:cubicBezTo>
                    <a:pt x="0" y="153"/>
                    <a:pt x="36" y="104"/>
                    <a:pt x="102" y="66"/>
                  </a:cubicBezTo>
                  <a:cubicBezTo>
                    <a:pt x="175" y="23"/>
                    <a:pt x="273" y="0"/>
                    <a:pt x="378" y="0"/>
                  </a:cubicBezTo>
                  <a:cubicBezTo>
                    <a:pt x="483" y="0"/>
                    <a:pt x="581" y="23"/>
                    <a:pt x="654" y="66"/>
                  </a:cubicBezTo>
                  <a:cubicBezTo>
                    <a:pt x="721" y="104"/>
                    <a:pt x="758" y="153"/>
                    <a:pt x="758" y="204"/>
                  </a:cubicBezTo>
                  <a:cubicBezTo>
                    <a:pt x="758" y="254"/>
                    <a:pt x="722" y="302"/>
                    <a:pt x="656" y="341"/>
                  </a:cubicBezTo>
                  <a:cubicBezTo>
                    <a:pt x="583" y="383"/>
                    <a:pt x="485" y="406"/>
                    <a:pt x="380" y="406"/>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3" name="Freeform 303"/>
            <p:cNvSpPr>
              <a:spLocks/>
            </p:cNvSpPr>
            <p:nvPr/>
          </p:nvSpPr>
          <p:spPr bwMode="auto">
            <a:xfrm>
              <a:off x="2517776" y="2759075"/>
              <a:ext cx="949325" cy="363537"/>
            </a:xfrm>
            <a:custGeom>
              <a:avLst/>
              <a:gdLst>
                <a:gd name="T0" fmla="*/ 633 w 716"/>
                <a:gd name="T1" fmla="*/ 66 h 274"/>
                <a:gd name="T2" fmla="*/ 357 w 716"/>
                <a:gd name="T3" fmla="*/ 0 h 274"/>
                <a:gd name="T4" fmla="*/ 81 w 716"/>
                <a:gd name="T5" fmla="*/ 66 h 274"/>
                <a:gd name="T6" fmla="*/ 0 w 716"/>
                <a:gd name="T7" fmla="*/ 136 h 274"/>
                <a:gd name="T8" fmla="*/ 83 w 716"/>
                <a:gd name="T9" fmla="*/ 208 h 274"/>
                <a:gd name="T10" fmla="*/ 359 w 716"/>
                <a:gd name="T11" fmla="*/ 274 h 274"/>
                <a:gd name="T12" fmla="*/ 635 w 716"/>
                <a:gd name="T13" fmla="*/ 209 h 274"/>
                <a:gd name="T14" fmla="*/ 716 w 716"/>
                <a:gd name="T15" fmla="*/ 138 h 274"/>
                <a:gd name="T16" fmla="*/ 633 w 716"/>
                <a:gd name="T17" fmla="*/ 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6" h="274">
                  <a:moveTo>
                    <a:pt x="633" y="66"/>
                  </a:moveTo>
                  <a:cubicBezTo>
                    <a:pt x="560" y="23"/>
                    <a:pt x="462" y="0"/>
                    <a:pt x="357" y="0"/>
                  </a:cubicBezTo>
                  <a:cubicBezTo>
                    <a:pt x="252" y="0"/>
                    <a:pt x="154" y="23"/>
                    <a:pt x="81" y="66"/>
                  </a:cubicBezTo>
                  <a:cubicBezTo>
                    <a:pt x="45" y="87"/>
                    <a:pt x="18" y="111"/>
                    <a:pt x="0" y="136"/>
                  </a:cubicBezTo>
                  <a:cubicBezTo>
                    <a:pt x="18" y="163"/>
                    <a:pt x="46" y="187"/>
                    <a:pt x="83" y="208"/>
                  </a:cubicBezTo>
                  <a:cubicBezTo>
                    <a:pt x="156" y="251"/>
                    <a:pt x="254" y="274"/>
                    <a:pt x="359" y="274"/>
                  </a:cubicBezTo>
                  <a:cubicBezTo>
                    <a:pt x="464" y="274"/>
                    <a:pt x="562" y="251"/>
                    <a:pt x="635" y="209"/>
                  </a:cubicBezTo>
                  <a:cubicBezTo>
                    <a:pt x="671" y="188"/>
                    <a:pt x="698" y="163"/>
                    <a:pt x="716" y="138"/>
                  </a:cubicBezTo>
                  <a:cubicBezTo>
                    <a:pt x="698" y="112"/>
                    <a:pt x="670" y="87"/>
                    <a:pt x="633" y="66"/>
                  </a:cubicBezTo>
                  <a:close/>
                </a:path>
              </a:pathLst>
            </a:custGeom>
            <a:solidFill>
              <a:srgbClr val="735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4" name="Freeform 304"/>
            <p:cNvSpPr>
              <a:spLocks/>
            </p:cNvSpPr>
            <p:nvPr/>
          </p:nvSpPr>
          <p:spPr bwMode="auto">
            <a:xfrm>
              <a:off x="3297238" y="3825875"/>
              <a:ext cx="268288" cy="90487"/>
            </a:xfrm>
            <a:custGeom>
              <a:avLst/>
              <a:gdLst>
                <a:gd name="T0" fmla="*/ 0 w 203"/>
                <a:gd name="T1" fmla="*/ 44 h 68"/>
                <a:gd name="T2" fmla="*/ 70 w 203"/>
                <a:gd name="T3" fmla="*/ 3 h 68"/>
                <a:gd name="T4" fmla="*/ 94 w 203"/>
                <a:gd name="T5" fmla="*/ 5 h 68"/>
                <a:gd name="T6" fmla="*/ 139 w 203"/>
                <a:gd name="T7" fmla="*/ 24 h 68"/>
                <a:gd name="T8" fmla="*/ 180 w 203"/>
                <a:gd name="T9" fmla="*/ 25 h 68"/>
                <a:gd name="T10" fmla="*/ 203 w 203"/>
                <a:gd name="T11" fmla="*/ 16 h 68"/>
                <a:gd name="T12" fmla="*/ 133 w 203"/>
                <a:gd name="T13" fmla="*/ 57 h 68"/>
                <a:gd name="T14" fmla="*/ 109 w 203"/>
                <a:gd name="T15" fmla="*/ 65 h 68"/>
                <a:gd name="T16" fmla="*/ 69 w 203"/>
                <a:gd name="T17" fmla="*/ 65 h 68"/>
                <a:gd name="T18" fmla="*/ 24 w 203"/>
                <a:gd name="T19" fmla="*/ 46 h 68"/>
                <a:gd name="T20" fmla="*/ 0 w 203"/>
                <a:gd name="T21"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68">
                  <a:moveTo>
                    <a:pt x="0" y="44"/>
                  </a:moveTo>
                  <a:cubicBezTo>
                    <a:pt x="70" y="3"/>
                    <a:pt x="70" y="3"/>
                    <a:pt x="70" y="3"/>
                  </a:cubicBezTo>
                  <a:cubicBezTo>
                    <a:pt x="76" y="0"/>
                    <a:pt x="85" y="0"/>
                    <a:pt x="94" y="5"/>
                  </a:cubicBezTo>
                  <a:cubicBezTo>
                    <a:pt x="110" y="15"/>
                    <a:pt x="125" y="21"/>
                    <a:pt x="139" y="24"/>
                  </a:cubicBezTo>
                  <a:cubicBezTo>
                    <a:pt x="154" y="27"/>
                    <a:pt x="167" y="27"/>
                    <a:pt x="180" y="25"/>
                  </a:cubicBezTo>
                  <a:cubicBezTo>
                    <a:pt x="188" y="23"/>
                    <a:pt x="196" y="20"/>
                    <a:pt x="203" y="16"/>
                  </a:cubicBezTo>
                  <a:cubicBezTo>
                    <a:pt x="133" y="57"/>
                    <a:pt x="133" y="57"/>
                    <a:pt x="133" y="57"/>
                  </a:cubicBezTo>
                  <a:cubicBezTo>
                    <a:pt x="126" y="61"/>
                    <a:pt x="118" y="64"/>
                    <a:pt x="109" y="65"/>
                  </a:cubicBezTo>
                  <a:cubicBezTo>
                    <a:pt x="97" y="68"/>
                    <a:pt x="84" y="68"/>
                    <a:pt x="69" y="65"/>
                  </a:cubicBezTo>
                  <a:cubicBezTo>
                    <a:pt x="55" y="61"/>
                    <a:pt x="39" y="55"/>
                    <a:pt x="24" y="46"/>
                  </a:cubicBezTo>
                  <a:cubicBezTo>
                    <a:pt x="14" y="41"/>
                    <a:pt x="6" y="40"/>
                    <a:pt x="0" y="44"/>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5" name="Freeform 305"/>
            <p:cNvSpPr>
              <a:spLocks/>
            </p:cNvSpPr>
            <p:nvPr/>
          </p:nvSpPr>
          <p:spPr bwMode="auto">
            <a:xfrm>
              <a:off x="3298826" y="3255963"/>
              <a:ext cx="414338" cy="750887"/>
            </a:xfrm>
            <a:custGeom>
              <a:avLst/>
              <a:gdLst>
                <a:gd name="T0" fmla="*/ 296 w 313"/>
                <a:gd name="T1" fmla="*/ 277 h 567"/>
                <a:gd name="T2" fmla="*/ 217 w 313"/>
                <a:gd name="T3" fmla="*/ 120 h 567"/>
                <a:gd name="T4" fmla="*/ 159 w 313"/>
                <a:gd name="T5" fmla="*/ 55 h 567"/>
                <a:gd name="T6" fmla="*/ 94 w 313"/>
                <a:gd name="T7" fmla="*/ 6 h 567"/>
                <a:gd name="T8" fmla="*/ 71 w 313"/>
                <a:gd name="T9" fmla="*/ 4 h 567"/>
                <a:gd name="T10" fmla="*/ 0 w 313"/>
                <a:gd name="T11" fmla="*/ 45 h 567"/>
                <a:gd name="T12" fmla="*/ 24 w 313"/>
                <a:gd name="T13" fmla="*/ 47 h 567"/>
                <a:gd name="T14" fmla="*/ 89 w 313"/>
                <a:gd name="T15" fmla="*/ 96 h 567"/>
                <a:gd name="T16" fmla="*/ 146 w 313"/>
                <a:gd name="T17" fmla="*/ 161 h 567"/>
                <a:gd name="T18" fmla="*/ 226 w 313"/>
                <a:gd name="T19" fmla="*/ 318 h 567"/>
                <a:gd name="T20" fmla="*/ 243 w 313"/>
                <a:gd name="T21" fmla="*/ 426 h 567"/>
                <a:gd name="T22" fmla="*/ 233 w 313"/>
                <a:gd name="T23" fmla="*/ 495 h 567"/>
                <a:gd name="T24" fmla="*/ 205 w 313"/>
                <a:gd name="T25" fmla="*/ 545 h 567"/>
                <a:gd name="T26" fmla="*/ 178 w 313"/>
                <a:gd name="T27" fmla="*/ 567 h 567"/>
                <a:gd name="T28" fmla="*/ 249 w 313"/>
                <a:gd name="T29" fmla="*/ 526 h 567"/>
                <a:gd name="T30" fmla="*/ 275 w 313"/>
                <a:gd name="T31" fmla="*/ 505 h 567"/>
                <a:gd name="T32" fmla="*/ 303 w 313"/>
                <a:gd name="T33" fmla="*/ 455 h 567"/>
                <a:gd name="T34" fmla="*/ 313 w 313"/>
                <a:gd name="T35" fmla="*/ 385 h 567"/>
                <a:gd name="T36" fmla="*/ 296 w 313"/>
                <a:gd name="T37" fmla="*/ 277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3" h="567">
                  <a:moveTo>
                    <a:pt x="296" y="277"/>
                  </a:moveTo>
                  <a:cubicBezTo>
                    <a:pt x="279" y="222"/>
                    <a:pt x="251" y="168"/>
                    <a:pt x="217" y="120"/>
                  </a:cubicBezTo>
                  <a:cubicBezTo>
                    <a:pt x="199" y="97"/>
                    <a:pt x="180" y="75"/>
                    <a:pt x="159" y="55"/>
                  </a:cubicBezTo>
                  <a:cubicBezTo>
                    <a:pt x="139" y="36"/>
                    <a:pt x="117" y="19"/>
                    <a:pt x="94" y="6"/>
                  </a:cubicBezTo>
                  <a:cubicBezTo>
                    <a:pt x="85" y="1"/>
                    <a:pt x="77" y="0"/>
                    <a:pt x="71" y="4"/>
                  </a:cubicBezTo>
                  <a:cubicBezTo>
                    <a:pt x="0" y="45"/>
                    <a:pt x="0" y="45"/>
                    <a:pt x="0" y="45"/>
                  </a:cubicBezTo>
                  <a:cubicBezTo>
                    <a:pt x="6" y="41"/>
                    <a:pt x="15" y="42"/>
                    <a:pt x="24" y="47"/>
                  </a:cubicBezTo>
                  <a:cubicBezTo>
                    <a:pt x="46" y="60"/>
                    <a:pt x="68" y="77"/>
                    <a:pt x="89" y="96"/>
                  </a:cubicBezTo>
                  <a:cubicBezTo>
                    <a:pt x="110" y="115"/>
                    <a:pt x="129" y="137"/>
                    <a:pt x="146" y="161"/>
                  </a:cubicBezTo>
                  <a:cubicBezTo>
                    <a:pt x="181" y="209"/>
                    <a:pt x="209" y="263"/>
                    <a:pt x="226" y="318"/>
                  </a:cubicBezTo>
                  <a:cubicBezTo>
                    <a:pt x="237" y="355"/>
                    <a:pt x="243" y="391"/>
                    <a:pt x="243" y="426"/>
                  </a:cubicBezTo>
                  <a:cubicBezTo>
                    <a:pt x="243" y="452"/>
                    <a:pt x="239" y="475"/>
                    <a:pt x="233" y="495"/>
                  </a:cubicBezTo>
                  <a:cubicBezTo>
                    <a:pt x="226" y="515"/>
                    <a:pt x="217" y="532"/>
                    <a:pt x="205" y="545"/>
                  </a:cubicBezTo>
                  <a:cubicBezTo>
                    <a:pt x="197" y="554"/>
                    <a:pt x="188" y="561"/>
                    <a:pt x="178" y="567"/>
                  </a:cubicBezTo>
                  <a:cubicBezTo>
                    <a:pt x="249" y="526"/>
                    <a:pt x="249" y="526"/>
                    <a:pt x="249" y="526"/>
                  </a:cubicBezTo>
                  <a:cubicBezTo>
                    <a:pt x="258" y="520"/>
                    <a:pt x="267" y="513"/>
                    <a:pt x="275" y="505"/>
                  </a:cubicBezTo>
                  <a:cubicBezTo>
                    <a:pt x="287" y="491"/>
                    <a:pt x="296" y="475"/>
                    <a:pt x="303" y="455"/>
                  </a:cubicBezTo>
                  <a:cubicBezTo>
                    <a:pt x="309" y="435"/>
                    <a:pt x="313" y="411"/>
                    <a:pt x="313" y="385"/>
                  </a:cubicBezTo>
                  <a:cubicBezTo>
                    <a:pt x="313" y="351"/>
                    <a:pt x="307" y="314"/>
                    <a:pt x="296" y="277"/>
                  </a:cubicBez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86" name="Freeform 306"/>
            <p:cNvSpPr>
              <a:spLocks/>
            </p:cNvSpPr>
            <p:nvPr/>
          </p:nvSpPr>
          <p:spPr bwMode="auto">
            <a:xfrm>
              <a:off x="3284538" y="3305175"/>
              <a:ext cx="336550" cy="725487"/>
            </a:xfrm>
            <a:custGeom>
              <a:avLst/>
              <a:gdLst>
                <a:gd name="T0" fmla="*/ 34 w 253"/>
                <a:gd name="T1" fmla="*/ 10 h 548"/>
                <a:gd name="T2" fmla="*/ 99 w 253"/>
                <a:gd name="T3" fmla="*/ 59 h 548"/>
                <a:gd name="T4" fmla="*/ 156 w 253"/>
                <a:gd name="T5" fmla="*/ 124 h 548"/>
                <a:gd name="T6" fmla="*/ 236 w 253"/>
                <a:gd name="T7" fmla="*/ 281 h 548"/>
                <a:gd name="T8" fmla="*/ 253 w 253"/>
                <a:gd name="T9" fmla="*/ 389 h 548"/>
                <a:gd name="T10" fmla="*/ 243 w 253"/>
                <a:gd name="T11" fmla="*/ 458 h 548"/>
                <a:gd name="T12" fmla="*/ 215 w 253"/>
                <a:gd name="T13" fmla="*/ 508 h 548"/>
                <a:gd name="T14" fmla="*/ 118 w 253"/>
                <a:gd name="T15" fmla="*/ 544 h 548"/>
                <a:gd name="T16" fmla="*/ 32 w 253"/>
                <a:gd name="T17" fmla="*/ 515 h 548"/>
                <a:gd name="T18" fmla="*/ 0 w 253"/>
                <a:gd name="T19" fmla="*/ 458 h 548"/>
                <a:gd name="T20" fmla="*/ 33 w 253"/>
                <a:gd name="T21" fmla="*/ 439 h 548"/>
                <a:gd name="T22" fmla="*/ 78 w 253"/>
                <a:gd name="T23" fmla="*/ 458 h 548"/>
                <a:gd name="T24" fmla="*/ 118 w 253"/>
                <a:gd name="T25" fmla="*/ 458 h 548"/>
                <a:gd name="T26" fmla="*/ 175 w 253"/>
                <a:gd name="T27" fmla="*/ 413 h 548"/>
                <a:gd name="T28" fmla="*/ 187 w 253"/>
                <a:gd name="T29" fmla="*/ 351 h 548"/>
                <a:gd name="T30" fmla="*/ 180 w 253"/>
                <a:gd name="T31" fmla="*/ 295 h 548"/>
                <a:gd name="T32" fmla="*/ 161 w 253"/>
                <a:gd name="T33" fmla="*/ 237 h 548"/>
                <a:gd name="T34" fmla="*/ 93 w 253"/>
                <a:gd name="T35" fmla="*/ 134 h 548"/>
                <a:gd name="T36" fmla="*/ 34 w 253"/>
                <a:gd name="T37" fmla="*/ 86 h 548"/>
                <a:gd name="T38" fmla="*/ 1 w 253"/>
                <a:gd name="T39" fmla="*/ 29 h 548"/>
                <a:gd name="T40" fmla="*/ 34 w 253"/>
                <a:gd name="T41" fmla="*/ 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548">
                  <a:moveTo>
                    <a:pt x="34" y="10"/>
                  </a:moveTo>
                  <a:cubicBezTo>
                    <a:pt x="56" y="23"/>
                    <a:pt x="78" y="40"/>
                    <a:pt x="99" y="59"/>
                  </a:cubicBezTo>
                  <a:cubicBezTo>
                    <a:pt x="120" y="78"/>
                    <a:pt x="139" y="100"/>
                    <a:pt x="156" y="124"/>
                  </a:cubicBezTo>
                  <a:cubicBezTo>
                    <a:pt x="191" y="172"/>
                    <a:pt x="219" y="226"/>
                    <a:pt x="236" y="281"/>
                  </a:cubicBezTo>
                  <a:cubicBezTo>
                    <a:pt x="247" y="318"/>
                    <a:pt x="253" y="354"/>
                    <a:pt x="253" y="389"/>
                  </a:cubicBezTo>
                  <a:cubicBezTo>
                    <a:pt x="253" y="415"/>
                    <a:pt x="249" y="438"/>
                    <a:pt x="243" y="458"/>
                  </a:cubicBezTo>
                  <a:cubicBezTo>
                    <a:pt x="236" y="478"/>
                    <a:pt x="227" y="495"/>
                    <a:pt x="215" y="508"/>
                  </a:cubicBezTo>
                  <a:cubicBezTo>
                    <a:pt x="191" y="535"/>
                    <a:pt x="157" y="548"/>
                    <a:pt x="118" y="544"/>
                  </a:cubicBezTo>
                  <a:cubicBezTo>
                    <a:pt x="91" y="542"/>
                    <a:pt x="63" y="532"/>
                    <a:pt x="32" y="515"/>
                  </a:cubicBezTo>
                  <a:cubicBezTo>
                    <a:pt x="14" y="504"/>
                    <a:pt x="0" y="479"/>
                    <a:pt x="0" y="458"/>
                  </a:cubicBezTo>
                  <a:cubicBezTo>
                    <a:pt x="0" y="437"/>
                    <a:pt x="14" y="429"/>
                    <a:pt x="33" y="439"/>
                  </a:cubicBezTo>
                  <a:cubicBezTo>
                    <a:pt x="48" y="448"/>
                    <a:pt x="64" y="454"/>
                    <a:pt x="78" y="458"/>
                  </a:cubicBezTo>
                  <a:cubicBezTo>
                    <a:pt x="93" y="461"/>
                    <a:pt x="106" y="461"/>
                    <a:pt x="118" y="458"/>
                  </a:cubicBezTo>
                  <a:cubicBezTo>
                    <a:pt x="143" y="453"/>
                    <a:pt x="163" y="438"/>
                    <a:pt x="175" y="413"/>
                  </a:cubicBezTo>
                  <a:cubicBezTo>
                    <a:pt x="182" y="396"/>
                    <a:pt x="187" y="376"/>
                    <a:pt x="187" y="351"/>
                  </a:cubicBezTo>
                  <a:cubicBezTo>
                    <a:pt x="187" y="333"/>
                    <a:pt x="185" y="314"/>
                    <a:pt x="180" y="295"/>
                  </a:cubicBezTo>
                  <a:cubicBezTo>
                    <a:pt x="176" y="276"/>
                    <a:pt x="169" y="256"/>
                    <a:pt x="161" y="237"/>
                  </a:cubicBezTo>
                  <a:cubicBezTo>
                    <a:pt x="144" y="200"/>
                    <a:pt x="121" y="163"/>
                    <a:pt x="93" y="134"/>
                  </a:cubicBezTo>
                  <a:cubicBezTo>
                    <a:pt x="75" y="114"/>
                    <a:pt x="55" y="98"/>
                    <a:pt x="34" y="86"/>
                  </a:cubicBezTo>
                  <a:cubicBezTo>
                    <a:pt x="15" y="75"/>
                    <a:pt x="1" y="50"/>
                    <a:pt x="1" y="29"/>
                  </a:cubicBezTo>
                  <a:cubicBezTo>
                    <a:pt x="1" y="8"/>
                    <a:pt x="16" y="0"/>
                    <a:pt x="34" y="10"/>
                  </a:cubicBez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188" name="Group 187"/>
          <p:cNvGrpSpPr/>
          <p:nvPr/>
        </p:nvGrpSpPr>
        <p:grpSpPr>
          <a:xfrm>
            <a:off x="6638729" y="3929699"/>
            <a:ext cx="1333501" cy="1026009"/>
            <a:chOff x="3059113" y="1355725"/>
            <a:chExt cx="6113462" cy="4703763"/>
          </a:xfrm>
        </p:grpSpPr>
        <p:sp>
          <p:nvSpPr>
            <p:cNvPr id="189" name="Freeform 29"/>
            <p:cNvSpPr>
              <a:spLocks/>
            </p:cNvSpPr>
            <p:nvPr/>
          </p:nvSpPr>
          <p:spPr bwMode="auto">
            <a:xfrm>
              <a:off x="3062288" y="1355725"/>
              <a:ext cx="6110287" cy="3544888"/>
            </a:xfrm>
            <a:custGeom>
              <a:avLst/>
              <a:gdLst>
                <a:gd name="T0" fmla="*/ 3849 w 3849"/>
                <a:gd name="T1" fmla="*/ 1008 h 2233"/>
                <a:gd name="T2" fmla="*/ 2106 w 3849"/>
                <a:gd name="T3" fmla="*/ 0 h 2233"/>
                <a:gd name="T4" fmla="*/ 0 w 3849"/>
                <a:gd name="T5" fmla="*/ 1225 h 2233"/>
                <a:gd name="T6" fmla="*/ 1743 w 3849"/>
                <a:gd name="T7" fmla="*/ 2233 h 2233"/>
                <a:gd name="T8" fmla="*/ 3849 w 3849"/>
                <a:gd name="T9" fmla="*/ 1008 h 2233"/>
              </a:gdLst>
              <a:ahLst/>
              <a:cxnLst>
                <a:cxn ang="0">
                  <a:pos x="T0" y="T1"/>
                </a:cxn>
                <a:cxn ang="0">
                  <a:pos x="T2" y="T3"/>
                </a:cxn>
                <a:cxn ang="0">
                  <a:pos x="T4" y="T5"/>
                </a:cxn>
                <a:cxn ang="0">
                  <a:pos x="T6" y="T7"/>
                </a:cxn>
                <a:cxn ang="0">
                  <a:pos x="T8" y="T9"/>
                </a:cxn>
              </a:cxnLst>
              <a:rect l="0" t="0" r="r" b="b"/>
              <a:pathLst>
                <a:path w="3849" h="2233">
                  <a:moveTo>
                    <a:pt x="3849" y="1008"/>
                  </a:moveTo>
                  <a:lnTo>
                    <a:pt x="2106" y="0"/>
                  </a:lnTo>
                  <a:lnTo>
                    <a:pt x="0" y="1225"/>
                  </a:lnTo>
                  <a:lnTo>
                    <a:pt x="1743" y="2233"/>
                  </a:lnTo>
                  <a:lnTo>
                    <a:pt x="3849" y="1008"/>
                  </a:lnTo>
                  <a:close/>
                </a:path>
              </a:pathLst>
            </a:custGeom>
            <a:solidFill>
              <a:schemeClr val="bg2">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0" name="Freeform 30"/>
            <p:cNvSpPr>
              <a:spLocks noEditPoints="1"/>
            </p:cNvSpPr>
            <p:nvPr/>
          </p:nvSpPr>
          <p:spPr bwMode="auto">
            <a:xfrm>
              <a:off x="5084763" y="2306638"/>
              <a:ext cx="3248025" cy="1370013"/>
            </a:xfrm>
            <a:custGeom>
              <a:avLst/>
              <a:gdLst>
                <a:gd name="T0" fmla="*/ 1193 w 2046"/>
                <a:gd name="T1" fmla="*/ 117 h 863"/>
                <a:gd name="T2" fmla="*/ 503 w 2046"/>
                <a:gd name="T3" fmla="*/ 518 h 863"/>
                <a:gd name="T4" fmla="*/ 299 w 2046"/>
                <a:gd name="T5" fmla="*/ 401 h 863"/>
                <a:gd name="T6" fmla="*/ 990 w 2046"/>
                <a:gd name="T7" fmla="*/ 0 h 863"/>
                <a:gd name="T8" fmla="*/ 1193 w 2046"/>
                <a:gd name="T9" fmla="*/ 117 h 863"/>
                <a:gd name="T10" fmla="*/ 375 w 2046"/>
                <a:gd name="T11" fmla="*/ 10 h 863"/>
                <a:gd name="T12" fmla="*/ 0 w 2046"/>
                <a:gd name="T13" fmla="*/ 227 h 863"/>
                <a:gd name="T14" fmla="*/ 204 w 2046"/>
                <a:gd name="T15" fmla="*/ 345 h 863"/>
                <a:gd name="T16" fmla="*/ 579 w 2046"/>
                <a:gd name="T17" fmla="*/ 127 h 863"/>
                <a:gd name="T18" fmla="*/ 375 w 2046"/>
                <a:gd name="T19" fmla="*/ 10 h 863"/>
                <a:gd name="T20" fmla="*/ 1121 w 2046"/>
                <a:gd name="T21" fmla="*/ 269 h 863"/>
                <a:gd name="T22" fmla="*/ 599 w 2046"/>
                <a:gd name="T23" fmla="*/ 572 h 863"/>
                <a:gd name="T24" fmla="*/ 802 w 2046"/>
                <a:gd name="T25" fmla="*/ 690 h 863"/>
                <a:gd name="T26" fmla="*/ 1325 w 2046"/>
                <a:gd name="T27" fmla="*/ 387 h 863"/>
                <a:gd name="T28" fmla="*/ 1121 w 2046"/>
                <a:gd name="T29" fmla="*/ 269 h 863"/>
                <a:gd name="T30" fmla="*/ 1843 w 2046"/>
                <a:gd name="T31" fmla="*/ 195 h 863"/>
                <a:gd name="T32" fmla="*/ 896 w 2046"/>
                <a:gd name="T33" fmla="*/ 746 h 863"/>
                <a:gd name="T34" fmla="*/ 1099 w 2046"/>
                <a:gd name="T35" fmla="*/ 863 h 863"/>
                <a:gd name="T36" fmla="*/ 2046 w 2046"/>
                <a:gd name="T37" fmla="*/ 313 h 863"/>
                <a:gd name="T38" fmla="*/ 1843 w 2046"/>
                <a:gd name="T39" fmla="*/ 195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6" h="863">
                  <a:moveTo>
                    <a:pt x="1193" y="117"/>
                  </a:moveTo>
                  <a:lnTo>
                    <a:pt x="503" y="518"/>
                  </a:lnTo>
                  <a:lnTo>
                    <a:pt x="299" y="401"/>
                  </a:lnTo>
                  <a:lnTo>
                    <a:pt x="990" y="0"/>
                  </a:lnTo>
                  <a:lnTo>
                    <a:pt x="1193" y="117"/>
                  </a:lnTo>
                  <a:close/>
                  <a:moveTo>
                    <a:pt x="375" y="10"/>
                  </a:moveTo>
                  <a:lnTo>
                    <a:pt x="0" y="227"/>
                  </a:lnTo>
                  <a:lnTo>
                    <a:pt x="204" y="345"/>
                  </a:lnTo>
                  <a:lnTo>
                    <a:pt x="579" y="127"/>
                  </a:lnTo>
                  <a:lnTo>
                    <a:pt x="375" y="10"/>
                  </a:lnTo>
                  <a:close/>
                  <a:moveTo>
                    <a:pt x="1121" y="269"/>
                  </a:moveTo>
                  <a:lnTo>
                    <a:pt x="599" y="572"/>
                  </a:lnTo>
                  <a:lnTo>
                    <a:pt x="802" y="690"/>
                  </a:lnTo>
                  <a:lnTo>
                    <a:pt x="1325" y="387"/>
                  </a:lnTo>
                  <a:lnTo>
                    <a:pt x="1121" y="269"/>
                  </a:lnTo>
                  <a:close/>
                  <a:moveTo>
                    <a:pt x="1843" y="195"/>
                  </a:moveTo>
                  <a:lnTo>
                    <a:pt x="896" y="746"/>
                  </a:lnTo>
                  <a:lnTo>
                    <a:pt x="1099" y="863"/>
                  </a:lnTo>
                  <a:lnTo>
                    <a:pt x="2046" y="313"/>
                  </a:lnTo>
                  <a:lnTo>
                    <a:pt x="1843" y="195"/>
                  </a:lnTo>
                  <a:close/>
                </a:path>
              </a:pathLst>
            </a:custGeom>
            <a:solidFill>
              <a:srgbClr val="CAD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1" name="Freeform 31"/>
            <p:cNvSpPr>
              <a:spLocks/>
            </p:cNvSpPr>
            <p:nvPr/>
          </p:nvSpPr>
          <p:spPr bwMode="auto">
            <a:xfrm>
              <a:off x="4252913" y="2946400"/>
              <a:ext cx="1576387" cy="911225"/>
            </a:xfrm>
            <a:custGeom>
              <a:avLst/>
              <a:gdLst>
                <a:gd name="T0" fmla="*/ 82 w 993"/>
                <a:gd name="T1" fmla="*/ 0 h 574"/>
                <a:gd name="T2" fmla="*/ 0 w 993"/>
                <a:gd name="T3" fmla="*/ 47 h 574"/>
                <a:gd name="T4" fmla="*/ 911 w 993"/>
                <a:gd name="T5" fmla="*/ 574 h 574"/>
                <a:gd name="T6" fmla="*/ 993 w 993"/>
                <a:gd name="T7" fmla="*/ 526 h 574"/>
                <a:gd name="T8" fmla="*/ 82 w 993"/>
                <a:gd name="T9" fmla="*/ 0 h 574"/>
              </a:gdLst>
              <a:ahLst/>
              <a:cxnLst>
                <a:cxn ang="0">
                  <a:pos x="T0" y="T1"/>
                </a:cxn>
                <a:cxn ang="0">
                  <a:pos x="T2" y="T3"/>
                </a:cxn>
                <a:cxn ang="0">
                  <a:pos x="T4" y="T5"/>
                </a:cxn>
                <a:cxn ang="0">
                  <a:pos x="T6" y="T7"/>
                </a:cxn>
                <a:cxn ang="0">
                  <a:pos x="T8" y="T9"/>
                </a:cxn>
              </a:cxnLst>
              <a:rect l="0" t="0" r="r" b="b"/>
              <a:pathLst>
                <a:path w="993" h="574">
                  <a:moveTo>
                    <a:pt x="82" y="0"/>
                  </a:moveTo>
                  <a:lnTo>
                    <a:pt x="0" y="47"/>
                  </a:lnTo>
                  <a:lnTo>
                    <a:pt x="911" y="574"/>
                  </a:lnTo>
                  <a:lnTo>
                    <a:pt x="993" y="526"/>
                  </a:lnTo>
                  <a:lnTo>
                    <a:pt x="82"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2" name="Freeform 32"/>
            <p:cNvSpPr>
              <a:spLocks/>
            </p:cNvSpPr>
            <p:nvPr/>
          </p:nvSpPr>
          <p:spPr bwMode="auto">
            <a:xfrm>
              <a:off x="3995738" y="3090863"/>
              <a:ext cx="2011362" cy="1160463"/>
            </a:xfrm>
            <a:custGeom>
              <a:avLst/>
              <a:gdLst>
                <a:gd name="T0" fmla="*/ 84 w 1267"/>
                <a:gd name="T1" fmla="*/ 0 h 731"/>
                <a:gd name="T2" fmla="*/ 0 w 1267"/>
                <a:gd name="T3" fmla="*/ 48 h 731"/>
                <a:gd name="T4" fmla="*/ 1183 w 1267"/>
                <a:gd name="T5" fmla="*/ 731 h 731"/>
                <a:gd name="T6" fmla="*/ 1267 w 1267"/>
                <a:gd name="T7" fmla="*/ 683 h 731"/>
                <a:gd name="T8" fmla="*/ 84 w 1267"/>
                <a:gd name="T9" fmla="*/ 0 h 731"/>
              </a:gdLst>
              <a:ahLst/>
              <a:cxnLst>
                <a:cxn ang="0">
                  <a:pos x="T0" y="T1"/>
                </a:cxn>
                <a:cxn ang="0">
                  <a:pos x="T2" y="T3"/>
                </a:cxn>
                <a:cxn ang="0">
                  <a:pos x="T4" y="T5"/>
                </a:cxn>
                <a:cxn ang="0">
                  <a:pos x="T6" y="T7"/>
                </a:cxn>
                <a:cxn ang="0">
                  <a:pos x="T8" y="T9"/>
                </a:cxn>
              </a:cxnLst>
              <a:rect l="0" t="0" r="r" b="b"/>
              <a:pathLst>
                <a:path w="1267" h="731">
                  <a:moveTo>
                    <a:pt x="84" y="0"/>
                  </a:moveTo>
                  <a:lnTo>
                    <a:pt x="0" y="48"/>
                  </a:lnTo>
                  <a:lnTo>
                    <a:pt x="1183" y="731"/>
                  </a:lnTo>
                  <a:lnTo>
                    <a:pt x="1267" y="683"/>
                  </a:lnTo>
                  <a:lnTo>
                    <a:pt x="84"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3" name="Freeform 33"/>
            <p:cNvSpPr>
              <a:spLocks/>
            </p:cNvSpPr>
            <p:nvPr/>
          </p:nvSpPr>
          <p:spPr bwMode="auto">
            <a:xfrm>
              <a:off x="4489450" y="2787650"/>
              <a:ext cx="2219325" cy="1282700"/>
            </a:xfrm>
            <a:custGeom>
              <a:avLst/>
              <a:gdLst>
                <a:gd name="T0" fmla="*/ 82 w 1398"/>
                <a:gd name="T1" fmla="*/ 0 h 808"/>
                <a:gd name="T2" fmla="*/ 0 w 1398"/>
                <a:gd name="T3" fmla="*/ 48 h 808"/>
                <a:gd name="T4" fmla="*/ 1317 w 1398"/>
                <a:gd name="T5" fmla="*/ 808 h 808"/>
                <a:gd name="T6" fmla="*/ 1398 w 1398"/>
                <a:gd name="T7" fmla="*/ 760 h 808"/>
                <a:gd name="T8" fmla="*/ 82 w 1398"/>
                <a:gd name="T9" fmla="*/ 0 h 808"/>
              </a:gdLst>
              <a:ahLst/>
              <a:cxnLst>
                <a:cxn ang="0">
                  <a:pos x="T0" y="T1"/>
                </a:cxn>
                <a:cxn ang="0">
                  <a:pos x="T2" y="T3"/>
                </a:cxn>
                <a:cxn ang="0">
                  <a:pos x="T4" y="T5"/>
                </a:cxn>
                <a:cxn ang="0">
                  <a:pos x="T6" y="T7"/>
                </a:cxn>
                <a:cxn ang="0">
                  <a:pos x="T8" y="T9"/>
                </a:cxn>
              </a:cxnLst>
              <a:rect l="0" t="0" r="r" b="b"/>
              <a:pathLst>
                <a:path w="1398" h="808">
                  <a:moveTo>
                    <a:pt x="82" y="0"/>
                  </a:moveTo>
                  <a:lnTo>
                    <a:pt x="0" y="48"/>
                  </a:lnTo>
                  <a:lnTo>
                    <a:pt x="1317" y="808"/>
                  </a:lnTo>
                  <a:lnTo>
                    <a:pt x="1398" y="760"/>
                  </a:lnTo>
                  <a:lnTo>
                    <a:pt x="82"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4" name="Freeform 34"/>
            <p:cNvSpPr>
              <a:spLocks/>
            </p:cNvSpPr>
            <p:nvPr/>
          </p:nvSpPr>
          <p:spPr bwMode="auto">
            <a:xfrm>
              <a:off x="3724275" y="3233738"/>
              <a:ext cx="2222500" cy="1282700"/>
            </a:xfrm>
            <a:custGeom>
              <a:avLst/>
              <a:gdLst>
                <a:gd name="T0" fmla="*/ 84 w 1400"/>
                <a:gd name="T1" fmla="*/ 0 h 808"/>
                <a:gd name="T2" fmla="*/ 0 w 1400"/>
                <a:gd name="T3" fmla="*/ 48 h 808"/>
                <a:gd name="T4" fmla="*/ 1316 w 1400"/>
                <a:gd name="T5" fmla="*/ 808 h 808"/>
                <a:gd name="T6" fmla="*/ 1400 w 1400"/>
                <a:gd name="T7" fmla="*/ 758 h 808"/>
                <a:gd name="T8" fmla="*/ 84 w 1400"/>
                <a:gd name="T9" fmla="*/ 0 h 808"/>
              </a:gdLst>
              <a:ahLst/>
              <a:cxnLst>
                <a:cxn ang="0">
                  <a:pos x="T0" y="T1"/>
                </a:cxn>
                <a:cxn ang="0">
                  <a:pos x="T2" y="T3"/>
                </a:cxn>
                <a:cxn ang="0">
                  <a:pos x="T4" y="T5"/>
                </a:cxn>
                <a:cxn ang="0">
                  <a:pos x="T6" y="T7"/>
                </a:cxn>
                <a:cxn ang="0">
                  <a:pos x="T8" y="T9"/>
                </a:cxn>
              </a:cxnLst>
              <a:rect l="0" t="0" r="r" b="b"/>
              <a:pathLst>
                <a:path w="1400" h="808">
                  <a:moveTo>
                    <a:pt x="84" y="0"/>
                  </a:moveTo>
                  <a:lnTo>
                    <a:pt x="0" y="48"/>
                  </a:lnTo>
                  <a:lnTo>
                    <a:pt x="1316" y="808"/>
                  </a:lnTo>
                  <a:lnTo>
                    <a:pt x="1400" y="758"/>
                  </a:lnTo>
                  <a:lnTo>
                    <a:pt x="84" y="0"/>
                  </a:lnTo>
                  <a:close/>
                </a:path>
              </a:pathLst>
            </a:custGeom>
            <a:solidFill>
              <a:srgbClr val="B8C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5" name="Freeform 35"/>
            <p:cNvSpPr>
              <a:spLocks/>
            </p:cNvSpPr>
            <p:nvPr/>
          </p:nvSpPr>
          <p:spPr bwMode="auto">
            <a:xfrm>
              <a:off x="3059113" y="3300413"/>
              <a:ext cx="2770187" cy="2759075"/>
            </a:xfrm>
            <a:custGeom>
              <a:avLst/>
              <a:gdLst>
                <a:gd name="T0" fmla="*/ 2 w 1745"/>
                <a:gd name="T1" fmla="*/ 0 h 1738"/>
                <a:gd name="T2" fmla="*/ 0 w 1745"/>
                <a:gd name="T3" fmla="*/ 730 h 1738"/>
                <a:gd name="T4" fmla="*/ 1743 w 1745"/>
                <a:gd name="T5" fmla="*/ 1738 h 1738"/>
                <a:gd name="T6" fmla="*/ 1745 w 1745"/>
                <a:gd name="T7" fmla="*/ 1008 h 1738"/>
                <a:gd name="T8" fmla="*/ 2 w 1745"/>
                <a:gd name="T9" fmla="*/ 0 h 1738"/>
              </a:gdLst>
              <a:ahLst/>
              <a:cxnLst>
                <a:cxn ang="0">
                  <a:pos x="T0" y="T1"/>
                </a:cxn>
                <a:cxn ang="0">
                  <a:pos x="T2" y="T3"/>
                </a:cxn>
                <a:cxn ang="0">
                  <a:pos x="T4" y="T5"/>
                </a:cxn>
                <a:cxn ang="0">
                  <a:pos x="T6" y="T7"/>
                </a:cxn>
                <a:cxn ang="0">
                  <a:pos x="T8" y="T9"/>
                </a:cxn>
              </a:cxnLst>
              <a:rect l="0" t="0" r="r" b="b"/>
              <a:pathLst>
                <a:path w="1745" h="1738">
                  <a:moveTo>
                    <a:pt x="2" y="0"/>
                  </a:moveTo>
                  <a:lnTo>
                    <a:pt x="0" y="730"/>
                  </a:lnTo>
                  <a:lnTo>
                    <a:pt x="1743" y="1738"/>
                  </a:lnTo>
                  <a:lnTo>
                    <a:pt x="1745" y="1008"/>
                  </a:lnTo>
                  <a:lnTo>
                    <a:pt x="2" y="0"/>
                  </a:lnTo>
                  <a:close/>
                </a:path>
              </a:pathLst>
            </a:custGeom>
            <a:solidFill>
              <a:schemeClr val="bg2">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196" name="Freeform 36"/>
            <p:cNvSpPr>
              <a:spLocks/>
            </p:cNvSpPr>
            <p:nvPr/>
          </p:nvSpPr>
          <p:spPr bwMode="auto">
            <a:xfrm>
              <a:off x="5826125" y="2955925"/>
              <a:ext cx="3346450" cy="3103563"/>
            </a:xfrm>
            <a:custGeom>
              <a:avLst/>
              <a:gdLst>
                <a:gd name="T0" fmla="*/ 2 w 2108"/>
                <a:gd name="T1" fmla="*/ 1225 h 1955"/>
                <a:gd name="T2" fmla="*/ 0 w 2108"/>
                <a:gd name="T3" fmla="*/ 1955 h 1955"/>
                <a:gd name="T4" fmla="*/ 2106 w 2108"/>
                <a:gd name="T5" fmla="*/ 730 h 1955"/>
                <a:gd name="T6" fmla="*/ 2108 w 2108"/>
                <a:gd name="T7" fmla="*/ 0 h 1955"/>
                <a:gd name="T8" fmla="*/ 2 w 2108"/>
                <a:gd name="T9" fmla="*/ 1225 h 1955"/>
              </a:gdLst>
              <a:ahLst/>
              <a:cxnLst>
                <a:cxn ang="0">
                  <a:pos x="T0" y="T1"/>
                </a:cxn>
                <a:cxn ang="0">
                  <a:pos x="T2" y="T3"/>
                </a:cxn>
                <a:cxn ang="0">
                  <a:pos x="T4" y="T5"/>
                </a:cxn>
                <a:cxn ang="0">
                  <a:pos x="T6" y="T7"/>
                </a:cxn>
                <a:cxn ang="0">
                  <a:pos x="T8" y="T9"/>
                </a:cxn>
              </a:cxnLst>
              <a:rect l="0" t="0" r="r" b="b"/>
              <a:pathLst>
                <a:path w="2108" h="1955">
                  <a:moveTo>
                    <a:pt x="2" y="1225"/>
                  </a:moveTo>
                  <a:lnTo>
                    <a:pt x="0" y="1955"/>
                  </a:lnTo>
                  <a:lnTo>
                    <a:pt x="2106" y="730"/>
                  </a:lnTo>
                  <a:lnTo>
                    <a:pt x="2108" y="0"/>
                  </a:lnTo>
                  <a:lnTo>
                    <a:pt x="2" y="1225"/>
                  </a:lnTo>
                  <a:close/>
                </a:path>
              </a:pathLst>
            </a:custGeom>
            <a:solidFill>
              <a:schemeClr val="bg2">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02" name="Group 301"/>
          <p:cNvGrpSpPr/>
          <p:nvPr/>
        </p:nvGrpSpPr>
        <p:grpSpPr>
          <a:xfrm>
            <a:off x="6693939" y="3795917"/>
            <a:ext cx="648451" cy="1311215"/>
            <a:chOff x="1060450" y="1265238"/>
            <a:chExt cx="2589213" cy="5235575"/>
          </a:xfrm>
        </p:grpSpPr>
        <p:sp>
          <p:nvSpPr>
            <p:cNvPr id="200" name="Freeform 127"/>
            <p:cNvSpPr>
              <a:spLocks/>
            </p:cNvSpPr>
            <p:nvPr/>
          </p:nvSpPr>
          <p:spPr bwMode="auto">
            <a:xfrm>
              <a:off x="2339975" y="1984376"/>
              <a:ext cx="1243013" cy="2009775"/>
            </a:xfrm>
            <a:custGeom>
              <a:avLst/>
              <a:gdLst>
                <a:gd name="T0" fmla="*/ 215 w 394"/>
                <a:gd name="T1" fmla="*/ 28 h 638"/>
                <a:gd name="T2" fmla="*/ 204 w 394"/>
                <a:gd name="T3" fmla="*/ 39 h 638"/>
                <a:gd name="T4" fmla="*/ 182 w 394"/>
                <a:gd name="T5" fmla="*/ 71 h 638"/>
                <a:gd name="T6" fmla="*/ 144 w 394"/>
                <a:gd name="T7" fmla="*/ 95 h 638"/>
                <a:gd name="T8" fmla="*/ 108 w 394"/>
                <a:gd name="T9" fmla="*/ 92 h 638"/>
                <a:gd name="T10" fmla="*/ 90 w 394"/>
                <a:gd name="T11" fmla="*/ 69 h 638"/>
                <a:gd name="T12" fmla="*/ 86 w 394"/>
                <a:gd name="T13" fmla="*/ 40 h 638"/>
                <a:gd name="T14" fmla="*/ 88 w 394"/>
                <a:gd name="T15" fmla="*/ 10 h 638"/>
                <a:gd name="T16" fmla="*/ 33 w 394"/>
                <a:gd name="T17" fmla="*/ 22 h 638"/>
                <a:gd name="T18" fmla="*/ 1 w 394"/>
                <a:gd name="T19" fmla="*/ 78 h 638"/>
                <a:gd name="T20" fmla="*/ 11 w 394"/>
                <a:gd name="T21" fmla="*/ 93 h 638"/>
                <a:gd name="T22" fmla="*/ 20 w 394"/>
                <a:gd name="T23" fmla="*/ 109 h 638"/>
                <a:gd name="T24" fmla="*/ 36 w 394"/>
                <a:gd name="T25" fmla="*/ 142 h 638"/>
                <a:gd name="T26" fmla="*/ 47 w 394"/>
                <a:gd name="T27" fmla="*/ 177 h 638"/>
                <a:gd name="T28" fmla="*/ 53 w 394"/>
                <a:gd name="T29" fmla="*/ 217 h 638"/>
                <a:gd name="T30" fmla="*/ 67 w 394"/>
                <a:gd name="T31" fmla="*/ 305 h 638"/>
                <a:gd name="T32" fmla="*/ 69 w 394"/>
                <a:gd name="T33" fmla="*/ 359 h 638"/>
                <a:gd name="T34" fmla="*/ 56 w 394"/>
                <a:gd name="T35" fmla="*/ 411 h 638"/>
                <a:gd name="T36" fmla="*/ 81 w 394"/>
                <a:gd name="T37" fmla="*/ 526 h 638"/>
                <a:gd name="T38" fmla="*/ 266 w 394"/>
                <a:gd name="T39" fmla="*/ 524 h 638"/>
                <a:gd name="T40" fmla="*/ 303 w 394"/>
                <a:gd name="T41" fmla="*/ 535 h 638"/>
                <a:gd name="T42" fmla="*/ 330 w 394"/>
                <a:gd name="T43" fmla="*/ 561 h 638"/>
                <a:gd name="T44" fmla="*/ 329 w 394"/>
                <a:gd name="T45" fmla="*/ 615 h 638"/>
                <a:gd name="T46" fmla="*/ 347 w 394"/>
                <a:gd name="T47" fmla="*/ 638 h 638"/>
                <a:gd name="T48" fmla="*/ 373 w 394"/>
                <a:gd name="T49" fmla="*/ 497 h 638"/>
                <a:gd name="T50" fmla="*/ 359 w 394"/>
                <a:gd name="T51" fmla="*/ 353 h 638"/>
                <a:gd name="T52" fmla="*/ 394 w 394"/>
                <a:gd name="T53" fmla="*/ 113 h 638"/>
                <a:gd name="T54" fmla="*/ 386 w 394"/>
                <a:gd name="T55" fmla="*/ 99 h 638"/>
                <a:gd name="T56" fmla="*/ 342 w 394"/>
                <a:gd name="T57" fmla="*/ 55 h 638"/>
                <a:gd name="T58" fmla="*/ 221 w 394"/>
                <a:gd name="T59" fmla="*/ 1 h 638"/>
                <a:gd name="T60" fmla="*/ 216 w 394"/>
                <a:gd name="T61" fmla="*/ 0 h 638"/>
                <a:gd name="T62" fmla="*/ 222 w 394"/>
                <a:gd name="T63" fmla="*/ 14 h 638"/>
                <a:gd name="T64" fmla="*/ 215 w 394"/>
                <a:gd name="T65" fmla="*/ 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4" h="638">
                  <a:moveTo>
                    <a:pt x="215" y="28"/>
                  </a:moveTo>
                  <a:cubicBezTo>
                    <a:pt x="211" y="32"/>
                    <a:pt x="208" y="35"/>
                    <a:pt x="204" y="39"/>
                  </a:cubicBezTo>
                  <a:cubicBezTo>
                    <a:pt x="196" y="49"/>
                    <a:pt x="191" y="61"/>
                    <a:pt x="182" y="71"/>
                  </a:cubicBezTo>
                  <a:cubicBezTo>
                    <a:pt x="172" y="83"/>
                    <a:pt x="159" y="92"/>
                    <a:pt x="144" y="95"/>
                  </a:cubicBezTo>
                  <a:cubicBezTo>
                    <a:pt x="132" y="99"/>
                    <a:pt x="118" y="98"/>
                    <a:pt x="108" y="92"/>
                  </a:cubicBezTo>
                  <a:cubicBezTo>
                    <a:pt x="99" y="87"/>
                    <a:pt x="94" y="78"/>
                    <a:pt x="90" y="69"/>
                  </a:cubicBezTo>
                  <a:cubicBezTo>
                    <a:pt x="87" y="59"/>
                    <a:pt x="87" y="49"/>
                    <a:pt x="86" y="40"/>
                  </a:cubicBezTo>
                  <a:cubicBezTo>
                    <a:pt x="86" y="30"/>
                    <a:pt x="86" y="20"/>
                    <a:pt x="88" y="10"/>
                  </a:cubicBezTo>
                  <a:cubicBezTo>
                    <a:pt x="70" y="12"/>
                    <a:pt x="51" y="16"/>
                    <a:pt x="33" y="22"/>
                  </a:cubicBezTo>
                  <a:cubicBezTo>
                    <a:pt x="20" y="39"/>
                    <a:pt x="9" y="58"/>
                    <a:pt x="1" y="78"/>
                  </a:cubicBezTo>
                  <a:cubicBezTo>
                    <a:pt x="0" y="80"/>
                    <a:pt x="10" y="91"/>
                    <a:pt x="11" y="93"/>
                  </a:cubicBezTo>
                  <a:cubicBezTo>
                    <a:pt x="14" y="98"/>
                    <a:pt x="17" y="103"/>
                    <a:pt x="20" y="109"/>
                  </a:cubicBezTo>
                  <a:cubicBezTo>
                    <a:pt x="26" y="120"/>
                    <a:pt x="31" y="131"/>
                    <a:pt x="36" y="142"/>
                  </a:cubicBezTo>
                  <a:cubicBezTo>
                    <a:pt x="41" y="154"/>
                    <a:pt x="45" y="165"/>
                    <a:pt x="47" y="177"/>
                  </a:cubicBezTo>
                  <a:cubicBezTo>
                    <a:pt x="49" y="190"/>
                    <a:pt x="51" y="204"/>
                    <a:pt x="53" y="217"/>
                  </a:cubicBezTo>
                  <a:cubicBezTo>
                    <a:pt x="58" y="247"/>
                    <a:pt x="62" y="276"/>
                    <a:pt x="67" y="305"/>
                  </a:cubicBezTo>
                  <a:cubicBezTo>
                    <a:pt x="70" y="323"/>
                    <a:pt x="73" y="341"/>
                    <a:pt x="69" y="359"/>
                  </a:cubicBezTo>
                  <a:cubicBezTo>
                    <a:pt x="66" y="377"/>
                    <a:pt x="57" y="393"/>
                    <a:pt x="56" y="411"/>
                  </a:cubicBezTo>
                  <a:cubicBezTo>
                    <a:pt x="54" y="451"/>
                    <a:pt x="63" y="490"/>
                    <a:pt x="81" y="526"/>
                  </a:cubicBezTo>
                  <a:cubicBezTo>
                    <a:pt x="143" y="520"/>
                    <a:pt x="205" y="514"/>
                    <a:pt x="266" y="524"/>
                  </a:cubicBezTo>
                  <a:cubicBezTo>
                    <a:pt x="279" y="526"/>
                    <a:pt x="291" y="529"/>
                    <a:pt x="303" y="535"/>
                  </a:cubicBezTo>
                  <a:cubicBezTo>
                    <a:pt x="314" y="540"/>
                    <a:pt x="324" y="549"/>
                    <a:pt x="330" y="561"/>
                  </a:cubicBezTo>
                  <a:cubicBezTo>
                    <a:pt x="337" y="578"/>
                    <a:pt x="334" y="598"/>
                    <a:pt x="329" y="615"/>
                  </a:cubicBezTo>
                  <a:cubicBezTo>
                    <a:pt x="335" y="623"/>
                    <a:pt x="341" y="631"/>
                    <a:pt x="347" y="638"/>
                  </a:cubicBezTo>
                  <a:cubicBezTo>
                    <a:pt x="367" y="594"/>
                    <a:pt x="375" y="546"/>
                    <a:pt x="373" y="497"/>
                  </a:cubicBezTo>
                  <a:cubicBezTo>
                    <a:pt x="372" y="449"/>
                    <a:pt x="364" y="401"/>
                    <a:pt x="359" y="353"/>
                  </a:cubicBezTo>
                  <a:cubicBezTo>
                    <a:pt x="394" y="113"/>
                    <a:pt x="394" y="113"/>
                    <a:pt x="394" y="113"/>
                  </a:cubicBezTo>
                  <a:cubicBezTo>
                    <a:pt x="391" y="108"/>
                    <a:pt x="388" y="103"/>
                    <a:pt x="386" y="99"/>
                  </a:cubicBezTo>
                  <a:cubicBezTo>
                    <a:pt x="375" y="81"/>
                    <a:pt x="360" y="66"/>
                    <a:pt x="342" y="55"/>
                  </a:cubicBezTo>
                  <a:cubicBezTo>
                    <a:pt x="304" y="32"/>
                    <a:pt x="263" y="14"/>
                    <a:pt x="221" y="1"/>
                  </a:cubicBezTo>
                  <a:cubicBezTo>
                    <a:pt x="220" y="1"/>
                    <a:pt x="218" y="0"/>
                    <a:pt x="216" y="0"/>
                  </a:cubicBezTo>
                  <a:cubicBezTo>
                    <a:pt x="220" y="3"/>
                    <a:pt x="223" y="8"/>
                    <a:pt x="222" y="14"/>
                  </a:cubicBezTo>
                  <a:cubicBezTo>
                    <a:pt x="222" y="19"/>
                    <a:pt x="218" y="24"/>
                    <a:pt x="215" y="28"/>
                  </a:cubicBezTo>
                  <a:close/>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1" name="Freeform 128"/>
            <p:cNvSpPr>
              <a:spLocks/>
            </p:cNvSpPr>
            <p:nvPr/>
          </p:nvSpPr>
          <p:spPr bwMode="auto">
            <a:xfrm>
              <a:off x="2573338" y="1984376"/>
              <a:ext cx="511175" cy="346075"/>
            </a:xfrm>
            <a:custGeom>
              <a:avLst/>
              <a:gdLst>
                <a:gd name="T0" fmla="*/ 0 w 162"/>
                <a:gd name="T1" fmla="*/ 25 h 110"/>
                <a:gd name="T2" fmla="*/ 0 w 162"/>
                <a:gd name="T3" fmla="*/ 40 h 110"/>
                <a:gd name="T4" fmla="*/ 5 w 162"/>
                <a:gd name="T5" fmla="*/ 73 h 110"/>
                <a:gd name="T6" fmla="*/ 27 w 162"/>
                <a:gd name="T7" fmla="*/ 102 h 110"/>
                <a:gd name="T8" fmla="*/ 55 w 162"/>
                <a:gd name="T9" fmla="*/ 110 h 110"/>
                <a:gd name="T10" fmla="*/ 73 w 162"/>
                <a:gd name="T11" fmla="*/ 108 h 110"/>
                <a:gd name="T12" fmla="*/ 118 w 162"/>
                <a:gd name="T13" fmla="*/ 79 h 110"/>
                <a:gd name="T14" fmla="*/ 130 w 162"/>
                <a:gd name="T15" fmla="*/ 62 h 110"/>
                <a:gd name="T16" fmla="*/ 140 w 162"/>
                <a:gd name="T17" fmla="*/ 47 h 110"/>
                <a:gd name="T18" fmla="*/ 145 w 162"/>
                <a:gd name="T19" fmla="*/ 42 h 110"/>
                <a:gd name="T20" fmla="*/ 150 w 162"/>
                <a:gd name="T21" fmla="*/ 36 h 110"/>
                <a:gd name="T22" fmla="*/ 151 w 162"/>
                <a:gd name="T23" fmla="*/ 34 h 110"/>
                <a:gd name="T24" fmla="*/ 160 w 162"/>
                <a:gd name="T25" fmla="*/ 19 h 110"/>
                <a:gd name="T26" fmla="*/ 158 w 162"/>
                <a:gd name="T27" fmla="*/ 5 h 110"/>
                <a:gd name="T28" fmla="*/ 147 w 162"/>
                <a:gd name="T29" fmla="*/ 1 h 110"/>
                <a:gd name="T30" fmla="*/ 142 w 162"/>
                <a:gd name="T31" fmla="*/ 0 h 110"/>
                <a:gd name="T32" fmla="*/ 148 w 162"/>
                <a:gd name="T33" fmla="*/ 14 h 110"/>
                <a:gd name="T34" fmla="*/ 141 w 162"/>
                <a:gd name="T35" fmla="*/ 28 h 110"/>
                <a:gd name="T36" fmla="*/ 130 w 162"/>
                <a:gd name="T37" fmla="*/ 39 h 110"/>
                <a:gd name="T38" fmla="*/ 108 w 162"/>
                <a:gd name="T39" fmla="*/ 71 h 110"/>
                <a:gd name="T40" fmla="*/ 70 w 162"/>
                <a:gd name="T41" fmla="*/ 95 h 110"/>
                <a:gd name="T42" fmla="*/ 34 w 162"/>
                <a:gd name="T43" fmla="*/ 92 h 110"/>
                <a:gd name="T44" fmla="*/ 16 w 162"/>
                <a:gd name="T45" fmla="*/ 69 h 110"/>
                <a:gd name="T46" fmla="*/ 12 w 162"/>
                <a:gd name="T47" fmla="*/ 40 h 110"/>
                <a:gd name="T48" fmla="*/ 14 w 162"/>
                <a:gd name="T49" fmla="*/ 10 h 110"/>
                <a:gd name="T50" fmla="*/ 0 w 162"/>
                <a:gd name="T51" fmla="*/ 12 h 110"/>
                <a:gd name="T52" fmla="*/ 0 w 162"/>
                <a:gd name="T53" fmla="*/ 2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10">
                  <a:moveTo>
                    <a:pt x="0" y="25"/>
                  </a:moveTo>
                  <a:cubicBezTo>
                    <a:pt x="0" y="29"/>
                    <a:pt x="0" y="34"/>
                    <a:pt x="0" y="40"/>
                  </a:cubicBezTo>
                  <a:cubicBezTo>
                    <a:pt x="0" y="50"/>
                    <a:pt x="1" y="61"/>
                    <a:pt x="5" y="73"/>
                  </a:cubicBezTo>
                  <a:cubicBezTo>
                    <a:pt x="9" y="86"/>
                    <a:pt x="17" y="96"/>
                    <a:pt x="27" y="102"/>
                  </a:cubicBezTo>
                  <a:cubicBezTo>
                    <a:pt x="35" y="107"/>
                    <a:pt x="44" y="110"/>
                    <a:pt x="55" y="110"/>
                  </a:cubicBezTo>
                  <a:cubicBezTo>
                    <a:pt x="61" y="110"/>
                    <a:pt x="67" y="109"/>
                    <a:pt x="73" y="108"/>
                  </a:cubicBezTo>
                  <a:cubicBezTo>
                    <a:pt x="90" y="103"/>
                    <a:pt x="106" y="93"/>
                    <a:pt x="118" y="79"/>
                  </a:cubicBezTo>
                  <a:cubicBezTo>
                    <a:pt x="123" y="74"/>
                    <a:pt x="126" y="67"/>
                    <a:pt x="130" y="62"/>
                  </a:cubicBezTo>
                  <a:cubicBezTo>
                    <a:pt x="134" y="56"/>
                    <a:pt x="137" y="51"/>
                    <a:pt x="140" y="47"/>
                  </a:cubicBezTo>
                  <a:cubicBezTo>
                    <a:pt x="142" y="45"/>
                    <a:pt x="143" y="43"/>
                    <a:pt x="145" y="42"/>
                  </a:cubicBezTo>
                  <a:cubicBezTo>
                    <a:pt x="147" y="40"/>
                    <a:pt x="148" y="38"/>
                    <a:pt x="150" y="36"/>
                  </a:cubicBezTo>
                  <a:cubicBezTo>
                    <a:pt x="151" y="34"/>
                    <a:pt x="151" y="34"/>
                    <a:pt x="151" y="34"/>
                  </a:cubicBezTo>
                  <a:cubicBezTo>
                    <a:pt x="154" y="31"/>
                    <a:pt x="159" y="25"/>
                    <a:pt x="160" y="19"/>
                  </a:cubicBezTo>
                  <a:cubicBezTo>
                    <a:pt x="162" y="14"/>
                    <a:pt x="160" y="9"/>
                    <a:pt x="158" y="5"/>
                  </a:cubicBezTo>
                  <a:cubicBezTo>
                    <a:pt x="154" y="4"/>
                    <a:pt x="151" y="2"/>
                    <a:pt x="147" y="1"/>
                  </a:cubicBezTo>
                  <a:cubicBezTo>
                    <a:pt x="146" y="1"/>
                    <a:pt x="144" y="0"/>
                    <a:pt x="142" y="0"/>
                  </a:cubicBezTo>
                  <a:cubicBezTo>
                    <a:pt x="146" y="3"/>
                    <a:pt x="149" y="8"/>
                    <a:pt x="148" y="14"/>
                  </a:cubicBezTo>
                  <a:cubicBezTo>
                    <a:pt x="148" y="19"/>
                    <a:pt x="144" y="24"/>
                    <a:pt x="141" y="28"/>
                  </a:cubicBezTo>
                  <a:cubicBezTo>
                    <a:pt x="137" y="32"/>
                    <a:pt x="134" y="35"/>
                    <a:pt x="130" y="39"/>
                  </a:cubicBezTo>
                  <a:cubicBezTo>
                    <a:pt x="122" y="49"/>
                    <a:pt x="117" y="61"/>
                    <a:pt x="108" y="71"/>
                  </a:cubicBezTo>
                  <a:cubicBezTo>
                    <a:pt x="98" y="83"/>
                    <a:pt x="85" y="92"/>
                    <a:pt x="70" y="95"/>
                  </a:cubicBezTo>
                  <a:cubicBezTo>
                    <a:pt x="58" y="99"/>
                    <a:pt x="44" y="98"/>
                    <a:pt x="34" y="92"/>
                  </a:cubicBezTo>
                  <a:cubicBezTo>
                    <a:pt x="25" y="87"/>
                    <a:pt x="20" y="78"/>
                    <a:pt x="16" y="69"/>
                  </a:cubicBezTo>
                  <a:cubicBezTo>
                    <a:pt x="13" y="59"/>
                    <a:pt x="13" y="49"/>
                    <a:pt x="12" y="40"/>
                  </a:cubicBezTo>
                  <a:cubicBezTo>
                    <a:pt x="12" y="30"/>
                    <a:pt x="12" y="20"/>
                    <a:pt x="14" y="10"/>
                  </a:cubicBezTo>
                  <a:cubicBezTo>
                    <a:pt x="9" y="11"/>
                    <a:pt x="5" y="11"/>
                    <a:pt x="0" y="12"/>
                  </a:cubicBezTo>
                  <a:cubicBezTo>
                    <a:pt x="0" y="16"/>
                    <a:pt x="0" y="20"/>
                    <a:pt x="0" y="25"/>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2" name="Freeform 129"/>
            <p:cNvSpPr>
              <a:spLocks/>
            </p:cNvSpPr>
            <p:nvPr/>
          </p:nvSpPr>
          <p:spPr bwMode="auto">
            <a:xfrm>
              <a:off x="3276600" y="2339976"/>
              <a:ext cx="373063" cy="601663"/>
            </a:xfrm>
            <a:custGeom>
              <a:avLst/>
              <a:gdLst>
                <a:gd name="T0" fmla="*/ 97 w 118"/>
                <a:gd name="T1" fmla="*/ 0 h 191"/>
                <a:gd name="T2" fmla="*/ 103 w 118"/>
                <a:gd name="T3" fmla="*/ 14 h 191"/>
                <a:gd name="T4" fmla="*/ 111 w 118"/>
                <a:gd name="T5" fmla="*/ 53 h 191"/>
                <a:gd name="T6" fmla="*/ 112 w 118"/>
                <a:gd name="T7" fmla="*/ 180 h 191"/>
                <a:gd name="T8" fmla="*/ 95 w 118"/>
                <a:gd name="T9" fmla="*/ 186 h 191"/>
                <a:gd name="T10" fmla="*/ 12 w 118"/>
                <a:gd name="T11" fmla="*/ 190 h 191"/>
                <a:gd name="T12" fmla="*/ 4 w 118"/>
                <a:gd name="T13" fmla="*/ 128 h 191"/>
                <a:gd name="T14" fmla="*/ 14 w 118"/>
                <a:gd name="T15" fmla="*/ 93 h 191"/>
                <a:gd name="T16" fmla="*/ 7 w 118"/>
                <a:gd name="T17" fmla="*/ 59 h 191"/>
                <a:gd name="T18" fmla="*/ 97 w 118"/>
                <a:gd name="T1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191">
                  <a:moveTo>
                    <a:pt x="97" y="0"/>
                  </a:moveTo>
                  <a:cubicBezTo>
                    <a:pt x="99" y="4"/>
                    <a:pt x="101" y="9"/>
                    <a:pt x="103" y="14"/>
                  </a:cubicBezTo>
                  <a:cubicBezTo>
                    <a:pt x="106" y="27"/>
                    <a:pt x="109" y="40"/>
                    <a:pt x="111" y="53"/>
                  </a:cubicBezTo>
                  <a:cubicBezTo>
                    <a:pt x="118" y="95"/>
                    <a:pt x="118" y="138"/>
                    <a:pt x="112" y="180"/>
                  </a:cubicBezTo>
                  <a:cubicBezTo>
                    <a:pt x="107" y="184"/>
                    <a:pt x="101" y="185"/>
                    <a:pt x="95" y="186"/>
                  </a:cubicBezTo>
                  <a:cubicBezTo>
                    <a:pt x="67" y="190"/>
                    <a:pt x="40" y="191"/>
                    <a:pt x="12" y="190"/>
                  </a:cubicBezTo>
                  <a:cubicBezTo>
                    <a:pt x="3" y="171"/>
                    <a:pt x="0" y="149"/>
                    <a:pt x="4" y="128"/>
                  </a:cubicBezTo>
                  <a:cubicBezTo>
                    <a:pt x="7" y="117"/>
                    <a:pt x="12" y="105"/>
                    <a:pt x="14" y="93"/>
                  </a:cubicBezTo>
                  <a:cubicBezTo>
                    <a:pt x="16" y="81"/>
                    <a:pt x="15" y="68"/>
                    <a:pt x="7" y="59"/>
                  </a:cubicBezTo>
                  <a:cubicBezTo>
                    <a:pt x="22" y="38"/>
                    <a:pt x="76" y="4"/>
                    <a:pt x="97"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3" name="Freeform 130"/>
            <p:cNvSpPr>
              <a:spLocks/>
            </p:cNvSpPr>
            <p:nvPr/>
          </p:nvSpPr>
          <p:spPr bwMode="auto">
            <a:xfrm>
              <a:off x="2343150" y="2233613"/>
              <a:ext cx="176213" cy="509588"/>
            </a:xfrm>
            <a:custGeom>
              <a:avLst/>
              <a:gdLst>
                <a:gd name="T0" fmla="*/ 56 w 56"/>
                <a:gd name="T1" fmla="*/ 162 h 162"/>
                <a:gd name="T2" fmla="*/ 52 w 56"/>
                <a:gd name="T3" fmla="*/ 138 h 162"/>
                <a:gd name="T4" fmla="*/ 46 w 56"/>
                <a:gd name="T5" fmla="*/ 98 h 162"/>
                <a:gd name="T6" fmla="*/ 35 w 56"/>
                <a:gd name="T7" fmla="*/ 63 h 162"/>
                <a:gd name="T8" fmla="*/ 19 w 56"/>
                <a:gd name="T9" fmla="*/ 30 h 162"/>
                <a:gd name="T10" fmla="*/ 10 w 56"/>
                <a:gd name="T11" fmla="*/ 14 h 162"/>
                <a:gd name="T12" fmla="*/ 0 w 56"/>
                <a:gd name="T13" fmla="*/ 0 h 162"/>
                <a:gd name="T14" fmla="*/ 4 w 56"/>
                <a:gd name="T15" fmla="*/ 33 h 162"/>
                <a:gd name="T16" fmla="*/ 6 w 56"/>
                <a:gd name="T17" fmla="*/ 47 h 162"/>
                <a:gd name="T18" fmla="*/ 8 w 56"/>
                <a:gd name="T19" fmla="*/ 66 h 162"/>
                <a:gd name="T20" fmla="*/ 5 w 56"/>
                <a:gd name="T21" fmla="*/ 141 h 162"/>
                <a:gd name="T22" fmla="*/ 56 w 56"/>
                <a:gd name="T23"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62">
                  <a:moveTo>
                    <a:pt x="56" y="162"/>
                  </a:moveTo>
                  <a:cubicBezTo>
                    <a:pt x="54" y="154"/>
                    <a:pt x="53" y="146"/>
                    <a:pt x="52" y="138"/>
                  </a:cubicBezTo>
                  <a:cubicBezTo>
                    <a:pt x="50" y="125"/>
                    <a:pt x="48" y="111"/>
                    <a:pt x="46" y="98"/>
                  </a:cubicBezTo>
                  <a:cubicBezTo>
                    <a:pt x="44" y="86"/>
                    <a:pt x="40" y="75"/>
                    <a:pt x="35" y="63"/>
                  </a:cubicBezTo>
                  <a:cubicBezTo>
                    <a:pt x="30" y="52"/>
                    <a:pt x="25" y="41"/>
                    <a:pt x="19" y="30"/>
                  </a:cubicBezTo>
                  <a:cubicBezTo>
                    <a:pt x="16" y="24"/>
                    <a:pt x="13" y="19"/>
                    <a:pt x="10" y="14"/>
                  </a:cubicBezTo>
                  <a:cubicBezTo>
                    <a:pt x="9" y="12"/>
                    <a:pt x="1" y="3"/>
                    <a:pt x="0" y="0"/>
                  </a:cubicBezTo>
                  <a:cubicBezTo>
                    <a:pt x="1" y="11"/>
                    <a:pt x="3" y="22"/>
                    <a:pt x="4" y="33"/>
                  </a:cubicBezTo>
                  <a:cubicBezTo>
                    <a:pt x="5" y="38"/>
                    <a:pt x="5" y="42"/>
                    <a:pt x="6" y="47"/>
                  </a:cubicBezTo>
                  <a:cubicBezTo>
                    <a:pt x="7" y="53"/>
                    <a:pt x="8" y="60"/>
                    <a:pt x="8" y="66"/>
                  </a:cubicBezTo>
                  <a:cubicBezTo>
                    <a:pt x="11" y="91"/>
                    <a:pt x="8" y="116"/>
                    <a:pt x="5" y="141"/>
                  </a:cubicBezTo>
                  <a:cubicBezTo>
                    <a:pt x="20" y="152"/>
                    <a:pt x="37" y="160"/>
                    <a:pt x="56" y="1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4" name="Freeform 131"/>
            <p:cNvSpPr>
              <a:spLocks/>
            </p:cNvSpPr>
            <p:nvPr/>
          </p:nvSpPr>
          <p:spPr bwMode="auto">
            <a:xfrm>
              <a:off x="2263775" y="1265238"/>
              <a:ext cx="674688" cy="604838"/>
            </a:xfrm>
            <a:custGeom>
              <a:avLst/>
              <a:gdLst>
                <a:gd name="T0" fmla="*/ 23 w 214"/>
                <a:gd name="T1" fmla="*/ 140 h 192"/>
                <a:gd name="T2" fmla="*/ 50 w 214"/>
                <a:gd name="T3" fmla="*/ 134 h 192"/>
                <a:gd name="T4" fmla="*/ 81 w 214"/>
                <a:gd name="T5" fmla="*/ 121 h 192"/>
                <a:gd name="T6" fmla="*/ 100 w 214"/>
                <a:gd name="T7" fmla="*/ 120 h 192"/>
                <a:gd name="T8" fmla="*/ 107 w 214"/>
                <a:gd name="T9" fmla="*/ 136 h 192"/>
                <a:gd name="T10" fmla="*/ 128 w 214"/>
                <a:gd name="T11" fmla="*/ 150 h 192"/>
                <a:gd name="T12" fmla="*/ 148 w 214"/>
                <a:gd name="T13" fmla="*/ 165 h 192"/>
                <a:gd name="T14" fmla="*/ 149 w 214"/>
                <a:gd name="T15" fmla="*/ 181 h 192"/>
                <a:gd name="T16" fmla="*/ 159 w 214"/>
                <a:gd name="T17" fmla="*/ 190 h 192"/>
                <a:gd name="T18" fmla="*/ 166 w 214"/>
                <a:gd name="T19" fmla="*/ 179 h 192"/>
                <a:gd name="T20" fmla="*/ 183 w 214"/>
                <a:gd name="T21" fmla="*/ 147 h 192"/>
                <a:gd name="T22" fmla="*/ 205 w 214"/>
                <a:gd name="T23" fmla="*/ 138 h 192"/>
                <a:gd name="T24" fmla="*/ 210 w 214"/>
                <a:gd name="T25" fmla="*/ 122 h 192"/>
                <a:gd name="T26" fmla="*/ 211 w 214"/>
                <a:gd name="T27" fmla="*/ 86 h 192"/>
                <a:gd name="T28" fmla="*/ 198 w 214"/>
                <a:gd name="T29" fmla="*/ 52 h 192"/>
                <a:gd name="T30" fmla="*/ 91 w 214"/>
                <a:gd name="T31" fmla="*/ 7 h 192"/>
                <a:gd name="T32" fmla="*/ 43 w 214"/>
                <a:gd name="T33" fmla="*/ 28 h 192"/>
                <a:gd name="T34" fmla="*/ 11 w 214"/>
                <a:gd name="T35" fmla="*/ 64 h 192"/>
                <a:gd name="T36" fmla="*/ 4 w 214"/>
                <a:gd name="T37" fmla="*/ 126 h 192"/>
                <a:gd name="T38" fmla="*/ 23 w 214"/>
                <a:gd name="T39"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4" h="192">
                  <a:moveTo>
                    <a:pt x="23" y="140"/>
                  </a:moveTo>
                  <a:cubicBezTo>
                    <a:pt x="32" y="141"/>
                    <a:pt x="41" y="138"/>
                    <a:pt x="50" y="134"/>
                  </a:cubicBezTo>
                  <a:cubicBezTo>
                    <a:pt x="60" y="130"/>
                    <a:pt x="71" y="126"/>
                    <a:pt x="81" y="121"/>
                  </a:cubicBezTo>
                  <a:cubicBezTo>
                    <a:pt x="87" y="119"/>
                    <a:pt x="95" y="116"/>
                    <a:pt x="100" y="120"/>
                  </a:cubicBezTo>
                  <a:cubicBezTo>
                    <a:pt x="104" y="124"/>
                    <a:pt x="104" y="131"/>
                    <a:pt x="107" y="136"/>
                  </a:cubicBezTo>
                  <a:cubicBezTo>
                    <a:pt x="111" y="144"/>
                    <a:pt x="120" y="147"/>
                    <a:pt x="128" y="150"/>
                  </a:cubicBezTo>
                  <a:cubicBezTo>
                    <a:pt x="137" y="153"/>
                    <a:pt x="145" y="157"/>
                    <a:pt x="148" y="165"/>
                  </a:cubicBezTo>
                  <a:cubicBezTo>
                    <a:pt x="149" y="170"/>
                    <a:pt x="148" y="176"/>
                    <a:pt x="149" y="181"/>
                  </a:cubicBezTo>
                  <a:cubicBezTo>
                    <a:pt x="150" y="186"/>
                    <a:pt x="154" y="192"/>
                    <a:pt x="159" y="190"/>
                  </a:cubicBezTo>
                  <a:cubicBezTo>
                    <a:pt x="163" y="189"/>
                    <a:pt x="165" y="184"/>
                    <a:pt x="166" y="179"/>
                  </a:cubicBezTo>
                  <a:cubicBezTo>
                    <a:pt x="169" y="168"/>
                    <a:pt x="174" y="155"/>
                    <a:pt x="183" y="147"/>
                  </a:cubicBezTo>
                  <a:cubicBezTo>
                    <a:pt x="189" y="142"/>
                    <a:pt x="197" y="138"/>
                    <a:pt x="205" y="138"/>
                  </a:cubicBezTo>
                  <a:cubicBezTo>
                    <a:pt x="205" y="133"/>
                    <a:pt x="208" y="128"/>
                    <a:pt x="210" y="122"/>
                  </a:cubicBezTo>
                  <a:cubicBezTo>
                    <a:pt x="214" y="111"/>
                    <a:pt x="213" y="98"/>
                    <a:pt x="211" y="86"/>
                  </a:cubicBezTo>
                  <a:cubicBezTo>
                    <a:pt x="208" y="74"/>
                    <a:pt x="203" y="63"/>
                    <a:pt x="198" y="52"/>
                  </a:cubicBezTo>
                  <a:cubicBezTo>
                    <a:pt x="182" y="14"/>
                    <a:pt x="131" y="0"/>
                    <a:pt x="91" y="7"/>
                  </a:cubicBezTo>
                  <a:cubicBezTo>
                    <a:pt x="74" y="10"/>
                    <a:pt x="57" y="17"/>
                    <a:pt x="43" y="28"/>
                  </a:cubicBezTo>
                  <a:cubicBezTo>
                    <a:pt x="30" y="37"/>
                    <a:pt x="18" y="49"/>
                    <a:pt x="11" y="64"/>
                  </a:cubicBezTo>
                  <a:cubicBezTo>
                    <a:pt x="2" y="83"/>
                    <a:pt x="0" y="105"/>
                    <a:pt x="4" y="126"/>
                  </a:cubicBezTo>
                  <a:cubicBezTo>
                    <a:pt x="9" y="133"/>
                    <a:pt x="15" y="138"/>
                    <a:pt x="23" y="14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5" name="Freeform 132"/>
            <p:cNvSpPr>
              <a:spLocks/>
            </p:cNvSpPr>
            <p:nvPr/>
          </p:nvSpPr>
          <p:spPr bwMode="auto">
            <a:xfrm>
              <a:off x="2276475" y="1630363"/>
              <a:ext cx="646113" cy="546100"/>
            </a:xfrm>
            <a:custGeom>
              <a:avLst/>
              <a:gdLst>
                <a:gd name="T0" fmla="*/ 204 w 205"/>
                <a:gd name="T1" fmla="*/ 42 h 173"/>
                <a:gd name="T2" fmla="*/ 201 w 205"/>
                <a:gd name="T3" fmla="*/ 23 h 173"/>
                <a:gd name="T4" fmla="*/ 201 w 205"/>
                <a:gd name="T5" fmla="*/ 22 h 173"/>
                <a:gd name="T6" fmla="*/ 179 w 205"/>
                <a:gd name="T7" fmla="*/ 31 h 173"/>
                <a:gd name="T8" fmla="*/ 162 w 205"/>
                <a:gd name="T9" fmla="*/ 63 h 173"/>
                <a:gd name="T10" fmla="*/ 155 w 205"/>
                <a:gd name="T11" fmla="*/ 74 h 173"/>
                <a:gd name="T12" fmla="*/ 145 w 205"/>
                <a:gd name="T13" fmla="*/ 65 h 173"/>
                <a:gd name="T14" fmla="*/ 144 w 205"/>
                <a:gd name="T15" fmla="*/ 49 h 173"/>
                <a:gd name="T16" fmla="*/ 124 w 205"/>
                <a:gd name="T17" fmla="*/ 34 h 173"/>
                <a:gd name="T18" fmla="*/ 103 w 205"/>
                <a:gd name="T19" fmla="*/ 20 h 173"/>
                <a:gd name="T20" fmla="*/ 96 w 205"/>
                <a:gd name="T21" fmla="*/ 4 h 173"/>
                <a:gd name="T22" fmla="*/ 77 w 205"/>
                <a:gd name="T23" fmla="*/ 5 h 173"/>
                <a:gd name="T24" fmla="*/ 46 w 205"/>
                <a:gd name="T25" fmla="*/ 18 h 173"/>
                <a:gd name="T26" fmla="*/ 19 w 205"/>
                <a:gd name="T27" fmla="*/ 24 h 173"/>
                <a:gd name="T28" fmla="*/ 0 w 205"/>
                <a:gd name="T29" fmla="*/ 11 h 173"/>
                <a:gd name="T30" fmla="*/ 19 w 205"/>
                <a:gd name="T31" fmla="*/ 71 h 173"/>
                <a:gd name="T32" fmla="*/ 29 w 205"/>
                <a:gd name="T33" fmla="*/ 110 h 173"/>
                <a:gd name="T34" fmla="*/ 27 w 205"/>
                <a:gd name="T35" fmla="*/ 122 h 173"/>
                <a:gd name="T36" fmla="*/ 33 w 205"/>
                <a:gd name="T37" fmla="*/ 130 h 173"/>
                <a:gd name="T38" fmla="*/ 43 w 205"/>
                <a:gd name="T39" fmla="*/ 129 h 173"/>
                <a:gd name="T40" fmla="*/ 54 w 205"/>
                <a:gd name="T41" fmla="*/ 139 h 173"/>
                <a:gd name="T42" fmla="*/ 58 w 205"/>
                <a:gd name="T43" fmla="*/ 153 h 173"/>
                <a:gd name="T44" fmla="*/ 79 w 205"/>
                <a:gd name="T45" fmla="*/ 171 h 173"/>
                <a:gd name="T46" fmla="*/ 110 w 205"/>
                <a:gd name="T47" fmla="*/ 161 h 173"/>
                <a:gd name="T48" fmla="*/ 167 w 205"/>
                <a:gd name="T49" fmla="*/ 113 h 173"/>
                <a:gd name="T50" fmla="*/ 195 w 205"/>
                <a:gd name="T51" fmla="*/ 79 h 173"/>
                <a:gd name="T52" fmla="*/ 195 w 205"/>
                <a:gd name="T53" fmla="*/ 74 h 173"/>
                <a:gd name="T54" fmla="*/ 204 w 205"/>
                <a:gd name="T55" fmla="*/ 4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5" h="173">
                  <a:moveTo>
                    <a:pt x="204" y="42"/>
                  </a:moveTo>
                  <a:cubicBezTo>
                    <a:pt x="204" y="35"/>
                    <a:pt x="201" y="29"/>
                    <a:pt x="201" y="23"/>
                  </a:cubicBezTo>
                  <a:cubicBezTo>
                    <a:pt x="201" y="23"/>
                    <a:pt x="201" y="23"/>
                    <a:pt x="201" y="22"/>
                  </a:cubicBezTo>
                  <a:cubicBezTo>
                    <a:pt x="193" y="22"/>
                    <a:pt x="185" y="26"/>
                    <a:pt x="179" y="31"/>
                  </a:cubicBezTo>
                  <a:cubicBezTo>
                    <a:pt x="170" y="39"/>
                    <a:pt x="165" y="52"/>
                    <a:pt x="162" y="63"/>
                  </a:cubicBezTo>
                  <a:cubicBezTo>
                    <a:pt x="161" y="68"/>
                    <a:pt x="159" y="73"/>
                    <a:pt x="155" y="74"/>
                  </a:cubicBezTo>
                  <a:cubicBezTo>
                    <a:pt x="150" y="76"/>
                    <a:pt x="146" y="70"/>
                    <a:pt x="145" y="65"/>
                  </a:cubicBezTo>
                  <a:cubicBezTo>
                    <a:pt x="144" y="60"/>
                    <a:pt x="145" y="54"/>
                    <a:pt x="144" y="49"/>
                  </a:cubicBezTo>
                  <a:cubicBezTo>
                    <a:pt x="141" y="41"/>
                    <a:pt x="133" y="37"/>
                    <a:pt x="124" y="34"/>
                  </a:cubicBezTo>
                  <a:cubicBezTo>
                    <a:pt x="116" y="31"/>
                    <a:pt x="107" y="28"/>
                    <a:pt x="103" y="20"/>
                  </a:cubicBezTo>
                  <a:cubicBezTo>
                    <a:pt x="100" y="15"/>
                    <a:pt x="100" y="8"/>
                    <a:pt x="96" y="4"/>
                  </a:cubicBezTo>
                  <a:cubicBezTo>
                    <a:pt x="91" y="0"/>
                    <a:pt x="83" y="3"/>
                    <a:pt x="77" y="5"/>
                  </a:cubicBezTo>
                  <a:cubicBezTo>
                    <a:pt x="67" y="10"/>
                    <a:pt x="56" y="14"/>
                    <a:pt x="46" y="18"/>
                  </a:cubicBezTo>
                  <a:cubicBezTo>
                    <a:pt x="37" y="22"/>
                    <a:pt x="28" y="25"/>
                    <a:pt x="19" y="24"/>
                  </a:cubicBezTo>
                  <a:cubicBezTo>
                    <a:pt x="11" y="22"/>
                    <a:pt x="5" y="17"/>
                    <a:pt x="0" y="11"/>
                  </a:cubicBezTo>
                  <a:cubicBezTo>
                    <a:pt x="3" y="31"/>
                    <a:pt x="11" y="51"/>
                    <a:pt x="19" y="71"/>
                  </a:cubicBezTo>
                  <a:cubicBezTo>
                    <a:pt x="25" y="83"/>
                    <a:pt x="31" y="97"/>
                    <a:pt x="29" y="110"/>
                  </a:cubicBezTo>
                  <a:cubicBezTo>
                    <a:pt x="28" y="114"/>
                    <a:pt x="27" y="118"/>
                    <a:pt x="27" y="122"/>
                  </a:cubicBezTo>
                  <a:cubicBezTo>
                    <a:pt x="28" y="125"/>
                    <a:pt x="30" y="129"/>
                    <a:pt x="33" y="130"/>
                  </a:cubicBezTo>
                  <a:cubicBezTo>
                    <a:pt x="37" y="131"/>
                    <a:pt x="40" y="129"/>
                    <a:pt x="43" y="129"/>
                  </a:cubicBezTo>
                  <a:cubicBezTo>
                    <a:pt x="48" y="129"/>
                    <a:pt x="52" y="134"/>
                    <a:pt x="54" y="139"/>
                  </a:cubicBezTo>
                  <a:cubicBezTo>
                    <a:pt x="56" y="143"/>
                    <a:pt x="56" y="148"/>
                    <a:pt x="58" y="153"/>
                  </a:cubicBezTo>
                  <a:cubicBezTo>
                    <a:pt x="61" y="162"/>
                    <a:pt x="70" y="169"/>
                    <a:pt x="79" y="171"/>
                  </a:cubicBezTo>
                  <a:cubicBezTo>
                    <a:pt x="90" y="173"/>
                    <a:pt x="101" y="167"/>
                    <a:pt x="110" y="161"/>
                  </a:cubicBezTo>
                  <a:cubicBezTo>
                    <a:pt x="132" y="149"/>
                    <a:pt x="151" y="132"/>
                    <a:pt x="167" y="113"/>
                  </a:cubicBezTo>
                  <a:cubicBezTo>
                    <a:pt x="177" y="102"/>
                    <a:pt x="187" y="91"/>
                    <a:pt x="195" y="79"/>
                  </a:cubicBezTo>
                  <a:cubicBezTo>
                    <a:pt x="195" y="77"/>
                    <a:pt x="195" y="76"/>
                    <a:pt x="195" y="74"/>
                  </a:cubicBezTo>
                  <a:cubicBezTo>
                    <a:pt x="196" y="63"/>
                    <a:pt x="205" y="53"/>
                    <a:pt x="204" y="42"/>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6" name="Freeform 133"/>
            <p:cNvSpPr>
              <a:spLocks/>
            </p:cNvSpPr>
            <p:nvPr/>
          </p:nvSpPr>
          <p:spPr bwMode="auto">
            <a:xfrm>
              <a:off x="2614613" y="1879601"/>
              <a:ext cx="428625" cy="415925"/>
            </a:xfrm>
            <a:custGeom>
              <a:avLst/>
              <a:gdLst>
                <a:gd name="T0" fmla="*/ 129 w 136"/>
                <a:gd name="T1" fmla="*/ 33 h 132"/>
                <a:gd name="T2" fmla="*/ 104 w 136"/>
                <a:gd name="T3" fmla="*/ 22 h 132"/>
                <a:gd name="T4" fmla="*/ 88 w 136"/>
                <a:gd name="T5" fmla="*/ 0 h 132"/>
                <a:gd name="T6" fmla="*/ 60 w 136"/>
                <a:gd name="T7" fmla="*/ 34 h 132"/>
                <a:gd name="T8" fmla="*/ 3 w 136"/>
                <a:gd name="T9" fmla="*/ 82 h 132"/>
                <a:gd name="T10" fmla="*/ 0 w 136"/>
                <a:gd name="T11" fmla="*/ 84 h 132"/>
                <a:gd name="T12" fmla="*/ 3 w 136"/>
                <a:gd name="T13" fmla="*/ 102 h 132"/>
                <a:gd name="T14" fmla="*/ 21 w 136"/>
                <a:gd name="T15" fmla="*/ 125 h 132"/>
                <a:gd name="T16" fmla="*/ 57 w 136"/>
                <a:gd name="T17" fmla="*/ 128 h 132"/>
                <a:gd name="T18" fmla="*/ 95 w 136"/>
                <a:gd name="T19" fmla="*/ 104 h 132"/>
                <a:gd name="T20" fmla="*/ 117 w 136"/>
                <a:gd name="T21" fmla="*/ 72 h 132"/>
                <a:gd name="T22" fmla="*/ 128 w 136"/>
                <a:gd name="T23" fmla="*/ 61 h 132"/>
                <a:gd name="T24" fmla="*/ 135 w 136"/>
                <a:gd name="T25" fmla="*/ 47 h 132"/>
                <a:gd name="T26" fmla="*/ 129 w 136"/>
                <a:gd name="T27" fmla="*/ 3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32">
                  <a:moveTo>
                    <a:pt x="129" y="33"/>
                  </a:moveTo>
                  <a:cubicBezTo>
                    <a:pt x="120" y="30"/>
                    <a:pt x="111" y="27"/>
                    <a:pt x="104" y="22"/>
                  </a:cubicBezTo>
                  <a:cubicBezTo>
                    <a:pt x="96" y="17"/>
                    <a:pt x="90" y="9"/>
                    <a:pt x="88" y="0"/>
                  </a:cubicBezTo>
                  <a:cubicBezTo>
                    <a:pt x="80" y="12"/>
                    <a:pt x="70" y="23"/>
                    <a:pt x="60" y="34"/>
                  </a:cubicBezTo>
                  <a:cubicBezTo>
                    <a:pt x="44" y="53"/>
                    <a:pt x="25" y="70"/>
                    <a:pt x="3" y="82"/>
                  </a:cubicBezTo>
                  <a:cubicBezTo>
                    <a:pt x="2" y="83"/>
                    <a:pt x="1" y="84"/>
                    <a:pt x="0" y="84"/>
                  </a:cubicBezTo>
                  <a:cubicBezTo>
                    <a:pt x="1" y="90"/>
                    <a:pt x="2" y="96"/>
                    <a:pt x="3" y="102"/>
                  </a:cubicBezTo>
                  <a:cubicBezTo>
                    <a:pt x="7" y="111"/>
                    <a:pt x="12" y="120"/>
                    <a:pt x="21" y="125"/>
                  </a:cubicBezTo>
                  <a:cubicBezTo>
                    <a:pt x="31" y="131"/>
                    <a:pt x="45" y="132"/>
                    <a:pt x="57" y="128"/>
                  </a:cubicBezTo>
                  <a:cubicBezTo>
                    <a:pt x="72" y="125"/>
                    <a:pt x="85" y="116"/>
                    <a:pt x="95" y="104"/>
                  </a:cubicBezTo>
                  <a:cubicBezTo>
                    <a:pt x="104" y="94"/>
                    <a:pt x="109" y="82"/>
                    <a:pt x="117" y="72"/>
                  </a:cubicBezTo>
                  <a:cubicBezTo>
                    <a:pt x="121" y="68"/>
                    <a:pt x="124" y="65"/>
                    <a:pt x="128" y="61"/>
                  </a:cubicBezTo>
                  <a:cubicBezTo>
                    <a:pt x="131" y="57"/>
                    <a:pt x="135" y="52"/>
                    <a:pt x="135" y="47"/>
                  </a:cubicBezTo>
                  <a:cubicBezTo>
                    <a:pt x="136" y="41"/>
                    <a:pt x="133" y="36"/>
                    <a:pt x="129" y="33"/>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7" name="Freeform 134"/>
            <p:cNvSpPr>
              <a:spLocks/>
            </p:cNvSpPr>
            <p:nvPr/>
          </p:nvSpPr>
          <p:spPr bwMode="auto">
            <a:xfrm>
              <a:off x="2216150" y="3606801"/>
              <a:ext cx="1187450" cy="2386013"/>
            </a:xfrm>
            <a:custGeom>
              <a:avLst/>
              <a:gdLst>
                <a:gd name="T0" fmla="*/ 369 w 376"/>
                <a:gd name="T1" fmla="*/ 46 h 757"/>
                <a:gd name="T2" fmla="*/ 342 w 376"/>
                <a:gd name="T3" fmla="*/ 20 h 757"/>
                <a:gd name="T4" fmla="*/ 305 w 376"/>
                <a:gd name="T5" fmla="*/ 9 h 757"/>
                <a:gd name="T6" fmla="*/ 150 w 376"/>
                <a:gd name="T7" fmla="*/ 8 h 757"/>
                <a:gd name="T8" fmla="*/ 133 w 376"/>
                <a:gd name="T9" fmla="*/ 35 h 757"/>
                <a:gd name="T10" fmla="*/ 89 w 376"/>
                <a:gd name="T11" fmla="*/ 109 h 757"/>
                <a:gd name="T12" fmla="*/ 19 w 376"/>
                <a:gd name="T13" fmla="*/ 246 h 757"/>
                <a:gd name="T14" fmla="*/ 11 w 376"/>
                <a:gd name="T15" fmla="*/ 383 h 757"/>
                <a:gd name="T16" fmla="*/ 40 w 376"/>
                <a:gd name="T17" fmla="*/ 509 h 757"/>
                <a:gd name="T18" fmla="*/ 41 w 376"/>
                <a:gd name="T19" fmla="*/ 607 h 757"/>
                <a:gd name="T20" fmla="*/ 61 w 376"/>
                <a:gd name="T21" fmla="*/ 703 h 757"/>
                <a:gd name="T22" fmla="*/ 138 w 376"/>
                <a:gd name="T23" fmla="*/ 757 h 757"/>
                <a:gd name="T24" fmla="*/ 175 w 376"/>
                <a:gd name="T25" fmla="*/ 746 h 757"/>
                <a:gd name="T26" fmla="*/ 196 w 376"/>
                <a:gd name="T27" fmla="*/ 714 h 757"/>
                <a:gd name="T28" fmla="*/ 185 w 376"/>
                <a:gd name="T29" fmla="*/ 506 h 757"/>
                <a:gd name="T30" fmla="*/ 191 w 376"/>
                <a:gd name="T31" fmla="*/ 439 h 757"/>
                <a:gd name="T32" fmla="*/ 157 w 376"/>
                <a:gd name="T33" fmla="*/ 317 h 757"/>
                <a:gd name="T34" fmla="*/ 153 w 376"/>
                <a:gd name="T35" fmla="*/ 308 h 757"/>
                <a:gd name="T36" fmla="*/ 164 w 376"/>
                <a:gd name="T37" fmla="*/ 299 h 757"/>
                <a:gd name="T38" fmla="*/ 260 w 376"/>
                <a:gd name="T39" fmla="*/ 216 h 757"/>
                <a:gd name="T40" fmla="*/ 323 w 376"/>
                <a:gd name="T41" fmla="*/ 167 h 757"/>
                <a:gd name="T42" fmla="*/ 353 w 376"/>
                <a:gd name="T43" fmla="*/ 130 h 757"/>
                <a:gd name="T44" fmla="*/ 368 w 376"/>
                <a:gd name="T45" fmla="*/ 100 h 757"/>
                <a:gd name="T46" fmla="*/ 369 w 376"/>
                <a:gd name="T47" fmla="*/ 46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6" h="757">
                  <a:moveTo>
                    <a:pt x="369" y="46"/>
                  </a:moveTo>
                  <a:cubicBezTo>
                    <a:pt x="363" y="34"/>
                    <a:pt x="353" y="25"/>
                    <a:pt x="342" y="20"/>
                  </a:cubicBezTo>
                  <a:cubicBezTo>
                    <a:pt x="330" y="14"/>
                    <a:pt x="318" y="11"/>
                    <a:pt x="305" y="9"/>
                  </a:cubicBezTo>
                  <a:cubicBezTo>
                    <a:pt x="254" y="0"/>
                    <a:pt x="202" y="3"/>
                    <a:pt x="150" y="8"/>
                  </a:cubicBezTo>
                  <a:cubicBezTo>
                    <a:pt x="144" y="17"/>
                    <a:pt x="138" y="26"/>
                    <a:pt x="133" y="35"/>
                  </a:cubicBezTo>
                  <a:cubicBezTo>
                    <a:pt x="118" y="60"/>
                    <a:pt x="103" y="84"/>
                    <a:pt x="89" y="109"/>
                  </a:cubicBezTo>
                  <a:cubicBezTo>
                    <a:pt x="64" y="153"/>
                    <a:pt x="39" y="198"/>
                    <a:pt x="19" y="246"/>
                  </a:cubicBezTo>
                  <a:cubicBezTo>
                    <a:pt x="0" y="289"/>
                    <a:pt x="1" y="337"/>
                    <a:pt x="11" y="383"/>
                  </a:cubicBezTo>
                  <a:cubicBezTo>
                    <a:pt x="21" y="425"/>
                    <a:pt x="36" y="466"/>
                    <a:pt x="40" y="509"/>
                  </a:cubicBezTo>
                  <a:cubicBezTo>
                    <a:pt x="44" y="541"/>
                    <a:pt x="41" y="574"/>
                    <a:pt x="41" y="607"/>
                  </a:cubicBezTo>
                  <a:cubicBezTo>
                    <a:pt x="42" y="640"/>
                    <a:pt x="45" y="674"/>
                    <a:pt x="61" y="703"/>
                  </a:cubicBezTo>
                  <a:cubicBezTo>
                    <a:pt x="76" y="732"/>
                    <a:pt x="105" y="755"/>
                    <a:pt x="138" y="757"/>
                  </a:cubicBezTo>
                  <a:cubicBezTo>
                    <a:pt x="151" y="757"/>
                    <a:pt x="164" y="754"/>
                    <a:pt x="175" y="746"/>
                  </a:cubicBezTo>
                  <a:cubicBezTo>
                    <a:pt x="185" y="739"/>
                    <a:pt x="192" y="727"/>
                    <a:pt x="196" y="714"/>
                  </a:cubicBezTo>
                  <a:cubicBezTo>
                    <a:pt x="217" y="647"/>
                    <a:pt x="185" y="576"/>
                    <a:pt x="185" y="506"/>
                  </a:cubicBezTo>
                  <a:cubicBezTo>
                    <a:pt x="185" y="483"/>
                    <a:pt x="189" y="461"/>
                    <a:pt x="191" y="439"/>
                  </a:cubicBezTo>
                  <a:cubicBezTo>
                    <a:pt x="195" y="396"/>
                    <a:pt x="183" y="351"/>
                    <a:pt x="157" y="317"/>
                  </a:cubicBezTo>
                  <a:cubicBezTo>
                    <a:pt x="155" y="314"/>
                    <a:pt x="153" y="311"/>
                    <a:pt x="153" y="308"/>
                  </a:cubicBezTo>
                  <a:cubicBezTo>
                    <a:pt x="154" y="303"/>
                    <a:pt x="159" y="301"/>
                    <a:pt x="164" y="299"/>
                  </a:cubicBezTo>
                  <a:cubicBezTo>
                    <a:pt x="204" y="284"/>
                    <a:pt x="228" y="244"/>
                    <a:pt x="260" y="216"/>
                  </a:cubicBezTo>
                  <a:cubicBezTo>
                    <a:pt x="280" y="198"/>
                    <a:pt x="303" y="185"/>
                    <a:pt x="323" y="167"/>
                  </a:cubicBezTo>
                  <a:cubicBezTo>
                    <a:pt x="335" y="156"/>
                    <a:pt x="345" y="144"/>
                    <a:pt x="353" y="130"/>
                  </a:cubicBezTo>
                  <a:cubicBezTo>
                    <a:pt x="359" y="121"/>
                    <a:pt x="363" y="110"/>
                    <a:pt x="368" y="100"/>
                  </a:cubicBezTo>
                  <a:cubicBezTo>
                    <a:pt x="373" y="82"/>
                    <a:pt x="376" y="63"/>
                    <a:pt x="369" y="46"/>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8" name="Freeform 135"/>
            <p:cNvSpPr>
              <a:spLocks/>
            </p:cNvSpPr>
            <p:nvPr/>
          </p:nvSpPr>
          <p:spPr bwMode="auto">
            <a:xfrm>
              <a:off x="1452563" y="3357563"/>
              <a:ext cx="1236663" cy="2011363"/>
            </a:xfrm>
            <a:custGeom>
              <a:avLst/>
              <a:gdLst>
                <a:gd name="T0" fmla="*/ 287 w 392"/>
                <a:gd name="T1" fmla="*/ 227 h 638"/>
                <a:gd name="T2" fmla="*/ 314 w 392"/>
                <a:gd name="T3" fmla="*/ 218 h 638"/>
                <a:gd name="T4" fmla="*/ 331 w 392"/>
                <a:gd name="T5" fmla="*/ 188 h 638"/>
                <a:gd name="T6" fmla="*/ 375 w 392"/>
                <a:gd name="T7" fmla="*/ 114 h 638"/>
                <a:gd name="T8" fmla="*/ 392 w 392"/>
                <a:gd name="T9" fmla="*/ 87 h 638"/>
                <a:gd name="T10" fmla="*/ 362 w 392"/>
                <a:gd name="T11" fmla="*/ 90 h 638"/>
                <a:gd name="T12" fmla="*/ 338 w 392"/>
                <a:gd name="T13" fmla="*/ 10 h 638"/>
                <a:gd name="T14" fmla="*/ 292 w 392"/>
                <a:gd name="T15" fmla="*/ 3 h 638"/>
                <a:gd name="T16" fmla="*/ 239 w 392"/>
                <a:gd name="T17" fmla="*/ 27 h 638"/>
                <a:gd name="T18" fmla="*/ 82 w 392"/>
                <a:gd name="T19" fmla="*/ 130 h 638"/>
                <a:gd name="T20" fmla="*/ 10 w 392"/>
                <a:gd name="T21" fmla="*/ 224 h 638"/>
                <a:gd name="T22" fmla="*/ 1 w 392"/>
                <a:gd name="T23" fmla="*/ 295 h 638"/>
                <a:gd name="T24" fmla="*/ 3 w 392"/>
                <a:gd name="T25" fmla="*/ 331 h 638"/>
                <a:gd name="T26" fmla="*/ 13 w 392"/>
                <a:gd name="T27" fmla="*/ 364 h 638"/>
                <a:gd name="T28" fmla="*/ 24 w 392"/>
                <a:gd name="T29" fmla="*/ 461 h 638"/>
                <a:gd name="T30" fmla="*/ 19 w 392"/>
                <a:gd name="T31" fmla="*/ 507 h 638"/>
                <a:gd name="T32" fmla="*/ 25 w 392"/>
                <a:gd name="T33" fmla="*/ 557 h 638"/>
                <a:gd name="T34" fmla="*/ 48 w 392"/>
                <a:gd name="T35" fmla="*/ 620 h 638"/>
                <a:gd name="T36" fmla="*/ 112 w 392"/>
                <a:gd name="T37" fmla="*/ 638 h 638"/>
                <a:gd name="T38" fmla="*/ 166 w 392"/>
                <a:gd name="T39" fmla="*/ 620 h 638"/>
                <a:gd name="T40" fmla="*/ 169 w 392"/>
                <a:gd name="T41" fmla="*/ 535 h 638"/>
                <a:gd name="T42" fmla="*/ 174 w 392"/>
                <a:gd name="T43" fmla="*/ 438 h 638"/>
                <a:gd name="T44" fmla="*/ 183 w 392"/>
                <a:gd name="T45" fmla="*/ 351 h 638"/>
                <a:gd name="T46" fmla="*/ 157 w 392"/>
                <a:gd name="T47" fmla="*/ 269 h 638"/>
                <a:gd name="T48" fmla="*/ 287 w 392"/>
                <a:gd name="T49" fmla="*/ 22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2" h="638">
                  <a:moveTo>
                    <a:pt x="287" y="227"/>
                  </a:moveTo>
                  <a:cubicBezTo>
                    <a:pt x="296" y="224"/>
                    <a:pt x="305" y="221"/>
                    <a:pt x="314" y="218"/>
                  </a:cubicBezTo>
                  <a:cubicBezTo>
                    <a:pt x="320" y="207"/>
                    <a:pt x="326" y="197"/>
                    <a:pt x="331" y="188"/>
                  </a:cubicBezTo>
                  <a:cubicBezTo>
                    <a:pt x="345" y="163"/>
                    <a:pt x="360" y="139"/>
                    <a:pt x="375" y="114"/>
                  </a:cubicBezTo>
                  <a:cubicBezTo>
                    <a:pt x="380" y="105"/>
                    <a:pt x="386" y="96"/>
                    <a:pt x="392" y="87"/>
                  </a:cubicBezTo>
                  <a:cubicBezTo>
                    <a:pt x="382" y="88"/>
                    <a:pt x="372" y="89"/>
                    <a:pt x="362" y="90"/>
                  </a:cubicBezTo>
                  <a:cubicBezTo>
                    <a:pt x="350" y="65"/>
                    <a:pt x="341" y="38"/>
                    <a:pt x="338" y="10"/>
                  </a:cubicBezTo>
                  <a:cubicBezTo>
                    <a:pt x="325" y="2"/>
                    <a:pt x="308" y="0"/>
                    <a:pt x="292" y="3"/>
                  </a:cubicBezTo>
                  <a:cubicBezTo>
                    <a:pt x="273" y="7"/>
                    <a:pt x="256" y="17"/>
                    <a:pt x="239" y="27"/>
                  </a:cubicBezTo>
                  <a:cubicBezTo>
                    <a:pt x="184" y="58"/>
                    <a:pt x="130" y="89"/>
                    <a:pt x="82" y="130"/>
                  </a:cubicBezTo>
                  <a:cubicBezTo>
                    <a:pt x="51" y="155"/>
                    <a:pt x="22" y="186"/>
                    <a:pt x="10" y="224"/>
                  </a:cubicBezTo>
                  <a:cubicBezTo>
                    <a:pt x="2" y="247"/>
                    <a:pt x="0" y="271"/>
                    <a:pt x="1" y="295"/>
                  </a:cubicBezTo>
                  <a:cubicBezTo>
                    <a:pt x="1" y="307"/>
                    <a:pt x="2" y="319"/>
                    <a:pt x="3" y="331"/>
                  </a:cubicBezTo>
                  <a:cubicBezTo>
                    <a:pt x="5" y="343"/>
                    <a:pt x="10" y="353"/>
                    <a:pt x="13" y="364"/>
                  </a:cubicBezTo>
                  <a:cubicBezTo>
                    <a:pt x="22" y="395"/>
                    <a:pt x="26" y="428"/>
                    <a:pt x="24" y="461"/>
                  </a:cubicBezTo>
                  <a:cubicBezTo>
                    <a:pt x="24" y="476"/>
                    <a:pt x="18" y="493"/>
                    <a:pt x="19" y="507"/>
                  </a:cubicBezTo>
                  <a:cubicBezTo>
                    <a:pt x="21" y="524"/>
                    <a:pt x="24" y="540"/>
                    <a:pt x="25" y="557"/>
                  </a:cubicBezTo>
                  <a:cubicBezTo>
                    <a:pt x="27" y="580"/>
                    <a:pt x="31" y="605"/>
                    <a:pt x="48" y="620"/>
                  </a:cubicBezTo>
                  <a:cubicBezTo>
                    <a:pt x="64" y="636"/>
                    <a:pt x="89" y="637"/>
                    <a:pt x="112" y="638"/>
                  </a:cubicBezTo>
                  <a:cubicBezTo>
                    <a:pt x="132" y="638"/>
                    <a:pt x="155" y="637"/>
                    <a:pt x="166" y="620"/>
                  </a:cubicBezTo>
                  <a:cubicBezTo>
                    <a:pt x="181" y="598"/>
                    <a:pt x="170" y="560"/>
                    <a:pt x="169" y="535"/>
                  </a:cubicBezTo>
                  <a:cubicBezTo>
                    <a:pt x="168" y="502"/>
                    <a:pt x="170" y="470"/>
                    <a:pt x="174" y="438"/>
                  </a:cubicBezTo>
                  <a:cubicBezTo>
                    <a:pt x="178" y="409"/>
                    <a:pt x="184" y="380"/>
                    <a:pt x="183" y="351"/>
                  </a:cubicBezTo>
                  <a:cubicBezTo>
                    <a:pt x="183" y="322"/>
                    <a:pt x="176" y="292"/>
                    <a:pt x="157" y="269"/>
                  </a:cubicBezTo>
                  <a:cubicBezTo>
                    <a:pt x="201" y="256"/>
                    <a:pt x="243" y="240"/>
                    <a:pt x="287" y="227"/>
                  </a:cubicBezTo>
                  <a:close/>
                </a:path>
              </a:pathLst>
            </a:custGeom>
            <a:solidFill>
              <a:srgbClr val="FE26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09" name="Freeform 136"/>
            <p:cNvSpPr>
              <a:spLocks/>
            </p:cNvSpPr>
            <p:nvPr/>
          </p:nvSpPr>
          <p:spPr bwMode="auto">
            <a:xfrm>
              <a:off x="1420813" y="3382963"/>
              <a:ext cx="1755775" cy="1012825"/>
            </a:xfrm>
            <a:custGeom>
              <a:avLst/>
              <a:gdLst>
                <a:gd name="T0" fmla="*/ 323 w 556"/>
                <a:gd name="T1" fmla="*/ 320 h 321"/>
                <a:gd name="T2" fmla="*/ 3 w 556"/>
                <a:gd name="T3" fmla="*/ 135 h 321"/>
                <a:gd name="T4" fmla="*/ 3 w 556"/>
                <a:gd name="T5" fmla="*/ 129 h 321"/>
                <a:gd name="T6" fmla="*/ 224 w 556"/>
                <a:gd name="T7" fmla="*/ 2 h 321"/>
                <a:gd name="T8" fmla="*/ 234 w 556"/>
                <a:gd name="T9" fmla="*/ 2 h 321"/>
                <a:gd name="T10" fmla="*/ 553 w 556"/>
                <a:gd name="T11" fmla="*/ 186 h 321"/>
                <a:gd name="T12" fmla="*/ 553 w 556"/>
                <a:gd name="T13" fmla="*/ 192 h 321"/>
                <a:gd name="T14" fmla="*/ 332 w 556"/>
                <a:gd name="T15" fmla="*/ 320 h 321"/>
                <a:gd name="T16" fmla="*/ 323 w 556"/>
                <a:gd name="T17" fmla="*/ 32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321">
                  <a:moveTo>
                    <a:pt x="323" y="320"/>
                  </a:moveTo>
                  <a:cubicBezTo>
                    <a:pt x="3" y="135"/>
                    <a:pt x="3" y="135"/>
                    <a:pt x="3" y="135"/>
                  </a:cubicBezTo>
                  <a:cubicBezTo>
                    <a:pt x="0" y="133"/>
                    <a:pt x="0" y="131"/>
                    <a:pt x="3" y="129"/>
                  </a:cubicBezTo>
                  <a:cubicBezTo>
                    <a:pt x="224" y="2"/>
                    <a:pt x="224" y="2"/>
                    <a:pt x="224" y="2"/>
                  </a:cubicBezTo>
                  <a:cubicBezTo>
                    <a:pt x="227" y="0"/>
                    <a:pt x="231" y="0"/>
                    <a:pt x="234" y="2"/>
                  </a:cubicBezTo>
                  <a:cubicBezTo>
                    <a:pt x="553" y="186"/>
                    <a:pt x="553" y="186"/>
                    <a:pt x="553" y="186"/>
                  </a:cubicBezTo>
                  <a:cubicBezTo>
                    <a:pt x="556" y="188"/>
                    <a:pt x="556" y="190"/>
                    <a:pt x="553" y="192"/>
                  </a:cubicBezTo>
                  <a:cubicBezTo>
                    <a:pt x="332" y="320"/>
                    <a:pt x="332" y="320"/>
                    <a:pt x="332" y="320"/>
                  </a:cubicBezTo>
                  <a:cubicBezTo>
                    <a:pt x="330" y="321"/>
                    <a:pt x="325" y="321"/>
                    <a:pt x="323" y="320"/>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0" name="Freeform 137"/>
            <p:cNvSpPr>
              <a:spLocks/>
            </p:cNvSpPr>
            <p:nvPr/>
          </p:nvSpPr>
          <p:spPr bwMode="auto">
            <a:xfrm>
              <a:off x="1497013" y="3749676"/>
              <a:ext cx="119063" cy="68263"/>
            </a:xfrm>
            <a:custGeom>
              <a:avLst/>
              <a:gdLst>
                <a:gd name="T0" fmla="*/ 37 w 38"/>
                <a:gd name="T1" fmla="*/ 16 h 22"/>
                <a:gd name="T2" fmla="*/ 9 w 38"/>
                <a:gd name="T3" fmla="*/ 0 h 22"/>
                <a:gd name="T4" fmla="*/ 7 w 38"/>
                <a:gd name="T5" fmla="*/ 0 h 22"/>
                <a:gd name="T6" fmla="*/ 0 w 38"/>
                <a:gd name="T7" fmla="*/ 4 h 22"/>
                <a:gd name="T8" fmla="*/ 0 w 38"/>
                <a:gd name="T9" fmla="*/ 5 h 22"/>
                <a:gd name="T10" fmla="*/ 29 w 38"/>
                <a:gd name="T11" fmla="*/ 21 h 22"/>
                <a:gd name="T12" fmla="*/ 31 w 38"/>
                <a:gd name="T13" fmla="*/ 21 h 22"/>
                <a:gd name="T14" fmla="*/ 37 w 38"/>
                <a:gd name="T15" fmla="*/ 18 h 22"/>
                <a:gd name="T16" fmla="*/ 37 w 38"/>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7" y="16"/>
                  </a:moveTo>
                  <a:cubicBezTo>
                    <a:pt x="9" y="0"/>
                    <a:pt x="9" y="0"/>
                    <a:pt x="9" y="0"/>
                  </a:cubicBezTo>
                  <a:cubicBezTo>
                    <a:pt x="8" y="0"/>
                    <a:pt x="7" y="0"/>
                    <a:pt x="7" y="0"/>
                  </a:cubicBezTo>
                  <a:cubicBezTo>
                    <a:pt x="0" y="4"/>
                    <a:pt x="0" y="4"/>
                    <a:pt x="0" y="4"/>
                  </a:cubicBezTo>
                  <a:cubicBezTo>
                    <a:pt x="0" y="4"/>
                    <a:pt x="0" y="5"/>
                    <a:pt x="0" y="5"/>
                  </a:cubicBezTo>
                  <a:cubicBezTo>
                    <a:pt x="29" y="21"/>
                    <a:pt x="29" y="21"/>
                    <a:pt x="29" y="21"/>
                  </a:cubicBezTo>
                  <a:cubicBezTo>
                    <a:pt x="29" y="22"/>
                    <a:pt x="30" y="22"/>
                    <a:pt x="31" y="21"/>
                  </a:cubicBezTo>
                  <a:cubicBezTo>
                    <a:pt x="37" y="18"/>
                    <a:pt x="37" y="18"/>
                    <a:pt x="37" y="18"/>
                  </a:cubicBezTo>
                  <a:cubicBezTo>
                    <a:pt x="38" y="17"/>
                    <a:pt x="38" y="17"/>
                    <a:pt x="37" y="16"/>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1" name="Freeform 138"/>
            <p:cNvSpPr>
              <a:spLocks/>
            </p:cNvSpPr>
            <p:nvPr/>
          </p:nvSpPr>
          <p:spPr bwMode="auto">
            <a:xfrm>
              <a:off x="1600200" y="3808413"/>
              <a:ext cx="88900" cy="50800"/>
            </a:xfrm>
            <a:custGeom>
              <a:avLst/>
              <a:gdLst>
                <a:gd name="T0" fmla="*/ 27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9" y="0"/>
                    <a:pt x="8" y="0"/>
                    <a:pt x="7" y="0"/>
                  </a:cubicBezTo>
                  <a:cubicBezTo>
                    <a:pt x="1" y="4"/>
                    <a:pt x="1" y="4"/>
                    <a:pt x="1" y="4"/>
                  </a:cubicBezTo>
                  <a:cubicBezTo>
                    <a:pt x="0" y="4"/>
                    <a:pt x="0" y="5"/>
                    <a:pt x="1" y="5"/>
                  </a:cubicBezTo>
                  <a:cubicBezTo>
                    <a:pt x="19" y="16"/>
                    <a:pt x="19" y="16"/>
                    <a:pt x="19" y="16"/>
                  </a:cubicBezTo>
                  <a:cubicBezTo>
                    <a:pt x="20"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2" name="Freeform 139"/>
            <p:cNvSpPr>
              <a:spLocks/>
            </p:cNvSpPr>
            <p:nvPr/>
          </p:nvSpPr>
          <p:spPr bwMode="auto">
            <a:xfrm>
              <a:off x="1673225" y="3849688"/>
              <a:ext cx="88900" cy="50800"/>
            </a:xfrm>
            <a:custGeom>
              <a:avLst/>
              <a:gdLst>
                <a:gd name="T0" fmla="*/ 27 w 28"/>
                <a:gd name="T1" fmla="*/ 11 h 16"/>
                <a:gd name="T2" fmla="*/ 9 w 28"/>
                <a:gd name="T3" fmla="*/ 0 h 16"/>
                <a:gd name="T4" fmla="*/ 7 w 28"/>
                <a:gd name="T5" fmla="*/ 0 h 16"/>
                <a:gd name="T6" fmla="*/ 0 w 28"/>
                <a:gd name="T7" fmla="*/ 4 h 16"/>
                <a:gd name="T8" fmla="*/ 0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0" y="4"/>
                    <a:pt x="0" y="4"/>
                    <a:pt x="0" y="4"/>
                  </a:cubicBezTo>
                  <a:cubicBezTo>
                    <a:pt x="0" y="4"/>
                    <a:pt x="0" y="5"/>
                    <a:pt x="0"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3" name="Freeform 140"/>
            <p:cNvSpPr>
              <a:spLocks/>
            </p:cNvSpPr>
            <p:nvPr/>
          </p:nvSpPr>
          <p:spPr bwMode="auto">
            <a:xfrm>
              <a:off x="1743075" y="3890963"/>
              <a:ext cx="87313" cy="50800"/>
            </a:xfrm>
            <a:custGeom>
              <a:avLst/>
              <a:gdLst>
                <a:gd name="T0" fmla="*/ 28 w 28"/>
                <a:gd name="T1" fmla="*/ 11 h 16"/>
                <a:gd name="T2" fmla="*/ 9 w 28"/>
                <a:gd name="T3" fmla="*/ 0 h 16"/>
                <a:gd name="T4" fmla="*/ 7 w 28"/>
                <a:gd name="T5" fmla="*/ 0 h 16"/>
                <a:gd name="T6" fmla="*/ 1 w 28"/>
                <a:gd name="T7" fmla="*/ 4 h 16"/>
                <a:gd name="T8" fmla="*/ 1 w 28"/>
                <a:gd name="T9" fmla="*/ 5 h 16"/>
                <a:gd name="T10" fmla="*/ 19 w 28"/>
                <a:gd name="T11" fmla="*/ 16 h 16"/>
                <a:gd name="T12" fmla="*/ 21 w 28"/>
                <a:gd name="T13" fmla="*/ 16 h 16"/>
                <a:gd name="T14" fmla="*/ 28 w 28"/>
                <a:gd name="T15" fmla="*/ 12 h 16"/>
                <a:gd name="T16" fmla="*/ 28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1"/>
                  </a:moveTo>
                  <a:cubicBezTo>
                    <a:pt x="9" y="0"/>
                    <a:pt x="9" y="0"/>
                    <a:pt x="9" y="0"/>
                  </a:cubicBezTo>
                  <a:cubicBezTo>
                    <a:pt x="9" y="0"/>
                    <a:pt x="8" y="0"/>
                    <a:pt x="7" y="0"/>
                  </a:cubicBezTo>
                  <a:cubicBezTo>
                    <a:pt x="1" y="4"/>
                    <a:pt x="1" y="4"/>
                    <a:pt x="1" y="4"/>
                  </a:cubicBezTo>
                  <a:cubicBezTo>
                    <a:pt x="0" y="4"/>
                    <a:pt x="0" y="5"/>
                    <a:pt x="1" y="5"/>
                  </a:cubicBezTo>
                  <a:cubicBezTo>
                    <a:pt x="19" y="16"/>
                    <a:pt x="19" y="16"/>
                    <a:pt x="19" y="16"/>
                  </a:cubicBezTo>
                  <a:cubicBezTo>
                    <a:pt x="20" y="16"/>
                    <a:pt x="21" y="16"/>
                    <a:pt x="21" y="16"/>
                  </a:cubicBezTo>
                  <a:cubicBezTo>
                    <a:pt x="28" y="12"/>
                    <a:pt x="28" y="12"/>
                    <a:pt x="28" y="12"/>
                  </a:cubicBezTo>
                  <a:cubicBezTo>
                    <a:pt x="28" y="12"/>
                    <a:pt x="28" y="11"/>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4" name="Freeform 141"/>
            <p:cNvSpPr>
              <a:spLocks/>
            </p:cNvSpPr>
            <p:nvPr/>
          </p:nvSpPr>
          <p:spPr bwMode="auto">
            <a:xfrm>
              <a:off x="1814513" y="3932238"/>
              <a:ext cx="88900" cy="49213"/>
            </a:xfrm>
            <a:custGeom>
              <a:avLst/>
              <a:gdLst>
                <a:gd name="T0" fmla="*/ 27 w 28"/>
                <a:gd name="T1" fmla="*/ 11 h 16"/>
                <a:gd name="T2" fmla="*/ 9 w 28"/>
                <a:gd name="T3" fmla="*/ 0 h 16"/>
                <a:gd name="T4" fmla="*/ 7 w 28"/>
                <a:gd name="T5" fmla="*/ 0 h 16"/>
                <a:gd name="T6" fmla="*/ 0 w 28"/>
                <a:gd name="T7" fmla="*/ 4 h 16"/>
                <a:gd name="T8" fmla="*/ 0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0" y="4"/>
                    <a:pt x="0" y="4"/>
                    <a:pt x="0" y="4"/>
                  </a:cubicBezTo>
                  <a:cubicBezTo>
                    <a:pt x="0" y="4"/>
                    <a:pt x="0" y="5"/>
                    <a:pt x="0" y="5"/>
                  </a:cubicBezTo>
                  <a:cubicBezTo>
                    <a:pt x="19" y="16"/>
                    <a:pt x="19" y="16"/>
                    <a:pt x="19" y="16"/>
                  </a:cubicBezTo>
                  <a:cubicBezTo>
                    <a:pt x="19" y="16"/>
                    <a:pt x="20" y="16"/>
                    <a:pt x="21" y="16"/>
                  </a:cubicBezTo>
                  <a:cubicBezTo>
                    <a:pt x="27" y="12"/>
                    <a:pt x="27" y="12"/>
                    <a:pt x="27" y="12"/>
                  </a:cubicBezTo>
                  <a:cubicBezTo>
                    <a:pt x="28" y="12"/>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5" name="Freeform 142"/>
            <p:cNvSpPr>
              <a:spLocks/>
            </p:cNvSpPr>
            <p:nvPr/>
          </p:nvSpPr>
          <p:spPr bwMode="auto">
            <a:xfrm>
              <a:off x="1884363" y="3973513"/>
              <a:ext cx="92075" cy="49213"/>
            </a:xfrm>
            <a:custGeom>
              <a:avLst/>
              <a:gdLst>
                <a:gd name="T0" fmla="*/ 28 w 29"/>
                <a:gd name="T1" fmla="*/ 11 h 16"/>
                <a:gd name="T2" fmla="*/ 10 w 29"/>
                <a:gd name="T3" fmla="*/ 0 h 16"/>
                <a:gd name="T4" fmla="*/ 7 w 29"/>
                <a:gd name="T5" fmla="*/ 0 h 16"/>
                <a:gd name="T6" fmla="*/ 1 w 29"/>
                <a:gd name="T7" fmla="*/ 4 h 16"/>
                <a:gd name="T8" fmla="*/ 1 w 29"/>
                <a:gd name="T9" fmla="*/ 5 h 16"/>
                <a:gd name="T10" fmla="*/ 19 w 29"/>
                <a:gd name="T11" fmla="*/ 16 h 16"/>
                <a:gd name="T12" fmla="*/ 22 w 29"/>
                <a:gd name="T13" fmla="*/ 16 h 16"/>
                <a:gd name="T14" fmla="*/ 28 w 29"/>
                <a:gd name="T15" fmla="*/ 12 h 16"/>
                <a:gd name="T16" fmla="*/ 28 w 29"/>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28" y="11"/>
                  </a:moveTo>
                  <a:cubicBezTo>
                    <a:pt x="10" y="0"/>
                    <a:pt x="10" y="0"/>
                    <a:pt x="10" y="0"/>
                  </a:cubicBezTo>
                  <a:cubicBezTo>
                    <a:pt x="9" y="0"/>
                    <a:pt x="8" y="0"/>
                    <a:pt x="7" y="0"/>
                  </a:cubicBezTo>
                  <a:cubicBezTo>
                    <a:pt x="1" y="4"/>
                    <a:pt x="1" y="4"/>
                    <a:pt x="1" y="4"/>
                  </a:cubicBezTo>
                  <a:cubicBezTo>
                    <a:pt x="0" y="5"/>
                    <a:pt x="0" y="5"/>
                    <a:pt x="1" y="5"/>
                  </a:cubicBezTo>
                  <a:cubicBezTo>
                    <a:pt x="19" y="16"/>
                    <a:pt x="19" y="16"/>
                    <a:pt x="19" y="16"/>
                  </a:cubicBezTo>
                  <a:cubicBezTo>
                    <a:pt x="20" y="16"/>
                    <a:pt x="21" y="16"/>
                    <a:pt x="22" y="16"/>
                  </a:cubicBezTo>
                  <a:cubicBezTo>
                    <a:pt x="28" y="12"/>
                    <a:pt x="28" y="12"/>
                    <a:pt x="28" y="12"/>
                  </a:cubicBezTo>
                  <a:cubicBezTo>
                    <a:pt x="29" y="12"/>
                    <a:pt x="29" y="11"/>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6" name="Freeform 143"/>
            <p:cNvSpPr>
              <a:spLocks/>
            </p:cNvSpPr>
            <p:nvPr/>
          </p:nvSpPr>
          <p:spPr bwMode="auto">
            <a:xfrm>
              <a:off x="1957388" y="4013201"/>
              <a:ext cx="88900" cy="50800"/>
            </a:xfrm>
            <a:custGeom>
              <a:avLst/>
              <a:gdLst>
                <a:gd name="T0" fmla="*/ 28 w 28"/>
                <a:gd name="T1" fmla="*/ 11 h 16"/>
                <a:gd name="T2" fmla="*/ 9 w 28"/>
                <a:gd name="T3" fmla="*/ 1 h 16"/>
                <a:gd name="T4" fmla="*/ 7 w 28"/>
                <a:gd name="T5" fmla="*/ 1 h 16"/>
                <a:gd name="T6" fmla="*/ 1 w 28"/>
                <a:gd name="T7" fmla="*/ 4 h 16"/>
                <a:gd name="T8" fmla="*/ 1 w 28"/>
                <a:gd name="T9" fmla="*/ 6 h 16"/>
                <a:gd name="T10" fmla="*/ 19 w 28"/>
                <a:gd name="T11" fmla="*/ 16 h 16"/>
                <a:gd name="T12" fmla="*/ 21 w 28"/>
                <a:gd name="T13" fmla="*/ 16 h 16"/>
                <a:gd name="T14" fmla="*/ 28 w 28"/>
                <a:gd name="T15" fmla="*/ 12 h 16"/>
                <a:gd name="T16" fmla="*/ 28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1"/>
                  </a:moveTo>
                  <a:cubicBezTo>
                    <a:pt x="9" y="1"/>
                    <a:pt x="9" y="1"/>
                    <a:pt x="9" y="1"/>
                  </a:cubicBezTo>
                  <a:cubicBezTo>
                    <a:pt x="9" y="0"/>
                    <a:pt x="8" y="0"/>
                    <a:pt x="7" y="1"/>
                  </a:cubicBezTo>
                  <a:cubicBezTo>
                    <a:pt x="1" y="4"/>
                    <a:pt x="1" y="4"/>
                    <a:pt x="1" y="4"/>
                  </a:cubicBezTo>
                  <a:cubicBezTo>
                    <a:pt x="0" y="5"/>
                    <a:pt x="0" y="5"/>
                    <a:pt x="1" y="6"/>
                  </a:cubicBezTo>
                  <a:cubicBezTo>
                    <a:pt x="19" y="16"/>
                    <a:pt x="19" y="16"/>
                    <a:pt x="19" y="16"/>
                  </a:cubicBezTo>
                  <a:cubicBezTo>
                    <a:pt x="20" y="16"/>
                    <a:pt x="21" y="16"/>
                    <a:pt x="21" y="16"/>
                  </a:cubicBezTo>
                  <a:cubicBezTo>
                    <a:pt x="28" y="12"/>
                    <a:pt x="28" y="12"/>
                    <a:pt x="28" y="12"/>
                  </a:cubicBezTo>
                  <a:cubicBezTo>
                    <a:pt x="28" y="12"/>
                    <a:pt x="28" y="12"/>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7" name="Freeform 144"/>
            <p:cNvSpPr>
              <a:spLocks/>
            </p:cNvSpPr>
            <p:nvPr/>
          </p:nvSpPr>
          <p:spPr bwMode="auto">
            <a:xfrm>
              <a:off x="2030413" y="4054476"/>
              <a:ext cx="87313" cy="53975"/>
            </a:xfrm>
            <a:custGeom>
              <a:avLst/>
              <a:gdLst>
                <a:gd name="T0" fmla="*/ 27 w 28"/>
                <a:gd name="T1" fmla="*/ 11 h 17"/>
                <a:gd name="T2" fmla="*/ 9 w 28"/>
                <a:gd name="T3" fmla="*/ 1 h 17"/>
                <a:gd name="T4" fmla="*/ 7 w 28"/>
                <a:gd name="T5" fmla="*/ 1 h 17"/>
                <a:gd name="T6" fmla="*/ 0 w 28"/>
                <a:gd name="T7" fmla="*/ 4 h 17"/>
                <a:gd name="T8" fmla="*/ 0 w 28"/>
                <a:gd name="T9" fmla="*/ 6 h 17"/>
                <a:gd name="T10" fmla="*/ 19 w 28"/>
                <a:gd name="T11" fmla="*/ 16 h 17"/>
                <a:gd name="T12" fmla="*/ 21 w 28"/>
                <a:gd name="T13" fmla="*/ 16 h 17"/>
                <a:gd name="T14" fmla="*/ 27 w 28"/>
                <a:gd name="T15" fmla="*/ 12 h 17"/>
                <a:gd name="T16" fmla="*/ 27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7" y="11"/>
                  </a:moveTo>
                  <a:cubicBezTo>
                    <a:pt x="9" y="1"/>
                    <a:pt x="9" y="1"/>
                    <a:pt x="9" y="1"/>
                  </a:cubicBezTo>
                  <a:cubicBezTo>
                    <a:pt x="8" y="0"/>
                    <a:pt x="7" y="0"/>
                    <a:pt x="7" y="1"/>
                  </a:cubicBezTo>
                  <a:cubicBezTo>
                    <a:pt x="0" y="4"/>
                    <a:pt x="0" y="4"/>
                    <a:pt x="0" y="4"/>
                  </a:cubicBezTo>
                  <a:cubicBezTo>
                    <a:pt x="0" y="5"/>
                    <a:pt x="0" y="5"/>
                    <a:pt x="0" y="6"/>
                  </a:cubicBezTo>
                  <a:cubicBezTo>
                    <a:pt x="19" y="16"/>
                    <a:pt x="19" y="16"/>
                    <a:pt x="19" y="16"/>
                  </a:cubicBezTo>
                  <a:cubicBezTo>
                    <a:pt x="19" y="17"/>
                    <a:pt x="20" y="17"/>
                    <a:pt x="21" y="16"/>
                  </a:cubicBezTo>
                  <a:cubicBezTo>
                    <a:pt x="27" y="12"/>
                    <a:pt x="27" y="12"/>
                    <a:pt x="27" y="12"/>
                  </a:cubicBezTo>
                  <a:cubicBezTo>
                    <a:pt x="28" y="12"/>
                    <a:pt x="28" y="12"/>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8" name="Freeform 145"/>
            <p:cNvSpPr>
              <a:spLocks/>
            </p:cNvSpPr>
            <p:nvPr/>
          </p:nvSpPr>
          <p:spPr bwMode="auto">
            <a:xfrm>
              <a:off x="2098675" y="4095751"/>
              <a:ext cx="88900" cy="53975"/>
            </a:xfrm>
            <a:custGeom>
              <a:avLst/>
              <a:gdLst>
                <a:gd name="T0" fmla="*/ 28 w 28"/>
                <a:gd name="T1" fmla="*/ 11 h 17"/>
                <a:gd name="T2" fmla="*/ 10 w 28"/>
                <a:gd name="T3" fmla="*/ 1 h 17"/>
                <a:gd name="T4" fmla="*/ 7 w 28"/>
                <a:gd name="T5" fmla="*/ 1 h 17"/>
                <a:gd name="T6" fmla="*/ 1 w 28"/>
                <a:gd name="T7" fmla="*/ 4 h 17"/>
                <a:gd name="T8" fmla="*/ 1 w 28"/>
                <a:gd name="T9" fmla="*/ 6 h 17"/>
                <a:gd name="T10" fmla="*/ 19 w 28"/>
                <a:gd name="T11" fmla="*/ 16 h 17"/>
                <a:gd name="T12" fmla="*/ 21 w 28"/>
                <a:gd name="T13" fmla="*/ 16 h 17"/>
                <a:gd name="T14" fmla="*/ 28 w 28"/>
                <a:gd name="T15" fmla="*/ 13 h 17"/>
                <a:gd name="T16" fmla="*/ 28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11"/>
                  </a:moveTo>
                  <a:cubicBezTo>
                    <a:pt x="10" y="1"/>
                    <a:pt x="10" y="1"/>
                    <a:pt x="10" y="1"/>
                  </a:cubicBezTo>
                  <a:cubicBezTo>
                    <a:pt x="9" y="0"/>
                    <a:pt x="8" y="0"/>
                    <a:pt x="7" y="1"/>
                  </a:cubicBezTo>
                  <a:cubicBezTo>
                    <a:pt x="1" y="4"/>
                    <a:pt x="1" y="4"/>
                    <a:pt x="1" y="4"/>
                  </a:cubicBezTo>
                  <a:cubicBezTo>
                    <a:pt x="0" y="5"/>
                    <a:pt x="0" y="5"/>
                    <a:pt x="1" y="6"/>
                  </a:cubicBezTo>
                  <a:cubicBezTo>
                    <a:pt x="19" y="16"/>
                    <a:pt x="19" y="16"/>
                    <a:pt x="19" y="16"/>
                  </a:cubicBezTo>
                  <a:cubicBezTo>
                    <a:pt x="20" y="17"/>
                    <a:pt x="21" y="17"/>
                    <a:pt x="21" y="16"/>
                  </a:cubicBezTo>
                  <a:cubicBezTo>
                    <a:pt x="28" y="13"/>
                    <a:pt x="28" y="13"/>
                    <a:pt x="28" y="13"/>
                  </a:cubicBezTo>
                  <a:cubicBezTo>
                    <a:pt x="28" y="12"/>
                    <a:pt x="28" y="12"/>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19" name="Freeform 146"/>
            <p:cNvSpPr>
              <a:spLocks/>
            </p:cNvSpPr>
            <p:nvPr/>
          </p:nvSpPr>
          <p:spPr bwMode="auto">
            <a:xfrm>
              <a:off x="2171700" y="4137026"/>
              <a:ext cx="88900" cy="53975"/>
            </a:xfrm>
            <a:custGeom>
              <a:avLst/>
              <a:gdLst>
                <a:gd name="T0" fmla="*/ 28 w 28"/>
                <a:gd name="T1" fmla="*/ 11 h 17"/>
                <a:gd name="T2" fmla="*/ 9 w 28"/>
                <a:gd name="T3" fmla="*/ 1 h 17"/>
                <a:gd name="T4" fmla="*/ 7 w 28"/>
                <a:gd name="T5" fmla="*/ 1 h 17"/>
                <a:gd name="T6" fmla="*/ 1 w 28"/>
                <a:gd name="T7" fmla="*/ 4 h 17"/>
                <a:gd name="T8" fmla="*/ 1 w 28"/>
                <a:gd name="T9" fmla="*/ 6 h 17"/>
                <a:gd name="T10" fmla="*/ 19 w 28"/>
                <a:gd name="T11" fmla="*/ 16 h 17"/>
                <a:gd name="T12" fmla="*/ 21 w 28"/>
                <a:gd name="T13" fmla="*/ 16 h 17"/>
                <a:gd name="T14" fmla="*/ 28 w 28"/>
                <a:gd name="T15" fmla="*/ 13 h 17"/>
                <a:gd name="T16" fmla="*/ 28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8" y="11"/>
                  </a:moveTo>
                  <a:cubicBezTo>
                    <a:pt x="9" y="1"/>
                    <a:pt x="9" y="1"/>
                    <a:pt x="9" y="1"/>
                  </a:cubicBezTo>
                  <a:cubicBezTo>
                    <a:pt x="9" y="0"/>
                    <a:pt x="8" y="0"/>
                    <a:pt x="7" y="1"/>
                  </a:cubicBezTo>
                  <a:cubicBezTo>
                    <a:pt x="1" y="4"/>
                    <a:pt x="1" y="4"/>
                    <a:pt x="1" y="4"/>
                  </a:cubicBezTo>
                  <a:cubicBezTo>
                    <a:pt x="0" y="5"/>
                    <a:pt x="0" y="5"/>
                    <a:pt x="1" y="6"/>
                  </a:cubicBezTo>
                  <a:cubicBezTo>
                    <a:pt x="19" y="16"/>
                    <a:pt x="19" y="16"/>
                    <a:pt x="19" y="16"/>
                  </a:cubicBezTo>
                  <a:cubicBezTo>
                    <a:pt x="20" y="17"/>
                    <a:pt x="21" y="17"/>
                    <a:pt x="21" y="16"/>
                  </a:cubicBezTo>
                  <a:cubicBezTo>
                    <a:pt x="28" y="13"/>
                    <a:pt x="28" y="13"/>
                    <a:pt x="28" y="13"/>
                  </a:cubicBezTo>
                  <a:cubicBezTo>
                    <a:pt x="28" y="12"/>
                    <a:pt x="28" y="12"/>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0" name="Freeform 147"/>
            <p:cNvSpPr>
              <a:spLocks/>
            </p:cNvSpPr>
            <p:nvPr/>
          </p:nvSpPr>
          <p:spPr bwMode="auto">
            <a:xfrm>
              <a:off x="2244725" y="4178301"/>
              <a:ext cx="88900" cy="52388"/>
            </a:xfrm>
            <a:custGeom>
              <a:avLst/>
              <a:gdLst>
                <a:gd name="T0" fmla="*/ 27 w 28"/>
                <a:gd name="T1" fmla="*/ 11 h 17"/>
                <a:gd name="T2" fmla="*/ 9 w 28"/>
                <a:gd name="T3" fmla="*/ 1 h 17"/>
                <a:gd name="T4" fmla="*/ 7 w 28"/>
                <a:gd name="T5" fmla="*/ 1 h 17"/>
                <a:gd name="T6" fmla="*/ 0 w 28"/>
                <a:gd name="T7" fmla="*/ 4 h 17"/>
                <a:gd name="T8" fmla="*/ 0 w 28"/>
                <a:gd name="T9" fmla="*/ 6 h 17"/>
                <a:gd name="T10" fmla="*/ 19 w 28"/>
                <a:gd name="T11" fmla="*/ 16 h 17"/>
                <a:gd name="T12" fmla="*/ 21 w 28"/>
                <a:gd name="T13" fmla="*/ 16 h 17"/>
                <a:gd name="T14" fmla="*/ 27 w 28"/>
                <a:gd name="T15" fmla="*/ 13 h 17"/>
                <a:gd name="T16" fmla="*/ 27 w 28"/>
                <a:gd name="T17"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7">
                  <a:moveTo>
                    <a:pt x="27" y="11"/>
                  </a:moveTo>
                  <a:cubicBezTo>
                    <a:pt x="9" y="1"/>
                    <a:pt x="9" y="1"/>
                    <a:pt x="9" y="1"/>
                  </a:cubicBezTo>
                  <a:cubicBezTo>
                    <a:pt x="8" y="0"/>
                    <a:pt x="7" y="0"/>
                    <a:pt x="7" y="1"/>
                  </a:cubicBezTo>
                  <a:cubicBezTo>
                    <a:pt x="0" y="4"/>
                    <a:pt x="0" y="4"/>
                    <a:pt x="0" y="4"/>
                  </a:cubicBezTo>
                  <a:cubicBezTo>
                    <a:pt x="0" y="5"/>
                    <a:pt x="0" y="5"/>
                    <a:pt x="0" y="6"/>
                  </a:cubicBezTo>
                  <a:cubicBezTo>
                    <a:pt x="19" y="16"/>
                    <a:pt x="19" y="16"/>
                    <a:pt x="19" y="16"/>
                  </a:cubicBezTo>
                  <a:cubicBezTo>
                    <a:pt x="19" y="17"/>
                    <a:pt x="20" y="17"/>
                    <a:pt x="21" y="16"/>
                  </a:cubicBezTo>
                  <a:cubicBezTo>
                    <a:pt x="27" y="13"/>
                    <a:pt x="27" y="13"/>
                    <a:pt x="27" y="13"/>
                  </a:cubicBezTo>
                  <a:cubicBezTo>
                    <a:pt x="28" y="12"/>
                    <a:pt x="28" y="12"/>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1" name="Freeform 148"/>
            <p:cNvSpPr>
              <a:spLocks/>
            </p:cNvSpPr>
            <p:nvPr/>
          </p:nvSpPr>
          <p:spPr bwMode="auto">
            <a:xfrm>
              <a:off x="2314575" y="4221163"/>
              <a:ext cx="87313" cy="50800"/>
            </a:xfrm>
            <a:custGeom>
              <a:avLst/>
              <a:gdLst>
                <a:gd name="T0" fmla="*/ 28 w 28"/>
                <a:gd name="T1" fmla="*/ 10 h 16"/>
                <a:gd name="T2" fmla="*/ 9 w 28"/>
                <a:gd name="T3" fmla="*/ 0 h 16"/>
                <a:gd name="T4" fmla="*/ 7 w 28"/>
                <a:gd name="T5" fmla="*/ 0 h 16"/>
                <a:gd name="T6" fmla="*/ 1 w 28"/>
                <a:gd name="T7" fmla="*/ 4 h 16"/>
                <a:gd name="T8" fmla="*/ 1 w 28"/>
                <a:gd name="T9" fmla="*/ 5 h 16"/>
                <a:gd name="T10" fmla="*/ 19 w 28"/>
                <a:gd name="T11" fmla="*/ 15 h 16"/>
                <a:gd name="T12" fmla="*/ 21 w 28"/>
                <a:gd name="T13" fmla="*/ 15 h 16"/>
                <a:gd name="T14" fmla="*/ 28 w 28"/>
                <a:gd name="T15" fmla="*/ 12 h 16"/>
                <a:gd name="T16" fmla="*/ 28 w 28"/>
                <a:gd name="T17"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8" y="10"/>
                  </a:moveTo>
                  <a:cubicBezTo>
                    <a:pt x="9" y="0"/>
                    <a:pt x="9" y="0"/>
                    <a:pt x="9" y="0"/>
                  </a:cubicBezTo>
                  <a:cubicBezTo>
                    <a:pt x="9" y="0"/>
                    <a:pt x="8" y="0"/>
                    <a:pt x="7" y="0"/>
                  </a:cubicBezTo>
                  <a:cubicBezTo>
                    <a:pt x="1" y="4"/>
                    <a:pt x="1" y="4"/>
                    <a:pt x="1" y="4"/>
                  </a:cubicBezTo>
                  <a:cubicBezTo>
                    <a:pt x="0" y="4"/>
                    <a:pt x="0" y="4"/>
                    <a:pt x="1" y="5"/>
                  </a:cubicBezTo>
                  <a:cubicBezTo>
                    <a:pt x="19" y="15"/>
                    <a:pt x="19" y="15"/>
                    <a:pt x="19" y="15"/>
                  </a:cubicBezTo>
                  <a:cubicBezTo>
                    <a:pt x="20" y="16"/>
                    <a:pt x="21" y="16"/>
                    <a:pt x="21" y="15"/>
                  </a:cubicBezTo>
                  <a:cubicBezTo>
                    <a:pt x="28" y="12"/>
                    <a:pt x="28" y="12"/>
                    <a:pt x="28" y="12"/>
                  </a:cubicBezTo>
                  <a:cubicBezTo>
                    <a:pt x="28" y="11"/>
                    <a:pt x="28" y="11"/>
                    <a:pt x="2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2" name="Freeform 149"/>
            <p:cNvSpPr>
              <a:spLocks/>
            </p:cNvSpPr>
            <p:nvPr/>
          </p:nvSpPr>
          <p:spPr bwMode="auto">
            <a:xfrm>
              <a:off x="2386013" y="4262438"/>
              <a:ext cx="88900" cy="50800"/>
            </a:xfrm>
            <a:custGeom>
              <a:avLst/>
              <a:gdLst>
                <a:gd name="T0" fmla="*/ 27 w 28"/>
                <a:gd name="T1" fmla="*/ 11 h 16"/>
                <a:gd name="T2" fmla="*/ 9 w 28"/>
                <a:gd name="T3" fmla="*/ 0 h 16"/>
                <a:gd name="T4" fmla="*/ 7 w 28"/>
                <a:gd name="T5" fmla="*/ 0 h 16"/>
                <a:gd name="T6" fmla="*/ 0 w 28"/>
                <a:gd name="T7" fmla="*/ 4 h 16"/>
                <a:gd name="T8" fmla="*/ 0 w 28"/>
                <a:gd name="T9" fmla="*/ 5 h 16"/>
                <a:gd name="T10" fmla="*/ 19 w 28"/>
                <a:gd name="T11" fmla="*/ 16 h 16"/>
                <a:gd name="T12" fmla="*/ 21 w 28"/>
                <a:gd name="T13" fmla="*/ 16 h 16"/>
                <a:gd name="T14" fmla="*/ 27 w 28"/>
                <a:gd name="T15" fmla="*/ 12 h 16"/>
                <a:gd name="T16" fmla="*/ 27 w 28"/>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6">
                  <a:moveTo>
                    <a:pt x="27" y="11"/>
                  </a:moveTo>
                  <a:cubicBezTo>
                    <a:pt x="9" y="0"/>
                    <a:pt x="9" y="0"/>
                    <a:pt x="9" y="0"/>
                  </a:cubicBezTo>
                  <a:cubicBezTo>
                    <a:pt x="8" y="0"/>
                    <a:pt x="7" y="0"/>
                    <a:pt x="7" y="0"/>
                  </a:cubicBezTo>
                  <a:cubicBezTo>
                    <a:pt x="0" y="4"/>
                    <a:pt x="0" y="4"/>
                    <a:pt x="0" y="4"/>
                  </a:cubicBezTo>
                  <a:cubicBezTo>
                    <a:pt x="0" y="4"/>
                    <a:pt x="0" y="5"/>
                    <a:pt x="0" y="5"/>
                  </a:cubicBezTo>
                  <a:cubicBezTo>
                    <a:pt x="19" y="16"/>
                    <a:pt x="19" y="16"/>
                    <a:pt x="19" y="16"/>
                  </a:cubicBezTo>
                  <a:cubicBezTo>
                    <a:pt x="19" y="16"/>
                    <a:pt x="20" y="16"/>
                    <a:pt x="21" y="16"/>
                  </a:cubicBezTo>
                  <a:cubicBezTo>
                    <a:pt x="27" y="12"/>
                    <a:pt x="27" y="12"/>
                    <a:pt x="27" y="12"/>
                  </a:cubicBezTo>
                  <a:cubicBezTo>
                    <a:pt x="28" y="11"/>
                    <a:pt x="28" y="11"/>
                    <a:pt x="27"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3" name="Freeform 150"/>
            <p:cNvSpPr>
              <a:spLocks/>
            </p:cNvSpPr>
            <p:nvPr/>
          </p:nvSpPr>
          <p:spPr bwMode="auto">
            <a:xfrm>
              <a:off x="2455863" y="4303713"/>
              <a:ext cx="92075" cy="50800"/>
            </a:xfrm>
            <a:custGeom>
              <a:avLst/>
              <a:gdLst>
                <a:gd name="T0" fmla="*/ 28 w 29"/>
                <a:gd name="T1" fmla="*/ 11 h 16"/>
                <a:gd name="T2" fmla="*/ 10 w 29"/>
                <a:gd name="T3" fmla="*/ 0 h 16"/>
                <a:gd name="T4" fmla="*/ 7 w 29"/>
                <a:gd name="T5" fmla="*/ 0 h 16"/>
                <a:gd name="T6" fmla="*/ 1 w 29"/>
                <a:gd name="T7" fmla="*/ 4 h 16"/>
                <a:gd name="T8" fmla="*/ 1 w 29"/>
                <a:gd name="T9" fmla="*/ 5 h 16"/>
                <a:gd name="T10" fmla="*/ 19 w 29"/>
                <a:gd name="T11" fmla="*/ 16 h 16"/>
                <a:gd name="T12" fmla="*/ 22 w 29"/>
                <a:gd name="T13" fmla="*/ 16 h 16"/>
                <a:gd name="T14" fmla="*/ 28 w 29"/>
                <a:gd name="T15" fmla="*/ 12 h 16"/>
                <a:gd name="T16" fmla="*/ 28 w 29"/>
                <a:gd name="T17"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6">
                  <a:moveTo>
                    <a:pt x="28" y="11"/>
                  </a:moveTo>
                  <a:cubicBezTo>
                    <a:pt x="10" y="0"/>
                    <a:pt x="10" y="0"/>
                    <a:pt x="10" y="0"/>
                  </a:cubicBezTo>
                  <a:cubicBezTo>
                    <a:pt x="9" y="0"/>
                    <a:pt x="8" y="0"/>
                    <a:pt x="7" y="0"/>
                  </a:cubicBezTo>
                  <a:cubicBezTo>
                    <a:pt x="1" y="4"/>
                    <a:pt x="1" y="4"/>
                    <a:pt x="1" y="4"/>
                  </a:cubicBezTo>
                  <a:cubicBezTo>
                    <a:pt x="0" y="4"/>
                    <a:pt x="0" y="5"/>
                    <a:pt x="1" y="5"/>
                  </a:cubicBezTo>
                  <a:cubicBezTo>
                    <a:pt x="19" y="16"/>
                    <a:pt x="19" y="16"/>
                    <a:pt x="19" y="16"/>
                  </a:cubicBezTo>
                  <a:cubicBezTo>
                    <a:pt x="20" y="16"/>
                    <a:pt x="21" y="16"/>
                    <a:pt x="22" y="16"/>
                  </a:cubicBezTo>
                  <a:cubicBezTo>
                    <a:pt x="28" y="12"/>
                    <a:pt x="28" y="12"/>
                    <a:pt x="28" y="12"/>
                  </a:cubicBezTo>
                  <a:cubicBezTo>
                    <a:pt x="29" y="12"/>
                    <a:pt x="29" y="11"/>
                    <a:pt x="2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4" name="Freeform 151"/>
            <p:cNvSpPr>
              <a:spLocks/>
            </p:cNvSpPr>
            <p:nvPr/>
          </p:nvSpPr>
          <p:spPr bwMode="auto">
            <a:xfrm>
              <a:off x="1530350" y="3708401"/>
              <a:ext cx="123825" cy="68263"/>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5" name="Freeform 152"/>
            <p:cNvSpPr>
              <a:spLocks/>
            </p:cNvSpPr>
            <p:nvPr/>
          </p:nvSpPr>
          <p:spPr bwMode="auto">
            <a:xfrm>
              <a:off x="1600200" y="3667126"/>
              <a:ext cx="158750" cy="92075"/>
            </a:xfrm>
            <a:custGeom>
              <a:avLst/>
              <a:gdLst>
                <a:gd name="T0" fmla="*/ 49 w 50"/>
                <a:gd name="T1" fmla="*/ 17 h 29"/>
                <a:gd name="T2" fmla="*/ 20 w 50"/>
                <a:gd name="T3" fmla="*/ 1 h 29"/>
                <a:gd name="T4" fmla="*/ 18 w 50"/>
                <a:gd name="T5" fmla="*/ 1 h 29"/>
                <a:gd name="T6" fmla="*/ 0 w 50"/>
                <a:gd name="T7" fmla="*/ 11 h 29"/>
                <a:gd name="T8" fmla="*/ 0 w 50"/>
                <a:gd name="T9" fmla="*/ 12 h 29"/>
                <a:gd name="T10" fmla="*/ 29 w 50"/>
                <a:gd name="T11" fmla="*/ 29 h 29"/>
                <a:gd name="T12" fmla="*/ 32 w 50"/>
                <a:gd name="T13" fmla="*/ 29 h 29"/>
                <a:gd name="T14" fmla="*/ 49 w 50"/>
                <a:gd name="T15" fmla="*/ 19 h 29"/>
                <a:gd name="T16" fmla="*/ 49 w 50"/>
                <a:gd name="T17"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9">
                  <a:moveTo>
                    <a:pt x="49" y="17"/>
                  </a:moveTo>
                  <a:cubicBezTo>
                    <a:pt x="20" y="1"/>
                    <a:pt x="20" y="1"/>
                    <a:pt x="20" y="1"/>
                  </a:cubicBezTo>
                  <a:cubicBezTo>
                    <a:pt x="20" y="0"/>
                    <a:pt x="19" y="0"/>
                    <a:pt x="18" y="1"/>
                  </a:cubicBezTo>
                  <a:cubicBezTo>
                    <a:pt x="0" y="11"/>
                    <a:pt x="0" y="11"/>
                    <a:pt x="0" y="11"/>
                  </a:cubicBezTo>
                  <a:cubicBezTo>
                    <a:pt x="0" y="11"/>
                    <a:pt x="0" y="12"/>
                    <a:pt x="0" y="12"/>
                  </a:cubicBezTo>
                  <a:cubicBezTo>
                    <a:pt x="29" y="29"/>
                    <a:pt x="29" y="29"/>
                    <a:pt x="29" y="29"/>
                  </a:cubicBezTo>
                  <a:cubicBezTo>
                    <a:pt x="30" y="29"/>
                    <a:pt x="31" y="29"/>
                    <a:pt x="32" y="29"/>
                  </a:cubicBezTo>
                  <a:cubicBezTo>
                    <a:pt x="49" y="19"/>
                    <a:pt x="49" y="19"/>
                    <a:pt x="49" y="19"/>
                  </a:cubicBezTo>
                  <a:cubicBezTo>
                    <a:pt x="50" y="18"/>
                    <a:pt x="50" y="18"/>
                    <a:pt x="49" y="1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6" name="Freeform 153"/>
            <p:cNvSpPr>
              <a:spLocks/>
            </p:cNvSpPr>
            <p:nvPr/>
          </p:nvSpPr>
          <p:spPr bwMode="auto">
            <a:xfrm>
              <a:off x="1670050" y="3629026"/>
              <a:ext cx="173038" cy="101600"/>
            </a:xfrm>
            <a:custGeom>
              <a:avLst/>
              <a:gdLst>
                <a:gd name="T0" fmla="*/ 55 w 55"/>
                <a:gd name="T1" fmla="*/ 20 h 32"/>
                <a:gd name="T2" fmla="*/ 20 w 55"/>
                <a:gd name="T3" fmla="*/ 0 h 32"/>
                <a:gd name="T4" fmla="*/ 18 w 55"/>
                <a:gd name="T5" fmla="*/ 0 h 32"/>
                <a:gd name="T6" fmla="*/ 0 w 55"/>
                <a:gd name="T7" fmla="*/ 10 h 32"/>
                <a:gd name="T8" fmla="*/ 0 w 55"/>
                <a:gd name="T9" fmla="*/ 11 h 32"/>
                <a:gd name="T10" fmla="*/ 35 w 55"/>
                <a:gd name="T11" fmla="*/ 32 h 32"/>
                <a:gd name="T12" fmla="*/ 37 w 55"/>
                <a:gd name="T13" fmla="*/ 32 h 32"/>
                <a:gd name="T14" fmla="*/ 55 w 55"/>
                <a:gd name="T15" fmla="*/ 21 h 32"/>
                <a:gd name="T16" fmla="*/ 55 w 55"/>
                <a:gd name="T1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2">
                  <a:moveTo>
                    <a:pt x="55" y="20"/>
                  </a:moveTo>
                  <a:cubicBezTo>
                    <a:pt x="20" y="0"/>
                    <a:pt x="20" y="0"/>
                    <a:pt x="20" y="0"/>
                  </a:cubicBezTo>
                  <a:cubicBezTo>
                    <a:pt x="19" y="0"/>
                    <a:pt x="18" y="0"/>
                    <a:pt x="18" y="0"/>
                  </a:cubicBezTo>
                  <a:cubicBezTo>
                    <a:pt x="0" y="10"/>
                    <a:pt x="0" y="10"/>
                    <a:pt x="0" y="10"/>
                  </a:cubicBezTo>
                  <a:cubicBezTo>
                    <a:pt x="0" y="11"/>
                    <a:pt x="0" y="11"/>
                    <a:pt x="0" y="11"/>
                  </a:cubicBezTo>
                  <a:cubicBezTo>
                    <a:pt x="35" y="32"/>
                    <a:pt x="35" y="32"/>
                    <a:pt x="35" y="32"/>
                  </a:cubicBezTo>
                  <a:cubicBezTo>
                    <a:pt x="35" y="32"/>
                    <a:pt x="36" y="32"/>
                    <a:pt x="37" y="32"/>
                  </a:cubicBezTo>
                  <a:cubicBezTo>
                    <a:pt x="55" y="21"/>
                    <a:pt x="55" y="21"/>
                    <a:pt x="55" y="21"/>
                  </a:cubicBezTo>
                  <a:cubicBezTo>
                    <a:pt x="55" y="21"/>
                    <a:pt x="55" y="20"/>
                    <a:pt x="55"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7" name="Freeform 154"/>
            <p:cNvSpPr>
              <a:spLocks/>
            </p:cNvSpPr>
            <p:nvPr/>
          </p:nvSpPr>
          <p:spPr bwMode="auto">
            <a:xfrm>
              <a:off x="1736725" y="3587751"/>
              <a:ext cx="214313" cy="123825"/>
            </a:xfrm>
            <a:custGeom>
              <a:avLst/>
              <a:gdLst>
                <a:gd name="T0" fmla="*/ 67 w 68"/>
                <a:gd name="T1" fmla="*/ 27 h 39"/>
                <a:gd name="T2" fmla="*/ 21 w 68"/>
                <a:gd name="T3" fmla="*/ 0 h 39"/>
                <a:gd name="T4" fmla="*/ 19 w 68"/>
                <a:gd name="T5" fmla="*/ 0 h 39"/>
                <a:gd name="T6" fmla="*/ 1 w 68"/>
                <a:gd name="T7" fmla="*/ 11 h 39"/>
                <a:gd name="T8" fmla="*/ 1 w 68"/>
                <a:gd name="T9" fmla="*/ 12 h 39"/>
                <a:gd name="T10" fmla="*/ 47 w 68"/>
                <a:gd name="T11" fmla="*/ 39 h 39"/>
                <a:gd name="T12" fmla="*/ 49 w 68"/>
                <a:gd name="T13" fmla="*/ 39 h 39"/>
                <a:gd name="T14" fmla="*/ 67 w 68"/>
                <a:gd name="T15" fmla="*/ 28 h 39"/>
                <a:gd name="T16" fmla="*/ 67 w 68"/>
                <a:gd name="T1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9">
                  <a:moveTo>
                    <a:pt x="67" y="27"/>
                  </a:moveTo>
                  <a:cubicBezTo>
                    <a:pt x="21" y="0"/>
                    <a:pt x="21" y="0"/>
                    <a:pt x="21" y="0"/>
                  </a:cubicBezTo>
                  <a:cubicBezTo>
                    <a:pt x="20" y="0"/>
                    <a:pt x="19" y="0"/>
                    <a:pt x="19" y="0"/>
                  </a:cubicBezTo>
                  <a:cubicBezTo>
                    <a:pt x="1" y="11"/>
                    <a:pt x="1" y="11"/>
                    <a:pt x="1" y="11"/>
                  </a:cubicBezTo>
                  <a:cubicBezTo>
                    <a:pt x="0" y="11"/>
                    <a:pt x="0" y="12"/>
                    <a:pt x="1" y="12"/>
                  </a:cubicBezTo>
                  <a:cubicBezTo>
                    <a:pt x="47" y="39"/>
                    <a:pt x="47" y="39"/>
                    <a:pt x="47" y="39"/>
                  </a:cubicBezTo>
                  <a:cubicBezTo>
                    <a:pt x="48" y="39"/>
                    <a:pt x="49" y="39"/>
                    <a:pt x="49" y="39"/>
                  </a:cubicBezTo>
                  <a:cubicBezTo>
                    <a:pt x="67" y="28"/>
                    <a:pt x="67" y="28"/>
                    <a:pt x="67" y="28"/>
                  </a:cubicBezTo>
                  <a:cubicBezTo>
                    <a:pt x="68" y="28"/>
                    <a:pt x="68" y="27"/>
                    <a:pt x="67"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8" name="Freeform 155"/>
            <p:cNvSpPr>
              <a:spLocks/>
            </p:cNvSpPr>
            <p:nvPr/>
          </p:nvSpPr>
          <p:spPr bwMode="auto">
            <a:xfrm>
              <a:off x="1603375" y="3749676"/>
              <a:ext cx="120650" cy="68263"/>
            </a:xfrm>
            <a:custGeom>
              <a:avLst/>
              <a:gdLst>
                <a:gd name="T0" fmla="*/ 38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29" name="Freeform 156"/>
            <p:cNvSpPr>
              <a:spLocks/>
            </p:cNvSpPr>
            <p:nvPr/>
          </p:nvSpPr>
          <p:spPr bwMode="auto">
            <a:xfrm>
              <a:off x="1673225" y="3789363"/>
              <a:ext cx="122238" cy="698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0" name="Freeform 157"/>
            <p:cNvSpPr>
              <a:spLocks/>
            </p:cNvSpPr>
            <p:nvPr/>
          </p:nvSpPr>
          <p:spPr bwMode="auto">
            <a:xfrm>
              <a:off x="1746250" y="3830638"/>
              <a:ext cx="122238" cy="69850"/>
            </a:xfrm>
            <a:custGeom>
              <a:avLst/>
              <a:gdLst>
                <a:gd name="T0" fmla="*/ 38 w 39"/>
                <a:gd name="T1" fmla="*/ 10 h 22"/>
                <a:gd name="T2" fmla="*/ 20 w 39"/>
                <a:gd name="T3" fmla="*/ 0 h 22"/>
                <a:gd name="T4" fmla="*/ 18 w 39"/>
                <a:gd name="T5" fmla="*/ 0 h 22"/>
                <a:gd name="T6" fmla="*/ 0 w 39"/>
                <a:gd name="T7" fmla="*/ 10 h 22"/>
                <a:gd name="T8" fmla="*/ 0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1" name="Freeform 158"/>
            <p:cNvSpPr>
              <a:spLocks/>
            </p:cNvSpPr>
            <p:nvPr/>
          </p:nvSpPr>
          <p:spPr bwMode="auto">
            <a:xfrm>
              <a:off x="1814513" y="3871913"/>
              <a:ext cx="123825" cy="69850"/>
            </a:xfrm>
            <a:custGeom>
              <a:avLst/>
              <a:gdLst>
                <a:gd name="T0" fmla="*/ 39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9 w 39"/>
                <a:gd name="T15" fmla="*/ 12 h 22"/>
                <a:gd name="T16" fmla="*/ 39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1"/>
                  </a:moveTo>
                  <a:cubicBezTo>
                    <a:pt x="21" y="0"/>
                    <a:pt x="21" y="0"/>
                    <a:pt x="21" y="0"/>
                  </a:cubicBezTo>
                  <a:cubicBezTo>
                    <a:pt x="20" y="0"/>
                    <a:pt x="19" y="0"/>
                    <a:pt x="19" y="0"/>
                  </a:cubicBezTo>
                  <a:cubicBezTo>
                    <a:pt x="1" y="11"/>
                    <a:pt x="1" y="11"/>
                    <a:pt x="1" y="11"/>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2" name="Freeform 159"/>
            <p:cNvSpPr>
              <a:spLocks/>
            </p:cNvSpPr>
            <p:nvPr/>
          </p:nvSpPr>
          <p:spPr bwMode="auto">
            <a:xfrm>
              <a:off x="1887538" y="3913188"/>
              <a:ext cx="123825" cy="68263"/>
            </a:xfrm>
            <a:custGeom>
              <a:avLst/>
              <a:gdLst>
                <a:gd name="T0" fmla="*/ 38 w 39"/>
                <a:gd name="T1" fmla="*/ 11 h 22"/>
                <a:gd name="T2" fmla="*/ 20 w 39"/>
                <a:gd name="T3" fmla="*/ 0 h 22"/>
                <a:gd name="T4" fmla="*/ 18 w 39"/>
                <a:gd name="T5" fmla="*/ 0 h 22"/>
                <a:gd name="T6" fmla="*/ 0 w 39"/>
                <a:gd name="T7" fmla="*/ 11 h 22"/>
                <a:gd name="T8" fmla="*/ 0 w 39"/>
                <a:gd name="T9" fmla="*/ 12 h 22"/>
                <a:gd name="T10" fmla="*/ 18 w 39"/>
                <a:gd name="T11" fmla="*/ 22 h 22"/>
                <a:gd name="T12" fmla="*/ 20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0" y="0"/>
                    <a:pt x="20" y="0"/>
                    <a:pt x="20" y="0"/>
                  </a:cubicBezTo>
                  <a:cubicBezTo>
                    <a:pt x="20" y="0"/>
                    <a:pt x="19" y="0"/>
                    <a:pt x="18" y="0"/>
                  </a:cubicBezTo>
                  <a:cubicBezTo>
                    <a:pt x="0" y="11"/>
                    <a:pt x="0" y="11"/>
                    <a:pt x="0" y="11"/>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3" name="Freeform 160"/>
            <p:cNvSpPr>
              <a:spLocks/>
            </p:cNvSpPr>
            <p:nvPr/>
          </p:nvSpPr>
          <p:spPr bwMode="auto">
            <a:xfrm>
              <a:off x="1957388" y="3954463"/>
              <a:ext cx="122238" cy="68263"/>
            </a:xfrm>
            <a:custGeom>
              <a:avLst/>
              <a:gdLst>
                <a:gd name="T0" fmla="*/ 39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9 w 39"/>
                <a:gd name="T15" fmla="*/ 12 h 22"/>
                <a:gd name="T16" fmla="*/ 39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1"/>
                  </a:moveTo>
                  <a:cubicBezTo>
                    <a:pt x="21" y="0"/>
                    <a:pt x="21" y="0"/>
                    <a:pt x="21" y="0"/>
                  </a:cubicBezTo>
                  <a:cubicBezTo>
                    <a:pt x="20" y="0"/>
                    <a:pt x="19" y="0"/>
                    <a:pt x="19" y="0"/>
                  </a:cubicBezTo>
                  <a:cubicBezTo>
                    <a:pt x="1" y="11"/>
                    <a:pt x="1" y="11"/>
                    <a:pt x="1" y="11"/>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4" name="Freeform 161"/>
            <p:cNvSpPr>
              <a:spLocks/>
            </p:cNvSpPr>
            <p:nvPr/>
          </p:nvSpPr>
          <p:spPr bwMode="auto">
            <a:xfrm>
              <a:off x="2030413" y="3994151"/>
              <a:ext cx="122238" cy="69850"/>
            </a:xfrm>
            <a:custGeom>
              <a:avLst/>
              <a:gdLst>
                <a:gd name="T0" fmla="*/ 38 w 39"/>
                <a:gd name="T1" fmla="*/ 11 h 22"/>
                <a:gd name="T2" fmla="*/ 21 w 39"/>
                <a:gd name="T3" fmla="*/ 0 h 22"/>
                <a:gd name="T4" fmla="*/ 18 w 39"/>
                <a:gd name="T5" fmla="*/ 0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5" name="Freeform 162"/>
            <p:cNvSpPr>
              <a:spLocks/>
            </p:cNvSpPr>
            <p:nvPr/>
          </p:nvSpPr>
          <p:spPr bwMode="auto">
            <a:xfrm>
              <a:off x="2101850" y="4035426"/>
              <a:ext cx="123825" cy="73025"/>
            </a:xfrm>
            <a:custGeom>
              <a:avLst/>
              <a:gdLst>
                <a:gd name="T0" fmla="*/ 38 w 39"/>
                <a:gd name="T1" fmla="*/ 11 h 23"/>
                <a:gd name="T2" fmla="*/ 20 w 39"/>
                <a:gd name="T3" fmla="*/ 0 h 23"/>
                <a:gd name="T4" fmla="*/ 18 w 39"/>
                <a:gd name="T5" fmla="*/ 0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6" name="Freeform 163"/>
            <p:cNvSpPr>
              <a:spLocks/>
            </p:cNvSpPr>
            <p:nvPr/>
          </p:nvSpPr>
          <p:spPr bwMode="auto">
            <a:xfrm>
              <a:off x="2171700" y="4076701"/>
              <a:ext cx="123825" cy="73025"/>
            </a:xfrm>
            <a:custGeom>
              <a:avLst/>
              <a:gdLst>
                <a:gd name="T0" fmla="*/ 39 w 39"/>
                <a:gd name="T1" fmla="*/ 11 h 23"/>
                <a:gd name="T2" fmla="*/ 21 w 39"/>
                <a:gd name="T3" fmla="*/ 0 h 23"/>
                <a:gd name="T4" fmla="*/ 19 w 39"/>
                <a:gd name="T5" fmla="*/ 0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7" name="Freeform 164"/>
            <p:cNvSpPr>
              <a:spLocks/>
            </p:cNvSpPr>
            <p:nvPr/>
          </p:nvSpPr>
          <p:spPr bwMode="auto">
            <a:xfrm>
              <a:off x="2244725" y="4117976"/>
              <a:ext cx="122238" cy="73025"/>
            </a:xfrm>
            <a:custGeom>
              <a:avLst/>
              <a:gdLst>
                <a:gd name="T0" fmla="*/ 38 w 39"/>
                <a:gd name="T1" fmla="*/ 11 h 23"/>
                <a:gd name="T2" fmla="*/ 20 w 39"/>
                <a:gd name="T3" fmla="*/ 0 h 23"/>
                <a:gd name="T4" fmla="*/ 18 w 39"/>
                <a:gd name="T5" fmla="*/ 0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8" name="Freeform 165"/>
            <p:cNvSpPr>
              <a:spLocks/>
            </p:cNvSpPr>
            <p:nvPr/>
          </p:nvSpPr>
          <p:spPr bwMode="auto">
            <a:xfrm>
              <a:off x="2314575" y="4159251"/>
              <a:ext cx="122238"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39" name="Freeform 166"/>
            <p:cNvSpPr>
              <a:spLocks/>
            </p:cNvSpPr>
            <p:nvPr/>
          </p:nvSpPr>
          <p:spPr bwMode="auto">
            <a:xfrm>
              <a:off x="2386013" y="4198938"/>
              <a:ext cx="123825" cy="73025"/>
            </a:xfrm>
            <a:custGeom>
              <a:avLst/>
              <a:gdLst>
                <a:gd name="T0" fmla="*/ 38 w 39"/>
                <a:gd name="T1" fmla="*/ 11 h 23"/>
                <a:gd name="T2" fmla="*/ 20 w 39"/>
                <a:gd name="T3" fmla="*/ 1 h 23"/>
                <a:gd name="T4" fmla="*/ 18 w 39"/>
                <a:gd name="T5" fmla="*/ 1 h 23"/>
                <a:gd name="T6" fmla="*/ 1 w 39"/>
                <a:gd name="T7" fmla="*/ 11 h 23"/>
                <a:gd name="T8" fmla="*/ 1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0" name="Freeform 167"/>
            <p:cNvSpPr>
              <a:spLocks/>
            </p:cNvSpPr>
            <p:nvPr/>
          </p:nvSpPr>
          <p:spPr bwMode="auto">
            <a:xfrm>
              <a:off x="1708150" y="3730626"/>
              <a:ext cx="122238" cy="68263"/>
            </a:xfrm>
            <a:custGeom>
              <a:avLst/>
              <a:gdLst>
                <a:gd name="T0" fmla="*/ 38 w 39"/>
                <a:gd name="T1" fmla="*/ 10 h 22"/>
                <a:gd name="T2" fmla="*/ 20 w 39"/>
                <a:gd name="T3" fmla="*/ 0 h 22"/>
                <a:gd name="T4" fmla="*/ 18 w 39"/>
                <a:gd name="T5" fmla="*/ 0 h 22"/>
                <a:gd name="T6" fmla="*/ 0 w 39"/>
                <a:gd name="T7" fmla="*/ 10 h 22"/>
                <a:gd name="T8" fmla="*/ 0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1" name="Freeform 168"/>
            <p:cNvSpPr>
              <a:spLocks/>
            </p:cNvSpPr>
            <p:nvPr/>
          </p:nvSpPr>
          <p:spPr bwMode="auto">
            <a:xfrm>
              <a:off x="1778000" y="3770313"/>
              <a:ext cx="122238" cy="69850"/>
            </a:xfrm>
            <a:custGeom>
              <a:avLst/>
              <a:gdLst>
                <a:gd name="T0" fmla="*/ 39 w 39"/>
                <a:gd name="T1" fmla="*/ 10 h 22"/>
                <a:gd name="T2" fmla="*/ 21 w 39"/>
                <a:gd name="T3" fmla="*/ 0 h 22"/>
                <a:gd name="T4" fmla="*/ 19 w 39"/>
                <a:gd name="T5" fmla="*/ 0 h 22"/>
                <a:gd name="T6" fmla="*/ 1 w 39"/>
                <a:gd name="T7" fmla="*/ 10 h 22"/>
                <a:gd name="T8" fmla="*/ 1 w 39"/>
                <a:gd name="T9" fmla="*/ 12 h 22"/>
                <a:gd name="T10" fmla="*/ 19 w 39"/>
                <a:gd name="T11" fmla="*/ 22 h 22"/>
                <a:gd name="T12" fmla="*/ 21 w 39"/>
                <a:gd name="T13" fmla="*/ 22 h 22"/>
                <a:gd name="T14" fmla="*/ 39 w 39"/>
                <a:gd name="T15" fmla="*/ 12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2" name="Freeform 169"/>
            <p:cNvSpPr>
              <a:spLocks/>
            </p:cNvSpPr>
            <p:nvPr/>
          </p:nvSpPr>
          <p:spPr bwMode="auto">
            <a:xfrm>
              <a:off x="1849438" y="3811588"/>
              <a:ext cx="123825" cy="69850"/>
            </a:xfrm>
            <a:custGeom>
              <a:avLst/>
              <a:gdLst>
                <a:gd name="T0" fmla="*/ 38 w 39"/>
                <a:gd name="T1" fmla="*/ 10 h 22"/>
                <a:gd name="T2" fmla="*/ 20 w 39"/>
                <a:gd name="T3" fmla="*/ 0 h 22"/>
                <a:gd name="T4" fmla="*/ 18 w 39"/>
                <a:gd name="T5" fmla="*/ 0 h 22"/>
                <a:gd name="T6" fmla="*/ 0 w 39"/>
                <a:gd name="T7" fmla="*/ 10 h 22"/>
                <a:gd name="T8" fmla="*/ 0 w 39"/>
                <a:gd name="T9" fmla="*/ 12 h 22"/>
                <a:gd name="T10" fmla="*/ 18 w 39"/>
                <a:gd name="T11" fmla="*/ 22 h 22"/>
                <a:gd name="T12" fmla="*/ 20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3" name="Freeform 170"/>
            <p:cNvSpPr>
              <a:spLocks/>
            </p:cNvSpPr>
            <p:nvPr/>
          </p:nvSpPr>
          <p:spPr bwMode="auto">
            <a:xfrm>
              <a:off x="1919288" y="3852863"/>
              <a:ext cx="123825" cy="69850"/>
            </a:xfrm>
            <a:custGeom>
              <a:avLst/>
              <a:gdLst>
                <a:gd name="T0" fmla="*/ 39 w 39"/>
                <a:gd name="T1" fmla="*/ 10 h 22"/>
                <a:gd name="T2" fmla="*/ 21 w 39"/>
                <a:gd name="T3" fmla="*/ 0 h 22"/>
                <a:gd name="T4" fmla="*/ 19 w 39"/>
                <a:gd name="T5" fmla="*/ 0 h 22"/>
                <a:gd name="T6" fmla="*/ 1 w 39"/>
                <a:gd name="T7" fmla="*/ 10 h 22"/>
                <a:gd name="T8" fmla="*/ 1 w 39"/>
                <a:gd name="T9" fmla="*/ 12 h 22"/>
                <a:gd name="T10" fmla="*/ 19 w 39"/>
                <a:gd name="T11" fmla="*/ 22 h 22"/>
                <a:gd name="T12" fmla="*/ 21 w 39"/>
                <a:gd name="T13" fmla="*/ 22 h 22"/>
                <a:gd name="T14" fmla="*/ 39 w 39"/>
                <a:gd name="T15" fmla="*/ 12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1"/>
                    <a:pt x="0" y="11"/>
                    <a:pt x="1" y="12"/>
                  </a:cubicBezTo>
                  <a:cubicBezTo>
                    <a:pt x="19" y="22"/>
                    <a:pt x="19" y="22"/>
                    <a:pt x="19" y="22"/>
                  </a:cubicBezTo>
                  <a:cubicBezTo>
                    <a:pt x="19" y="22"/>
                    <a:pt x="20" y="22"/>
                    <a:pt x="21" y="22"/>
                  </a:cubicBezTo>
                  <a:cubicBezTo>
                    <a:pt x="39" y="12"/>
                    <a:pt x="39" y="12"/>
                    <a:pt x="39" y="12"/>
                  </a:cubicBezTo>
                  <a:cubicBezTo>
                    <a:pt x="39" y="11"/>
                    <a:pt x="39" y="11"/>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4" name="Freeform 171"/>
            <p:cNvSpPr>
              <a:spLocks/>
            </p:cNvSpPr>
            <p:nvPr/>
          </p:nvSpPr>
          <p:spPr bwMode="auto">
            <a:xfrm>
              <a:off x="1992313" y="3894138"/>
              <a:ext cx="122238" cy="69850"/>
            </a:xfrm>
            <a:custGeom>
              <a:avLst/>
              <a:gdLst>
                <a:gd name="T0" fmla="*/ 38 w 39"/>
                <a:gd name="T1" fmla="*/ 10 h 22"/>
                <a:gd name="T2" fmla="*/ 21 w 39"/>
                <a:gd name="T3" fmla="*/ 0 h 22"/>
                <a:gd name="T4" fmla="*/ 18 w 39"/>
                <a:gd name="T5" fmla="*/ 0 h 22"/>
                <a:gd name="T6" fmla="*/ 1 w 39"/>
                <a:gd name="T7" fmla="*/ 10 h 22"/>
                <a:gd name="T8" fmla="*/ 1 w 39"/>
                <a:gd name="T9" fmla="*/ 12 h 22"/>
                <a:gd name="T10" fmla="*/ 18 w 39"/>
                <a:gd name="T11" fmla="*/ 22 h 22"/>
                <a:gd name="T12" fmla="*/ 21 w 39"/>
                <a:gd name="T13" fmla="*/ 22 h 22"/>
                <a:gd name="T14" fmla="*/ 38 w 39"/>
                <a:gd name="T15" fmla="*/ 12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2"/>
                  </a:cubicBezTo>
                  <a:cubicBezTo>
                    <a:pt x="18" y="22"/>
                    <a:pt x="18" y="22"/>
                    <a:pt x="18" y="22"/>
                  </a:cubicBezTo>
                  <a:cubicBezTo>
                    <a:pt x="19" y="22"/>
                    <a:pt x="20" y="22"/>
                    <a:pt x="21" y="22"/>
                  </a:cubicBezTo>
                  <a:cubicBezTo>
                    <a:pt x="38" y="12"/>
                    <a:pt x="38" y="12"/>
                    <a:pt x="38" y="12"/>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5" name="Freeform 172"/>
            <p:cNvSpPr>
              <a:spLocks/>
            </p:cNvSpPr>
            <p:nvPr/>
          </p:nvSpPr>
          <p:spPr bwMode="auto">
            <a:xfrm>
              <a:off x="2065338" y="3935413"/>
              <a:ext cx="119063" cy="68263"/>
            </a:xfrm>
            <a:custGeom>
              <a:avLst/>
              <a:gdLst>
                <a:gd name="T0" fmla="*/ 38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6" name="Freeform 173"/>
            <p:cNvSpPr>
              <a:spLocks/>
            </p:cNvSpPr>
            <p:nvPr/>
          </p:nvSpPr>
          <p:spPr bwMode="auto">
            <a:xfrm>
              <a:off x="2133600" y="3976688"/>
              <a:ext cx="123825" cy="68263"/>
            </a:xfrm>
            <a:custGeom>
              <a:avLst/>
              <a:gdLst>
                <a:gd name="T0" fmla="*/ 38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9" y="0"/>
                  </a:cubicBezTo>
                  <a:cubicBezTo>
                    <a:pt x="1" y="11"/>
                    <a:pt x="1" y="11"/>
                    <a:pt x="1" y="11"/>
                  </a:cubicBezTo>
                  <a:cubicBezTo>
                    <a:pt x="0" y="11"/>
                    <a:pt x="0" y="11"/>
                    <a:pt x="1" y="12"/>
                  </a:cubicBezTo>
                  <a:cubicBezTo>
                    <a:pt x="19" y="22"/>
                    <a:pt x="19" y="22"/>
                    <a:pt x="19" y="22"/>
                  </a:cubicBezTo>
                  <a:cubicBezTo>
                    <a:pt x="19" y="22"/>
                    <a:pt x="20" y="22"/>
                    <a:pt x="21" y="22"/>
                  </a:cubicBezTo>
                  <a:cubicBezTo>
                    <a:pt x="38" y="12"/>
                    <a:pt x="38" y="12"/>
                    <a:pt x="38" y="12"/>
                  </a:cubicBezTo>
                  <a:cubicBezTo>
                    <a:pt x="39" y="11"/>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7" name="Freeform 174"/>
            <p:cNvSpPr>
              <a:spLocks/>
            </p:cNvSpPr>
            <p:nvPr/>
          </p:nvSpPr>
          <p:spPr bwMode="auto">
            <a:xfrm>
              <a:off x="2206625" y="4016376"/>
              <a:ext cx="123825" cy="69850"/>
            </a:xfrm>
            <a:custGeom>
              <a:avLst/>
              <a:gdLst>
                <a:gd name="T0" fmla="*/ 38 w 39"/>
                <a:gd name="T1" fmla="*/ 11 h 22"/>
                <a:gd name="T2" fmla="*/ 20 w 39"/>
                <a:gd name="T3" fmla="*/ 0 h 22"/>
                <a:gd name="T4" fmla="*/ 18 w 39"/>
                <a:gd name="T5" fmla="*/ 0 h 22"/>
                <a:gd name="T6" fmla="*/ 0 w 39"/>
                <a:gd name="T7" fmla="*/ 11 h 22"/>
                <a:gd name="T8" fmla="*/ 0 w 39"/>
                <a:gd name="T9" fmla="*/ 12 h 22"/>
                <a:gd name="T10" fmla="*/ 18 w 39"/>
                <a:gd name="T11" fmla="*/ 22 h 22"/>
                <a:gd name="T12" fmla="*/ 20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0" y="0"/>
                    <a:pt x="20" y="0"/>
                    <a:pt x="20" y="0"/>
                  </a:cubicBezTo>
                  <a:cubicBezTo>
                    <a:pt x="20" y="0"/>
                    <a:pt x="19" y="0"/>
                    <a:pt x="18" y="0"/>
                  </a:cubicBezTo>
                  <a:cubicBezTo>
                    <a:pt x="0" y="11"/>
                    <a:pt x="0" y="11"/>
                    <a:pt x="0" y="11"/>
                  </a:cubicBezTo>
                  <a:cubicBezTo>
                    <a:pt x="0" y="11"/>
                    <a:pt x="0" y="11"/>
                    <a:pt x="0" y="12"/>
                  </a:cubicBezTo>
                  <a:cubicBezTo>
                    <a:pt x="18" y="22"/>
                    <a:pt x="18" y="22"/>
                    <a:pt x="18" y="22"/>
                  </a:cubicBezTo>
                  <a:cubicBezTo>
                    <a:pt x="19" y="22"/>
                    <a:pt x="20" y="22"/>
                    <a:pt x="20" y="22"/>
                  </a:cubicBezTo>
                  <a:cubicBezTo>
                    <a:pt x="38" y="12"/>
                    <a:pt x="38" y="12"/>
                    <a:pt x="38" y="12"/>
                  </a:cubicBezTo>
                  <a:cubicBezTo>
                    <a:pt x="39" y="11"/>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8" name="Freeform 175"/>
            <p:cNvSpPr>
              <a:spLocks/>
            </p:cNvSpPr>
            <p:nvPr/>
          </p:nvSpPr>
          <p:spPr bwMode="auto">
            <a:xfrm>
              <a:off x="2276475" y="4057651"/>
              <a:ext cx="122238" cy="69850"/>
            </a:xfrm>
            <a:custGeom>
              <a:avLst/>
              <a:gdLst>
                <a:gd name="T0" fmla="*/ 39 w 39"/>
                <a:gd name="T1" fmla="*/ 11 h 22"/>
                <a:gd name="T2" fmla="*/ 21 w 39"/>
                <a:gd name="T3" fmla="*/ 0 h 22"/>
                <a:gd name="T4" fmla="*/ 19 w 39"/>
                <a:gd name="T5" fmla="*/ 0 h 22"/>
                <a:gd name="T6" fmla="*/ 1 w 39"/>
                <a:gd name="T7" fmla="*/ 11 h 22"/>
                <a:gd name="T8" fmla="*/ 1 w 39"/>
                <a:gd name="T9" fmla="*/ 12 h 22"/>
                <a:gd name="T10" fmla="*/ 19 w 39"/>
                <a:gd name="T11" fmla="*/ 22 h 22"/>
                <a:gd name="T12" fmla="*/ 21 w 39"/>
                <a:gd name="T13" fmla="*/ 22 h 22"/>
                <a:gd name="T14" fmla="*/ 39 w 39"/>
                <a:gd name="T15" fmla="*/ 12 h 22"/>
                <a:gd name="T16" fmla="*/ 39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2"/>
                    <a:pt x="20" y="22"/>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49" name="Freeform 176"/>
            <p:cNvSpPr>
              <a:spLocks/>
            </p:cNvSpPr>
            <p:nvPr/>
          </p:nvSpPr>
          <p:spPr bwMode="auto">
            <a:xfrm>
              <a:off x="2347913" y="4098926"/>
              <a:ext cx="123825" cy="73025"/>
            </a:xfrm>
            <a:custGeom>
              <a:avLst/>
              <a:gdLst>
                <a:gd name="T0" fmla="*/ 38 w 39"/>
                <a:gd name="T1" fmla="*/ 11 h 23"/>
                <a:gd name="T2" fmla="*/ 20 w 39"/>
                <a:gd name="T3" fmla="*/ 0 h 23"/>
                <a:gd name="T4" fmla="*/ 18 w 39"/>
                <a:gd name="T5" fmla="*/ 0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0" name="Freeform 177"/>
            <p:cNvSpPr>
              <a:spLocks/>
            </p:cNvSpPr>
            <p:nvPr/>
          </p:nvSpPr>
          <p:spPr bwMode="auto">
            <a:xfrm>
              <a:off x="2417763" y="4140201"/>
              <a:ext cx="123825" cy="71438"/>
            </a:xfrm>
            <a:custGeom>
              <a:avLst/>
              <a:gdLst>
                <a:gd name="T0" fmla="*/ 39 w 39"/>
                <a:gd name="T1" fmla="*/ 11 h 23"/>
                <a:gd name="T2" fmla="*/ 21 w 39"/>
                <a:gd name="T3" fmla="*/ 0 h 23"/>
                <a:gd name="T4" fmla="*/ 19 w 39"/>
                <a:gd name="T5" fmla="*/ 0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1" name="Freeform 178"/>
            <p:cNvSpPr>
              <a:spLocks/>
            </p:cNvSpPr>
            <p:nvPr/>
          </p:nvSpPr>
          <p:spPr bwMode="auto">
            <a:xfrm>
              <a:off x="2490788" y="4181476"/>
              <a:ext cx="123825" cy="71438"/>
            </a:xfrm>
            <a:custGeom>
              <a:avLst/>
              <a:gdLst>
                <a:gd name="T0" fmla="*/ 38 w 39"/>
                <a:gd name="T1" fmla="*/ 11 h 23"/>
                <a:gd name="T2" fmla="*/ 21 w 39"/>
                <a:gd name="T3" fmla="*/ 0 h 23"/>
                <a:gd name="T4" fmla="*/ 18 w 39"/>
                <a:gd name="T5" fmla="*/ 0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2" name="Freeform 179"/>
            <p:cNvSpPr>
              <a:spLocks/>
            </p:cNvSpPr>
            <p:nvPr/>
          </p:nvSpPr>
          <p:spPr bwMode="auto">
            <a:xfrm>
              <a:off x="1792288" y="3698876"/>
              <a:ext cx="123825" cy="71438"/>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3" name="Freeform 180"/>
            <p:cNvSpPr>
              <a:spLocks/>
            </p:cNvSpPr>
            <p:nvPr/>
          </p:nvSpPr>
          <p:spPr bwMode="auto">
            <a:xfrm>
              <a:off x="1862138" y="3740151"/>
              <a:ext cx="123825"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4" name="Freeform 181"/>
            <p:cNvSpPr>
              <a:spLocks/>
            </p:cNvSpPr>
            <p:nvPr/>
          </p:nvSpPr>
          <p:spPr bwMode="auto">
            <a:xfrm>
              <a:off x="1935163" y="3779838"/>
              <a:ext cx="123825" cy="73025"/>
            </a:xfrm>
            <a:custGeom>
              <a:avLst/>
              <a:gdLst>
                <a:gd name="T0" fmla="*/ 38 w 39"/>
                <a:gd name="T1" fmla="*/ 11 h 23"/>
                <a:gd name="T2" fmla="*/ 20 w 39"/>
                <a:gd name="T3" fmla="*/ 1 h 23"/>
                <a:gd name="T4" fmla="*/ 18 w 39"/>
                <a:gd name="T5" fmla="*/ 1 h 23"/>
                <a:gd name="T6" fmla="*/ 1 w 39"/>
                <a:gd name="T7" fmla="*/ 11 h 23"/>
                <a:gd name="T8" fmla="*/ 1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5" name="Freeform 182"/>
            <p:cNvSpPr>
              <a:spLocks/>
            </p:cNvSpPr>
            <p:nvPr/>
          </p:nvSpPr>
          <p:spPr bwMode="auto">
            <a:xfrm>
              <a:off x="2005013" y="3821113"/>
              <a:ext cx="122238"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6" name="Freeform 183"/>
            <p:cNvSpPr>
              <a:spLocks/>
            </p:cNvSpPr>
            <p:nvPr/>
          </p:nvSpPr>
          <p:spPr bwMode="auto">
            <a:xfrm>
              <a:off x="2076450" y="3862388"/>
              <a:ext cx="123825" cy="73025"/>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3 h 23"/>
                <a:gd name="T12" fmla="*/ 21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3"/>
                    <a:pt x="18" y="23"/>
                    <a:pt x="18" y="23"/>
                  </a:cubicBezTo>
                  <a:cubicBezTo>
                    <a:pt x="19" y="23"/>
                    <a:pt x="20" y="23"/>
                    <a:pt x="21"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7" name="Freeform 184"/>
            <p:cNvSpPr>
              <a:spLocks/>
            </p:cNvSpPr>
            <p:nvPr/>
          </p:nvSpPr>
          <p:spPr bwMode="auto">
            <a:xfrm>
              <a:off x="2149475" y="3903663"/>
              <a:ext cx="123825"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3 h 23"/>
                <a:gd name="T12" fmla="*/ 20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3"/>
                    <a:pt x="18" y="23"/>
                    <a:pt x="18" y="23"/>
                  </a:cubicBezTo>
                  <a:cubicBezTo>
                    <a:pt x="19" y="23"/>
                    <a:pt x="20" y="23"/>
                    <a:pt x="20"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8" name="Freeform 185"/>
            <p:cNvSpPr>
              <a:spLocks/>
            </p:cNvSpPr>
            <p:nvPr/>
          </p:nvSpPr>
          <p:spPr bwMode="auto">
            <a:xfrm>
              <a:off x="2219325" y="3944938"/>
              <a:ext cx="123825"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59" name="Freeform 186"/>
            <p:cNvSpPr>
              <a:spLocks/>
            </p:cNvSpPr>
            <p:nvPr/>
          </p:nvSpPr>
          <p:spPr bwMode="auto">
            <a:xfrm>
              <a:off x="2292350" y="3987801"/>
              <a:ext cx="122238" cy="69850"/>
            </a:xfrm>
            <a:custGeom>
              <a:avLst/>
              <a:gdLst>
                <a:gd name="T0" fmla="*/ 38 w 39"/>
                <a:gd name="T1" fmla="*/ 10 h 22"/>
                <a:gd name="T2" fmla="*/ 20 w 39"/>
                <a:gd name="T3" fmla="*/ 0 h 22"/>
                <a:gd name="T4" fmla="*/ 18 w 39"/>
                <a:gd name="T5" fmla="*/ 0 h 22"/>
                <a:gd name="T6" fmla="*/ 0 w 39"/>
                <a:gd name="T7" fmla="*/ 10 h 22"/>
                <a:gd name="T8" fmla="*/ 0 w 39"/>
                <a:gd name="T9" fmla="*/ 11 h 22"/>
                <a:gd name="T10" fmla="*/ 18 w 39"/>
                <a:gd name="T11" fmla="*/ 22 h 22"/>
                <a:gd name="T12" fmla="*/ 20 w 39"/>
                <a:gd name="T13" fmla="*/ 22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0" y="10"/>
                    <a:pt x="0" y="10"/>
                    <a:pt x="0" y="10"/>
                  </a:cubicBezTo>
                  <a:cubicBezTo>
                    <a:pt x="0" y="10"/>
                    <a:pt x="0" y="11"/>
                    <a:pt x="0" y="11"/>
                  </a:cubicBezTo>
                  <a:cubicBezTo>
                    <a:pt x="18" y="22"/>
                    <a:pt x="18" y="22"/>
                    <a:pt x="18" y="22"/>
                  </a:cubicBezTo>
                  <a:cubicBezTo>
                    <a:pt x="19" y="22"/>
                    <a:pt x="20" y="22"/>
                    <a:pt x="20" y="22"/>
                  </a:cubicBezTo>
                  <a:cubicBezTo>
                    <a:pt x="38" y="11"/>
                    <a:pt x="38" y="11"/>
                    <a:pt x="38" y="11"/>
                  </a:cubicBezTo>
                  <a:cubicBezTo>
                    <a:pt x="39" y="11"/>
                    <a:pt x="39" y="10"/>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0" name="Freeform 187"/>
            <p:cNvSpPr>
              <a:spLocks/>
            </p:cNvSpPr>
            <p:nvPr/>
          </p:nvSpPr>
          <p:spPr bwMode="auto">
            <a:xfrm>
              <a:off x="2360613" y="4029076"/>
              <a:ext cx="123825" cy="69850"/>
            </a:xfrm>
            <a:custGeom>
              <a:avLst/>
              <a:gdLst>
                <a:gd name="T0" fmla="*/ 39 w 39"/>
                <a:gd name="T1" fmla="*/ 10 h 22"/>
                <a:gd name="T2" fmla="*/ 21 w 39"/>
                <a:gd name="T3" fmla="*/ 0 h 22"/>
                <a:gd name="T4" fmla="*/ 19 w 39"/>
                <a:gd name="T5" fmla="*/ 0 h 22"/>
                <a:gd name="T6" fmla="*/ 1 w 39"/>
                <a:gd name="T7" fmla="*/ 10 h 22"/>
                <a:gd name="T8" fmla="*/ 1 w 39"/>
                <a:gd name="T9" fmla="*/ 11 h 22"/>
                <a:gd name="T10" fmla="*/ 19 w 39"/>
                <a:gd name="T11" fmla="*/ 22 h 22"/>
                <a:gd name="T12" fmla="*/ 21 w 39"/>
                <a:gd name="T13" fmla="*/ 22 h 22"/>
                <a:gd name="T14" fmla="*/ 39 w 39"/>
                <a:gd name="T15" fmla="*/ 11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1"/>
                    <a:pt x="0" y="11"/>
                    <a:pt x="1" y="11"/>
                  </a:cubicBezTo>
                  <a:cubicBezTo>
                    <a:pt x="19" y="22"/>
                    <a:pt x="19" y="22"/>
                    <a:pt x="19" y="22"/>
                  </a:cubicBezTo>
                  <a:cubicBezTo>
                    <a:pt x="19" y="22"/>
                    <a:pt x="20" y="22"/>
                    <a:pt x="21" y="22"/>
                  </a:cubicBezTo>
                  <a:cubicBezTo>
                    <a:pt x="39" y="11"/>
                    <a:pt x="39" y="11"/>
                    <a:pt x="39" y="11"/>
                  </a:cubicBezTo>
                  <a:cubicBezTo>
                    <a:pt x="39" y="11"/>
                    <a:pt x="39" y="11"/>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1" name="Freeform 188"/>
            <p:cNvSpPr>
              <a:spLocks/>
            </p:cNvSpPr>
            <p:nvPr/>
          </p:nvSpPr>
          <p:spPr bwMode="auto">
            <a:xfrm>
              <a:off x="2433638" y="4070351"/>
              <a:ext cx="123825" cy="69850"/>
            </a:xfrm>
            <a:custGeom>
              <a:avLst/>
              <a:gdLst>
                <a:gd name="T0" fmla="*/ 38 w 39"/>
                <a:gd name="T1" fmla="*/ 10 h 22"/>
                <a:gd name="T2" fmla="*/ 21 w 39"/>
                <a:gd name="T3" fmla="*/ 0 h 22"/>
                <a:gd name="T4" fmla="*/ 18 w 39"/>
                <a:gd name="T5" fmla="*/ 0 h 22"/>
                <a:gd name="T6" fmla="*/ 1 w 39"/>
                <a:gd name="T7" fmla="*/ 10 h 22"/>
                <a:gd name="T8" fmla="*/ 1 w 39"/>
                <a:gd name="T9" fmla="*/ 11 h 22"/>
                <a:gd name="T10" fmla="*/ 18 w 39"/>
                <a:gd name="T11" fmla="*/ 22 h 22"/>
                <a:gd name="T12" fmla="*/ 21 w 39"/>
                <a:gd name="T13" fmla="*/ 22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1" y="0"/>
                    <a:pt x="21" y="0"/>
                    <a:pt x="21"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1" y="22"/>
                  </a:cubicBezTo>
                  <a:cubicBezTo>
                    <a:pt x="38" y="11"/>
                    <a:pt x="38" y="11"/>
                    <a:pt x="38" y="11"/>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2" name="Freeform 189"/>
            <p:cNvSpPr>
              <a:spLocks/>
            </p:cNvSpPr>
            <p:nvPr/>
          </p:nvSpPr>
          <p:spPr bwMode="auto">
            <a:xfrm>
              <a:off x="2506663" y="4111626"/>
              <a:ext cx="120650" cy="69850"/>
            </a:xfrm>
            <a:custGeom>
              <a:avLst/>
              <a:gdLst>
                <a:gd name="T0" fmla="*/ 38 w 38"/>
                <a:gd name="T1" fmla="*/ 10 h 22"/>
                <a:gd name="T2" fmla="*/ 20 w 38"/>
                <a:gd name="T3" fmla="*/ 0 h 22"/>
                <a:gd name="T4" fmla="*/ 18 w 38"/>
                <a:gd name="T5" fmla="*/ 0 h 22"/>
                <a:gd name="T6" fmla="*/ 0 w 38"/>
                <a:gd name="T7" fmla="*/ 10 h 22"/>
                <a:gd name="T8" fmla="*/ 0 w 38"/>
                <a:gd name="T9" fmla="*/ 12 h 22"/>
                <a:gd name="T10" fmla="*/ 18 w 38"/>
                <a:gd name="T11" fmla="*/ 22 h 22"/>
                <a:gd name="T12" fmla="*/ 20 w 38"/>
                <a:gd name="T13" fmla="*/ 22 h 22"/>
                <a:gd name="T14" fmla="*/ 38 w 38"/>
                <a:gd name="T15" fmla="*/ 12 h 22"/>
                <a:gd name="T16" fmla="*/ 38 w 38"/>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10"/>
                  </a:moveTo>
                  <a:cubicBezTo>
                    <a:pt x="20" y="0"/>
                    <a:pt x="20" y="0"/>
                    <a:pt x="20" y="0"/>
                  </a:cubicBezTo>
                  <a:cubicBezTo>
                    <a:pt x="20" y="0"/>
                    <a:pt x="19" y="0"/>
                    <a:pt x="18" y="0"/>
                  </a:cubicBezTo>
                  <a:cubicBezTo>
                    <a:pt x="0" y="10"/>
                    <a:pt x="0" y="10"/>
                    <a:pt x="0" y="10"/>
                  </a:cubicBezTo>
                  <a:cubicBezTo>
                    <a:pt x="0" y="11"/>
                    <a:pt x="0" y="11"/>
                    <a:pt x="0" y="12"/>
                  </a:cubicBezTo>
                  <a:cubicBezTo>
                    <a:pt x="18" y="22"/>
                    <a:pt x="18" y="22"/>
                    <a:pt x="18" y="22"/>
                  </a:cubicBezTo>
                  <a:cubicBezTo>
                    <a:pt x="19" y="22"/>
                    <a:pt x="20" y="22"/>
                    <a:pt x="20" y="22"/>
                  </a:cubicBezTo>
                  <a:cubicBezTo>
                    <a:pt x="38" y="12"/>
                    <a:pt x="38" y="12"/>
                    <a:pt x="38" y="12"/>
                  </a:cubicBezTo>
                  <a:cubicBezTo>
                    <a:pt x="38" y="11"/>
                    <a:pt x="38"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3" name="Freeform 190"/>
            <p:cNvSpPr>
              <a:spLocks/>
            </p:cNvSpPr>
            <p:nvPr/>
          </p:nvSpPr>
          <p:spPr bwMode="auto">
            <a:xfrm>
              <a:off x="1897063" y="3679826"/>
              <a:ext cx="123825"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4" name="Freeform 191"/>
            <p:cNvSpPr>
              <a:spLocks/>
            </p:cNvSpPr>
            <p:nvPr/>
          </p:nvSpPr>
          <p:spPr bwMode="auto">
            <a:xfrm>
              <a:off x="1804988" y="3546476"/>
              <a:ext cx="123825"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5" name="Freeform 192"/>
            <p:cNvSpPr>
              <a:spLocks/>
            </p:cNvSpPr>
            <p:nvPr/>
          </p:nvSpPr>
          <p:spPr bwMode="auto">
            <a:xfrm>
              <a:off x="1878013" y="3587751"/>
              <a:ext cx="123825" cy="73025"/>
            </a:xfrm>
            <a:custGeom>
              <a:avLst/>
              <a:gdLst>
                <a:gd name="T0" fmla="*/ 38 w 39"/>
                <a:gd name="T1" fmla="*/ 11 h 23"/>
                <a:gd name="T2" fmla="*/ 20 w 39"/>
                <a:gd name="T3" fmla="*/ 1 h 23"/>
                <a:gd name="T4" fmla="*/ 18 w 39"/>
                <a:gd name="T5" fmla="*/ 1 h 23"/>
                <a:gd name="T6" fmla="*/ 1 w 39"/>
                <a:gd name="T7" fmla="*/ 11 h 23"/>
                <a:gd name="T8" fmla="*/ 1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6" name="Freeform 193"/>
            <p:cNvSpPr>
              <a:spLocks/>
            </p:cNvSpPr>
            <p:nvPr/>
          </p:nvSpPr>
          <p:spPr bwMode="auto">
            <a:xfrm>
              <a:off x="1947863" y="3629026"/>
              <a:ext cx="122238"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7" name="Freeform 194"/>
            <p:cNvSpPr>
              <a:spLocks/>
            </p:cNvSpPr>
            <p:nvPr/>
          </p:nvSpPr>
          <p:spPr bwMode="auto">
            <a:xfrm>
              <a:off x="2020888" y="3670301"/>
              <a:ext cx="141288" cy="82550"/>
            </a:xfrm>
            <a:custGeom>
              <a:avLst/>
              <a:gdLst>
                <a:gd name="T0" fmla="*/ 44 w 45"/>
                <a:gd name="T1" fmla="*/ 14 h 26"/>
                <a:gd name="T2" fmla="*/ 21 w 45"/>
                <a:gd name="T3" fmla="*/ 1 h 26"/>
                <a:gd name="T4" fmla="*/ 18 w 45"/>
                <a:gd name="T5" fmla="*/ 1 h 26"/>
                <a:gd name="T6" fmla="*/ 1 w 45"/>
                <a:gd name="T7" fmla="*/ 11 h 26"/>
                <a:gd name="T8" fmla="*/ 1 w 45"/>
                <a:gd name="T9" fmla="*/ 12 h 26"/>
                <a:gd name="T10" fmla="*/ 24 w 45"/>
                <a:gd name="T11" fmla="*/ 26 h 26"/>
                <a:gd name="T12" fmla="*/ 27 w 45"/>
                <a:gd name="T13" fmla="*/ 26 h 26"/>
                <a:gd name="T14" fmla="*/ 44 w 45"/>
                <a:gd name="T15" fmla="*/ 16 h 26"/>
                <a:gd name="T16" fmla="*/ 44 w 45"/>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6">
                  <a:moveTo>
                    <a:pt x="44" y="14"/>
                  </a:moveTo>
                  <a:cubicBezTo>
                    <a:pt x="21" y="1"/>
                    <a:pt x="21" y="1"/>
                    <a:pt x="21" y="1"/>
                  </a:cubicBezTo>
                  <a:cubicBezTo>
                    <a:pt x="20" y="0"/>
                    <a:pt x="19" y="0"/>
                    <a:pt x="18" y="1"/>
                  </a:cubicBezTo>
                  <a:cubicBezTo>
                    <a:pt x="1" y="11"/>
                    <a:pt x="1" y="11"/>
                    <a:pt x="1" y="11"/>
                  </a:cubicBezTo>
                  <a:cubicBezTo>
                    <a:pt x="0" y="11"/>
                    <a:pt x="0" y="12"/>
                    <a:pt x="1" y="12"/>
                  </a:cubicBezTo>
                  <a:cubicBezTo>
                    <a:pt x="24" y="26"/>
                    <a:pt x="24" y="26"/>
                    <a:pt x="24" y="26"/>
                  </a:cubicBezTo>
                  <a:cubicBezTo>
                    <a:pt x="25" y="26"/>
                    <a:pt x="26" y="26"/>
                    <a:pt x="27" y="26"/>
                  </a:cubicBezTo>
                  <a:cubicBezTo>
                    <a:pt x="44" y="16"/>
                    <a:pt x="44" y="16"/>
                    <a:pt x="44" y="16"/>
                  </a:cubicBezTo>
                  <a:cubicBezTo>
                    <a:pt x="45" y="15"/>
                    <a:pt x="45" y="15"/>
                    <a:pt x="44"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8" name="Freeform 195"/>
            <p:cNvSpPr>
              <a:spLocks/>
            </p:cNvSpPr>
            <p:nvPr/>
          </p:nvSpPr>
          <p:spPr bwMode="auto">
            <a:xfrm>
              <a:off x="2108200" y="3724276"/>
              <a:ext cx="407988" cy="233363"/>
            </a:xfrm>
            <a:custGeom>
              <a:avLst/>
              <a:gdLst>
                <a:gd name="T0" fmla="*/ 129 w 129"/>
                <a:gd name="T1" fmla="*/ 62 h 74"/>
                <a:gd name="T2" fmla="*/ 21 w 129"/>
                <a:gd name="T3" fmla="*/ 0 h 74"/>
                <a:gd name="T4" fmla="*/ 18 w 129"/>
                <a:gd name="T5" fmla="*/ 0 h 74"/>
                <a:gd name="T6" fmla="*/ 1 w 129"/>
                <a:gd name="T7" fmla="*/ 10 h 74"/>
                <a:gd name="T8" fmla="*/ 1 w 129"/>
                <a:gd name="T9" fmla="*/ 11 h 74"/>
                <a:gd name="T10" fmla="*/ 109 w 129"/>
                <a:gd name="T11" fmla="*/ 74 h 74"/>
                <a:gd name="T12" fmla="*/ 111 w 129"/>
                <a:gd name="T13" fmla="*/ 74 h 74"/>
                <a:gd name="T14" fmla="*/ 129 w 129"/>
                <a:gd name="T15" fmla="*/ 64 h 74"/>
                <a:gd name="T16" fmla="*/ 129 w 129"/>
                <a:gd name="T17"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74">
                  <a:moveTo>
                    <a:pt x="129" y="62"/>
                  </a:moveTo>
                  <a:cubicBezTo>
                    <a:pt x="21" y="0"/>
                    <a:pt x="21" y="0"/>
                    <a:pt x="21" y="0"/>
                  </a:cubicBezTo>
                  <a:cubicBezTo>
                    <a:pt x="20" y="0"/>
                    <a:pt x="19" y="0"/>
                    <a:pt x="18" y="0"/>
                  </a:cubicBezTo>
                  <a:cubicBezTo>
                    <a:pt x="1" y="10"/>
                    <a:pt x="1" y="10"/>
                    <a:pt x="1" y="10"/>
                  </a:cubicBezTo>
                  <a:cubicBezTo>
                    <a:pt x="0" y="10"/>
                    <a:pt x="0" y="11"/>
                    <a:pt x="1" y="11"/>
                  </a:cubicBezTo>
                  <a:cubicBezTo>
                    <a:pt x="109" y="74"/>
                    <a:pt x="109" y="74"/>
                    <a:pt x="109" y="74"/>
                  </a:cubicBezTo>
                  <a:cubicBezTo>
                    <a:pt x="109" y="74"/>
                    <a:pt x="110" y="74"/>
                    <a:pt x="111" y="74"/>
                  </a:cubicBezTo>
                  <a:cubicBezTo>
                    <a:pt x="129" y="64"/>
                    <a:pt x="129" y="64"/>
                    <a:pt x="129" y="64"/>
                  </a:cubicBezTo>
                  <a:cubicBezTo>
                    <a:pt x="129" y="63"/>
                    <a:pt x="129" y="63"/>
                    <a:pt x="129" y="6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69" name="Freeform 196"/>
            <p:cNvSpPr>
              <a:spLocks/>
            </p:cNvSpPr>
            <p:nvPr/>
          </p:nvSpPr>
          <p:spPr bwMode="auto">
            <a:xfrm>
              <a:off x="1966913" y="3721101"/>
              <a:ext cx="122238" cy="71438"/>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0" name="Freeform 197"/>
            <p:cNvSpPr>
              <a:spLocks/>
            </p:cNvSpPr>
            <p:nvPr/>
          </p:nvSpPr>
          <p:spPr bwMode="auto">
            <a:xfrm>
              <a:off x="2039938" y="3760788"/>
              <a:ext cx="122238"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2 h 23"/>
                <a:gd name="T12" fmla="*/ 20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2"/>
                    <a:pt x="18" y="22"/>
                    <a:pt x="18" y="22"/>
                  </a:cubicBezTo>
                  <a:cubicBezTo>
                    <a:pt x="19" y="23"/>
                    <a:pt x="20" y="23"/>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1" name="Freeform 198"/>
            <p:cNvSpPr>
              <a:spLocks/>
            </p:cNvSpPr>
            <p:nvPr/>
          </p:nvSpPr>
          <p:spPr bwMode="auto">
            <a:xfrm>
              <a:off x="2108200" y="3802063"/>
              <a:ext cx="123825" cy="73025"/>
            </a:xfrm>
            <a:custGeom>
              <a:avLst/>
              <a:gdLst>
                <a:gd name="T0" fmla="*/ 39 w 39"/>
                <a:gd name="T1" fmla="*/ 11 h 23"/>
                <a:gd name="T2" fmla="*/ 21 w 39"/>
                <a:gd name="T3" fmla="*/ 1 h 23"/>
                <a:gd name="T4" fmla="*/ 19 w 39"/>
                <a:gd name="T5" fmla="*/ 1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1"/>
                    <a:pt x="21" y="1"/>
                    <a:pt x="21" y="1"/>
                  </a:cubicBezTo>
                  <a:cubicBezTo>
                    <a:pt x="20" y="0"/>
                    <a:pt x="19" y="0"/>
                    <a:pt x="19" y="1"/>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2" name="Freeform 199"/>
            <p:cNvSpPr>
              <a:spLocks/>
            </p:cNvSpPr>
            <p:nvPr/>
          </p:nvSpPr>
          <p:spPr bwMode="auto">
            <a:xfrm>
              <a:off x="2181225" y="3843338"/>
              <a:ext cx="123825" cy="73025"/>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3" name="Freeform 200"/>
            <p:cNvSpPr>
              <a:spLocks/>
            </p:cNvSpPr>
            <p:nvPr/>
          </p:nvSpPr>
          <p:spPr bwMode="auto">
            <a:xfrm>
              <a:off x="2254250" y="3884613"/>
              <a:ext cx="122238" cy="73025"/>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3 h 23"/>
                <a:gd name="T12" fmla="*/ 20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3"/>
                    <a:pt x="18" y="23"/>
                    <a:pt x="18" y="23"/>
                  </a:cubicBezTo>
                  <a:cubicBezTo>
                    <a:pt x="19" y="23"/>
                    <a:pt x="20" y="23"/>
                    <a:pt x="20"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4" name="Freeform 201"/>
            <p:cNvSpPr>
              <a:spLocks/>
            </p:cNvSpPr>
            <p:nvPr/>
          </p:nvSpPr>
          <p:spPr bwMode="auto">
            <a:xfrm>
              <a:off x="2324100" y="3925888"/>
              <a:ext cx="122238" cy="71438"/>
            </a:xfrm>
            <a:custGeom>
              <a:avLst/>
              <a:gdLst>
                <a:gd name="T0" fmla="*/ 38 w 39"/>
                <a:gd name="T1" fmla="*/ 11 h 23"/>
                <a:gd name="T2" fmla="*/ 21 w 39"/>
                <a:gd name="T3" fmla="*/ 1 h 23"/>
                <a:gd name="T4" fmla="*/ 19 w 39"/>
                <a:gd name="T5" fmla="*/ 1 h 23"/>
                <a:gd name="T6" fmla="*/ 1 w 39"/>
                <a:gd name="T7" fmla="*/ 11 h 23"/>
                <a:gd name="T8" fmla="*/ 1 w 39"/>
                <a:gd name="T9" fmla="*/ 12 h 23"/>
                <a:gd name="T10" fmla="*/ 19 w 39"/>
                <a:gd name="T11" fmla="*/ 23 h 23"/>
                <a:gd name="T12" fmla="*/ 21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9" y="1"/>
                  </a:cubicBezTo>
                  <a:cubicBezTo>
                    <a:pt x="1" y="11"/>
                    <a:pt x="1" y="11"/>
                    <a:pt x="1" y="11"/>
                  </a:cubicBezTo>
                  <a:cubicBezTo>
                    <a:pt x="0" y="11"/>
                    <a:pt x="0" y="12"/>
                    <a:pt x="1" y="12"/>
                  </a:cubicBezTo>
                  <a:cubicBezTo>
                    <a:pt x="19" y="23"/>
                    <a:pt x="19" y="23"/>
                    <a:pt x="19" y="23"/>
                  </a:cubicBezTo>
                  <a:cubicBezTo>
                    <a:pt x="19" y="23"/>
                    <a:pt x="20" y="23"/>
                    <a:pt x="21"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5" name="Freeform 202"/>
            <p:cNvSpPr>
              <a:spLocks/>
            </p:cNvSpPr>
            <p:nvPr/>
          </p:nvSpPr>
          <p:spPr bwMode="auto">
            <a:xfrm>
              <a:off x="2395538" y="3967163"/>
              <a:ext cx="123825" cy="71438"/>
            </a:xfrm>
            <a:custGeom>
              <a:avLst/>
              <a:gdLst>
                <a:gd name="T0" fmla="*/ 38 w 39"/>
                <a:gd name="T1" fmla="*/ 11 h 23"/>
                <a:gd name="T2" fmla="*/ 20 w 39"/>
                <a:gd name="T3" fmla="*/ 1 h 23"/>
                <a:gd name="T4" fmla="*/ 18 w 39"/>
                <a:gd name="T5" fmla="*/ 1 h 23"/>
                <a:gd name="T6" fmla="*/ 0 w 39"/>
                <a:gd name="T7" fmla="*/ 11 h 23"/>
                <a:gd name="T8" fmla="*/ 0 w 39"/>
                <a:gd name="T9" fmla="*/ 12 h 23"/>
                <a:gd name="T10" fmla="*/ 18 w 39"/>
                <a:gd name="T11" fmla="*/ 23 h 23"/>
                <a:gd name="T12" fmla="*/ 20 w 39"/>
                <a:gd name="T13" fmla="*/ 23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0" y="1"/>
                    <a:pt x="20" y="1"/>
                    <a:pt x="20" y="1"/>
                  </a:cubicBezTo>
                  <a:cubicBezTo>
                    <a:pt x="20" y="0"/>
                    <a:pt x="19" y="0"/>
                    <a:pt x="18" y="1"/>
                  </a:cubicBezTo>
                  <a:cubicBezTo>
                    <a:pt x="0" y="11"/>
                    <a:pt x="0" y="11"/>
                    <a:pt x="0" y="11"/>
                  </a:cubicBezTo>
                  <a:cubicBezTo>
                    <a:pt x="0" y="11"/>
                    <a:pt x="0" y="12"/>
                    <a:pt x="0" y="12"/>
                  </a:cubicBezTo>
                  <a:cubicBezTo>
                    <a:pt x="18" y="23"/>
                    <a:pt x="18" y="23"/>
                    <a:pt x="18" y="23"/>
                  </a:cubicBezTo>
                  <a:cubicBezTo>
                    <a:pt x="19" y="23"/>
                    <a:pt x="20" y="23"/>
                    <a:pt x="20" y="23"/>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6" name="Freeform 203"/>
            <p:cNvSpPr>
              <a:spLocks/>
            </p:cNvSpPr>
            <p:nvPr/>
          </p:nvSpPr>
          <p:spPr bwMode="auto">
            <a:xfrm>
              <a:off x="2465388" y="3929063"/>
              <a:ext cx="142875" cy="80963"/>
            </a:xfrm>
            <a:custGeom>
              <a:avLst/>
              <a:gdLst>
                <a:gd name="T0" fmla="*/ 44 w 45"/>
                <a:gd name="T1" fmla="*/ 14 h 26"/>
                <a:gd name="T2" fmla="*/ 20 w 45"/>
                <a:gd name="T3" fmla="*/ 0 h 26"/>
                <a:gd name="T4" fmla="*/ 18 w 45"/>
                <a:gd name="T5" fmla="*/ 0 h 26"/>
                <a:gd name="T6" fmla="*/ 0 w 45"/>
                <a:gd name="T7" fmla="*/ 10 h 26"/>
                <a:gd name="T8" fmla="*/ 0 w 45"/>
                <a:gd name="T9" fmla="*/ 12 h 26"/>
                <a:gd name="T10" fmla="*/ 24 w 45"/>
                <a:gd name="T11" fmla="*/ 25 h 26"/>
                <a:gd name="T12" fmla="*/ 26 w 45"/>
                <a:gd name="T13" fmla="*/ 25 h 26"/>
                <a:gd name="T14" fmla="*/ 44 w 45"/>
                <a:gd name="T15" fmla="*/ 15 h 26"/>
                <a:gd name="T16" fmla="*/ 44 w 45"/>
                <a:gd name="T17"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6">
                  <a:moveTo>
                    <a:pt x="44" y="14"/>
                  </a:moveTo>
                  <a:cubicBezTo>
                    <a:pt x="20" y="0"/>
                    <a:pt x="20" y="0"/>
                    <a:pt x="20" y="0"/>
                  </a:cubicBezTo>
                  <a:cubicBezTo>
                    <a:pt x="20" y="0"/>
                    <a:pt x="19" y="0"/>
                    <a:pt x="18" y="0"/>
                  </a:cubicBezTo>
                  <a:cubicBezTo>
                    <a:pt x="0" y="10"/>
                    <a:pt x="0" y="10"/>
                    <a:pt x="0" y="10"/>
                  </a:cubicBezTo>
                  <a:cubicBezTo>
                    <a:pt x="0" y="11"/>
                    <a:pt x="0" y="11"/>
                    <a:pt x="0" y="12"/>
                  </a:cubicBezTo>
                  <a:cubicBezTo>
                    <a:pt x="24" y="25"/>
                    <a:pt x="24" y="25"/>
                    <a:pt x="24" y="25"/>
                  </a:cubicBezTo>
                  <a:cubicBezTo>
                    <a:pt x="25" y="26"/>
                    <a:pt x="26" y="26"/>
                    <a:pt x="26" y="25"/>
                  </a:cubicBezTo>
                  <a:cubicBezTo>
                    <a:pt x="44" y="15"/>
                    <a:pt x="44" y="15"/>
                    <a:pt x="44" y="15"/>
                  </a:cubicBezTo>
                  <a:cubicBezTo>
                    <a:pt x="45" y="15"/>
                    <a:pt x="45" y="14"/>
                    <a:pt x="44" y="14"/>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7" name="Freeform 204"/>
            <p:cNvSpPr>
              <a:spLocks/>
            </p:cNvSpPr>
            <p:nvPr/>
          </p:nvSpPr>
          <p:spPr bwMode="auto">
            <a:xfrm>
              <a:off x="2465388" y="4010026"/>
              <a:ext cx="123825" cy="69850"/>
            </a:xfrm>
            <a:custGeom>
              <a:avLst/>
              <a:gdLst>
                <a:gd name="T0" fmla="*/ 39 w 39"/>
                <a:gd name="T1" fmla="*/ 10 h 22"/>
                <a:gd name="T2" fmla="*/ 21 w 39"/>
                <a:gd name="T3" fmla="*/ 0 h 22"/>
                <a:gd name="T4" fmla="*/ 19 w 39"/>
                <a:gd name="T5" fmla="*/ 0 h 22"/>
                <a:gd name="T6" fmla="*/ 1 w 39"/>
                <a:gd name="T7" fmla="*/ 10 h 22"/>
                <a:gd name="T8" fmla="*/ 1 w 39"/>
                <a:gd name="T9" fmla="*/ 11 h 22"/>
                <a:gd name="T10" fmla="*/ 19 w 39"/>
                <a:gd name="T11" fmla="*/ 22 h 22"/>
                <a:gd name="T12" fmla="*/ 21 w 39"/>
                <a:gd name="T13" fmla="*/ 22 h 22"/>
                <a:gd name="T14" fmla="*/ 39 w 39"/>
                <a:gd name="T15" fmla="*/ 11 h 22"/>
                <a:gd name="T16" fmla="*/ 39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9" y="10"/>
                  </a:moveTo>
                  <a:cubicBezTo>
                    <a:pt x="21" y="0"/>
                    <a:pt x="21" y="0"/>
                    <a:pt x="21" y="0"/>
                  </a:cubicBezTo>
                  <a:cubicBezTo>
                    <a:pt x="20" y="0"/>
                    <a:pt x="19" y="0"/>
                    <a:pt x="19" y="0"/>
                  </a:cubicBezTo>
                  <a:cubicBezTo>
                    <a:pt x="1" y="10"/>
                    <a:pt x="1" y="10"/>
                    <a:pt x="1" y="10"/>
                  </a:cubicBezTo>
                  <a:cubicBezTo>
                    <a:pt x="0" y="10"/>
                    <a:pt x="0" y="11"/>
                    <a:pt x="1" y="11"/>
                  </a:cubicBezTo>
                  <a:cubicBezTo>
                    <a:pt x="19" y="22"/>
                    <a:pt x="19" y="22"/>
                    <a:pt x="19" y="22"/>
                  </a:cubicBezTo>
                  <a:cubicBezTo>
                    <a:pt x="19" y="22"/>
                    <a:pt x="20" y="22"/>
                    <a:pt x="21" y="22"/>
                  </a:cubicBezTo>
                  <a:cubicBezTo>
                    <a:pt x="39" y="11"/>
                    <a:pt x="39" y="11"/>
                    <a:pt x="39" y="11"/>
                  </a:cubicBezTo>
                  <a:cubicBezTo>
                    <a:pt x="39" y="11"/>
                    <a:pt x="39" y="10"/>
                    <a:pt x="39"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8" name="Freeform 205"/>
            <p:cNvSpPr>
              <a:spLocks/>
            </p:cNvSpPr>
            <p:nvPr/>
          </p:nvSpPr>
          <p:spPr bwMode="auto">
            <a:xfrm>
              <a:off x="2554288" y="3978276"/>
              <a:ext cx="122238" cy="69850"/>
            </a:xfrm>
            <a:custGeom>
              <a:avLst/>
              <a:gdLst>
                <a:gd name="T0" fmla="*/ 38 w 39"/>
                <a:gd name="T1" fmla="*/ 11 h 22"/>
                <a:gd name="T2" fmla="*/ 21 w 39"/>
                <a:gd name="T3" fmla="*/ 0 h 22"/>
                <a:gd name="T4" fmla="*/ 18 w 39"/>
                <a:gd name="T5" fmla="*/ 0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79" name="Freeform 206"/>
            <p:cNvSpPr>
              <a:spLocks/>
            </p:cNvSpPr>
            <p:nvPr/>
          </p:nvSpPr>
          <p:spPr bwMode="auto">
            <a:xfrm>
              <a:off x="2627313" y="4019551"/>
              <a:ext cx="122238" cy="69850"/>
            </a:xfrm>
            <a:custGeom>
              <a:avLst/>
              <a:gdLst>
                <a:gd name="T0" fmla="*/ 38 w 39"/>
                <a:gd name="T1" fmla="*/ 11 h 22"/>
                <a:gd name="T2" fmla="*/ 20 w 39"/>
                <a:gd name="T3" fmla="*/ 0 h 22"/>
                <a:gd name="T4" fmla="*/ 18 w 39"/>
                <a:gd name="T5" fmla="*/ 0 h 22"/>
                <a:gd name="T6" fmla="*/ 0 w 39"/>
                <a:gd name="T7" fmla="*/ 11 h 22"/>
                <a:gd name="T8" fmla="*/ 0 w 39"/>
                <a:gd name="T9" fmla="*/ 12 h 22"/>
                <a:gd name="T10" fmla="*/ 18 w 39"/>
                <a:gd name="T11" fmla="*/ 22 h 22"/>
                <a:gd name="T12" fmla="*/ 20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0" y="0"/>
                    <a:pt x="20" y="0"/>
                    <a:pt x="20" y="0"/>
                  </a:cubicBezTo>
                  <a:cubicBezTo>
                    <a:pt x="20" y="0"/>
                    <a:pt x="19" y="0"/>
                    <a:pt x="18" y="0"/>
                  </a:cubicBezTo>
                  <a:cubicBezTo>
                    <a:pt x="0" y="11"/>
                    <a:pt x="0" y="11"/>
                    <a:pt x="0" y="11"/>
                  </a:cubicBezTo>
                  <a:cubicBezTo>
                    <a:pt x="0" y="11"/>
                    <a:pt x="0" y="12"/>
                    <a:pt x="0" y="12"/>
                  </a:cubicBezTo>
                  <a:cubicBezTo>
                    <a:pt x="18" y="22"/>
                    <a:pt x="18" y="22"/>
                    <a:pt x="18" y="22"/>
                  </a:cubicBezTo>
                  <a:cubicBezTo>
                    <a:pt x="19" y="22"/>
                    <a:pt x="20" y="22"/>
                    <a:pt x="20"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0" name="Freeform 207"/>
            <p:cNvSpPr>
              <a:spLocks/>
            </p:cNvSpPr>
            <p:nvPr/>
          </p:nvSpPr>
          <p:spPr bwMode="auto">
            <a:xfrm>
              <a:off x="2695575" y="4060826"/>
              <a:ext cx="123825" cy="69850"/>
            </a:xfrm>
            <a:custGeom>
              <a:avLst/>
              <a:gdLst>
                <a:gd name="T0" fmla="*/ 38 w 39"/>
                <a:gd name="T1" fmla="*/ 11 h 22"/>
                <a:gd name="T2" fmla="*/ 21 w 39"/>
                <a:gd name="T3" fmla="*/ 0 h 22"/>
                <a:gd name="T4" fmla="*/ 18 w 39"/>
                <a:gd name="T5" fmla="*/ 0 h 22"/>
                <a:gd name="T6" fmla="*/ 1 w 39"/>
                <a:gd name="T7" fmla="*/ 11 h 22"/>
                <a:gd name="T8" fmla="*/ 1 w 39"/>
                <a:gd name="T9" fmla="*/ 12 h 22"/>
                <a:gd name="T10" fmla="*/ 18 w 39"/>
                <a:gd name="T11" fmla="*/ 22 h 22"/>
                <a:gd name="T12" fmla="*/ 21 w 39"/>
                <a:gd name="T13" fmla="*/ 22 h 22"/>
                <a:gd name="T14" fmla="*/ 38 w 39"/>
                <a:gd name="T15" fmla="*/ 12 h 22"/>
                <a:gd name="T16" fmla="*/ 38 w 39"/>
                <a:gd name="T17"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1"/>
                  </a:moveTo>
                  <a:cubicBezTo>
                    <a:pt x="21" y="0"/>
                    <a:pt x="21" y="0"/>
                    <a:pt x="21" y="0"/>
                  </a:cubicBezTo>
                  <a:cubicBezTo>
                    <a:pt x="20" y="0"/>
                    <a:pt x="19" y="0"/>
                    <a:pt x="18" y="0"/>
                  </a:cubicBezTo>
                  <a:cubicBezTo>
                    <a:pt x="1" y="11"/>
                    <a:pt x="1" y="11"/>
                    <a:pt x="1" y="11"/>
                  </a:cubicBezTo>
                  <a:cubicBezTo>
                    <a:pt x="0" y="11"/>
                    <a:pt x="0" y="12"/>
                    <a:pt x="1" y="12"/>
                  </a:cubicBezTo>
                  <a:cubicBezTo>
                    <a:pt x="18" y="22"/>
                    <a:pt x="18" y="22"/>
                    <a:pt x="18" y="22"/>
                  </a:cubicBezTo>
                  <a:cubicBezTo>
                    <a:pt x="19" y="22"/>
                    <a:pt x="20" y="22"/>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1" name="Freeform 208"/>
            <p:cNvSpPr>
              <a:spLocks/>
            </p:cNvSpPr>
            <p:nvPr/>
          </p:nvSpPr>
          <p:spPr bwMode="auto">
            <a:xfrm>
              <a:off x="2768600" y="4102101"/>
              <a:ext cx="123825" cy="73025"/>
            </a:xfrm>
            <a:custGeom>
              <a:avLst/>
              <a:gdLst>
                <a:gd name="T0" fmla="*/ 38 w 39"/>
                <a:gd name="T1" fmla="*/ 11 h 23"/>
                <a:gd name="T2" fmla="*/ 21 w 39"/>
                <a:gd name="T3" fmla="*/ 1 h 23"/>
                <a:gd name="T4" fmla="*/ 18 w 39"/>
                <a:gd name="T5" fmla="*/ 1 h 23"/>
                <a:gd name="T6" fmla="*/ 1 w 39"/>
                <a:gd name="T7" fmla="*/ 11 h 23"/>
                <a:gd name="T8" fmla="*/ 1 w 39"/>
                <a:gd name="T9" fmla="*/ 12 h 23"/>
                <a:gd name="T10" fmla="*/ 18 w 39"/>
                <a:gd name="T11" fmla="*/ 22 h 23"/>
                <a:gd name="T12" fmla="*/ 21 w 39"/>
                <a:gd name="T13" fmla="*/ 22 h 23"/>
                <a:gd name="T14" fmla="*/ 38 w 39"/>
                <a:gd name="T15" fmla="*/ 12 h 23"/>
                <a:gd name="T16" fmla="*/ 38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8" y="11"/>
                  </a:moveTo>
                  <a:cubicBezTo>
                    <a:pt x="21" y="1"/>
                    <a:pt x="21" y="1"/>
                    <a:pt x="21" y="1"/>
                  </a:cubicBezTo>
                  <a:cubicBezTo>
                    <a:pt x="20" y="0"/>
                    <a:pt x="19" y="0"/>
                    <a:pt x="18" y="1"/>
                  </a:cubicBezTo>
                  <a:cubicBezTo>
                    <a:pt x="1" y="11"/>
                    <a:pt x="1" y="11"/>
                    <a:pt x="1" y="11"/>
                  </a:cubicBezTo>
                  <a:cubicBezTo>
                    <a:pt x="0" y="11"/>
                    <a:pt x="0" y="12"/>
                    <a:pt x="1" y="12"/>
                  </a:cubicBezTo>
                  <a:cubicBezTo>
                    <a:pt x="18" y="22"/>
                    <a:pt x="18" y="22"/>
                    <a:pt x="18" y="22"/>
                  </a:cubicBezTo>
                  <a:cubicBezTo>
                    <a:pt x="19" y="23"/>
                    <a:pt x="20" y="23"/>
                    <a:pt x="21" y="22"/>
                  </a:cubicBezTo>
                  <a:cubicBezTo>
                    <a:pt x="38" y="12"/>
                    <a:pt x="38" y="12"/>
                    <a:pt x="38" y="12"/>
                  </a:cubicBezTo>
                  <a:cubicBezTo>
                    <a:pt x="39" y="12"/>
                    <a:pt x="39" y="11"/>
                    <a:pt x="38"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2" name="Freeform 209"/>
            <p:cNvSpPr>
              <a:spLocks/>
            </p:cNvSpPr>
            <p:nvPr/>
          </p:nvSpPr>
          <p:spPr bwMode="auto">
            <a:xfrm>
              <a:off x="2538413" y="4051301"/>
              <a:ext cx="122238" cy="69850"/>
            </a:xfrm>
            <a:custGeom>
              <a:avLst/>
              <a:gdLst>
                <a:gd name="T0" fmla="*/ 38 w 39"/>
                <a:gd name="T1" fmla="*/ 10 h 22"/>
                <a:gd name="T2" fmla="*/ 20 w 39"/>
                <a:gd name="T3" fmla="*/ 0 h 22"/>
                <a:gd name="T4" fmla="*/ 18 w 39"/>
                <a:gd name="T5" fmla="*/ 0 h 22"/>
                <a:gd name="T6" fmla="*/ 1 w 39"/>
                <a:gd name="T7" fmla="*/ 10 h 22"/>
                <a:gd name="T8" fmla="*/ 1 w 39"/>
                <a:gd name="T9" fmla="*/ 11 h 22"/>
                <a:gd name="T10" fmla="*/ 18 w 39"/>
                <a:gd name="T11" fmla="*/ 22 h 22"/>
                <a:gd name="T12" fmla="*/ 20 w 39"/>
                <a:gd name="T13" fmla="*/ 22 h 22"/>
                <a:gd name="T14" fmla="*/ 38 w 39"/>
                <a:gd name="T15" fmla="*/ 11 h 22"/>
                <a:gd name="T16" fmla="*/ 38 w 39"/>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2">
                  <a:moveTo>
                    <a:pt x="38" y="10"/>
                  </a:moveTo>
                  <a:cubicBezTo>
                    <a:pt x="20" y="0"/>
                    <a:pt x="20" y="0"/>
                    <a:pt x="20" y="0"/>
                  </a:cubicBezTo>
                  <a:cubicBezTo>
                    <a:pt x="20" y="0"/>
                    <a:pt x="19" y="0"/>
                    <a:pt x="18" y="0"/>
                  </a:cubicBezTo>
                  <a:cubicBezTo>
                    <a:pt x="1" y="10"/>
                    <a:pt x="1" y="10"/>
                    <a:pt x="1" y="10"/>
                  </a:cubicBezTo>
                  <a:cubicBezTo>
                    <a:pt x="0" y="11"/>
                    <a:pt x="0" y="11"/>
                    <a:pt x="1" y="11"/>
                  </a:cubicBezTo>
                  <a:cubicBezTo>
                    <a:pt x="18" y="22"/>
                    <a:pt x="18" y="22"/>
                    <a:pt x="18" y="22"/>
                  </a:cubicBezTo>
                  <a:cubicBezTo>
                    <a:pt x="19" y="22"/>
                    <a:pt x="20" y="22"/>
                    <a:pt x="20" y="22"/>
                  </a:cubicBezTo>
                  <a:cubicBezTo>
                    <a:pt x="38" y="11"/>
                    <a:pt x="38" y="11"/>
                    <a:pt x="38" y="11"/>
                  </a:cubicBezTo>
                  <a:cubicBezTo>
                    <a:pt x="39" y="11"/>
                    <a:pt x="39" y="11"/>
                    <a:pt x="38" y="1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3" name="Freeform 210"/>
            <p:cNvSpPr>
              <a:spLocks/>
            </p:cNvSpPr>
            <p:nvPr/>
          </p:nvSpPr>
          <p:spPr bwMode="auto">
            <a:xfrm>
              <a:off x="2576513" y="4152901"/>
              <a:ext cx="176213" cy="100013"/>
            </a:xfrm>
            <a:custGeom>
              <a:avLst/>
              <a:gdLst>
                <a:gd name="T0" fmla="*/ 55 w 56"/>
                <a:gd name="T1" fmla="*/ 20 h 32"/>
                <a:gd name="T2" fmla="*/ 21 w 56"/>
                <a:gd name="T3" fmla="*/ 0 h 32"/>
                <a:gd name="T4" fmla="*/ 18 w 56"/>
                <a:gd name="T5" fmla="*/ 0 h 32"/>
                <a:gd name="T6" fmla="*/ 1 w 56"/>
                <a:gd name="T7" fmla="*/ 10 h 32"/>
                <a:gd name="T8" fmla="*/ 1 w 56"/>
                <a:gd name="T9" fmla="*/ 12 h 32"/>
                <a:gd name="T10" fmla="*/ 36 w 56"/>
                <a:gd name="T11" fmla="*/ 32 h 32"/>
                <a:gd name="T12" fmla="*/ 38 w 56"/>
                <a:gd name="T13" fmla="*/ 32 h 32"/>
                <a:gd name="T14" fmla="*/ 55 w 56"/>
                <a:gd name="T15" fmla="*/ 21 h 32"/>
                <a:gd name="T16" fmla="*/ 55 w 56"/>
                <a:gd name="T17" fmla="*/ 2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2">
                  <a:moveTo>
                    <a:pt x="55" y="20"/>
                  </a:moveTo>
                  <a:cubicBezTo>
                    <a:pt x="21" y="0"/>
                    <a:pt x="21" y="0"/>
                    <a:pt x="21" y="0"/>
                  </a:cubicBezTo>
                  <a:cubicBezTo>
                    <a:pt x="20" y="0"/>
                    <a:pt x="19" y="0"/>
                    <a:pt x="18" y="0"/>
                  </a:cubicBezTo>
                  <a:cubicBezTo>
                    <a:pt x="1" y="10"/>
                    <a:pt x="1" y="10"/>
                    <a:pt x="1" y="10"/>
                  </a:cubicBezTo>
                  <a:cubicBezTo>
                    <a:pt x="0" y="11"/>
                    <a:pt x="0" y="11"/>
                    <a:pt x="1" y="12"/>
                  </a:cubicBezTo>
                  <a:cubicBezTo>
                    <a:pt x="36" y="32"/>
                    <a:pt x="36" y="32"/>
                    <a:pt x="36" y="32"/>
                  </a:cubicBezTo>
                  <a:cubicBezTo>
                    <a:pt x="36" y="32"/>
                    <a:pt x="37" y="32"/>
                    <a:pt x="38" y="32"/>
                  </a:cubicBezTo>
                  <a:cubicBezTo>
                    <a:pt x="55" y="21"/>
                    <a:pt x="55" y="21"/>
                    <a:pt x="55" y="21"/>
                  </a:cubicBezTo>
                  <a:cubicBezTo>
                    <a:pt x="56" y="21"/>
                    <a:pt x="56" y="20"/>
                    <a:pt x="55" y="2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4" name="Freeform 211"/>
            <p:cNvSpPr>
              <a:spLocks/>
            </p:cNvSpPr>
            <p:nvPr/>
          </p:nvSpPr>
          <p:spPr bwMode="auto">
            <a:xfrm>
              <a:off x="2611438" y="4092576"/>
              <a:ext cx="211138" cy="119063"/>
            </a:xfrm>
            <a:custGeom>
              <a:avLst/>
              <a:gdLst>
                <a:gd name="T0" fmla="*/ 66 w 67"/>
                <a:gd name="T1" fmla="*/ 27 h 38"/>
                <a:gd name="T2" fmla="*/ 20 w 67"/>
                <a:gd name="T3" fmla="*/ 0 h 38"/>
                <a:gd name="T4" fmla="*/ 18 w 67"/>
                <a:gd name="T5" fmla="*/ 0 h 38"/>
                <a:gd name="T6" fmla="*/ 0 w 67"/>
                <a:gd name="T7" fmla="*/ 10 h 38"/>
                <a:gd name="T8" fmla="*/ 0 w 67"/>
                <a:gd name="T9" fmla="*/ 11 h 38"/>
                <a:gd name="T10" fmla="*/ 46 w 67"/>
                <a:gd name="T11" fmla="*/ 38 h 38"/>
                <a:gd name="T12" fmla="*/ 48 w 67"/>
                <a:gd name="T13" fmla="*/ 38 h 38"/>
                <a:gd name="T14" fmla="*/ 66 w 67"/>
                <a:gd name="T15" fmla="*/ 28 h 38"/>
                <a:gd name="T16" fmla="*/ 66 w 67"/>
                <a:gd name="T17"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38">
                  <a:moveTo>
                    <a:pt x="66" y="27"/>
                  </a:moveTo>
                  <a:cubicBezTo>
                    <a:pt x="20" y="0"/>
                    <a:pt x="20" y="0"/>
                    <a:pt x="20" y="0"/>
                  </a:cubicBezTo>
                  <a:cubicBezTo>
                    <a:pt x="19" y="0"/>
                    <a:pt x="18" y="0"/>
                    <a:pt x="18" y="0"/>
                  </a:cubicBezTo>
                  <a:cubicBezTo>
                    <a:pt x="0" y="10"/>
                    <a:pt x="0" y="10"/>
                    <a:pt x="0" y="10"/>
                  </a:cubicBezTo>
                  <a:cubicBezTo>
                    <a:pt x="0" y="11"/>
                    <a:pt x="0" y="11"/>
                    <a:pt x="0" y="11"/>
                  </a:cubicBezTo>
                  <a:cubicBezTo>
                    <a:pt x="46" y="38"/>
                    <a:pt x="46" y="38"/>
                    <a:pt x="46" y="38"/>
                  </a:cubicBezTo>
                  <a:cubicBezTo>
                    <a:pt x="47" y="38"/>
                    <a:pt x="48" y="38"/>
                    <a:pt x="48" y="38"/>
                  </a:cubicBezTo>
                  <a:cubicBezTo>
                    <a:pt x="66" y="28"/>
                    <a:pt x="66" y="28"/>
                    <a:pt x="66" y="28"/>
                  </a:cubicBezTo>
                  <a:cubicBezTo>
                    <a:pt x="67" y="27"/>
                    <a:pt x="67" y="27"/>
                    <a:pt x="66" y="27"/>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5" name="Freeform 212"/>
            <p:cNvSpPr>
              <a:spLocks/>
            </p:cNvSpPr>
            <p:nvPr/>
          </p:nvSpPr>
          <p:spPr bwMode="auto">
            <a:xfrm>
              <a:off x="2560638" y="4221163"/>
              <a:ext cx="122238" cy="73025"/>
            </a:xfrm>
            <a:custGeom>
              <a:avLst/>
              <a:gdLst>
                <a:gd name="T0" fmla="*/ 39 w 39"/>
                <a:gd name="T1" fmla="*/ 11 h 23"/>
                <a:gd name="T2" fmla="*/ 21 w 39"/>
                <a:gd name="T3" fmla="*/ 0 h 23"/>
                <a:gd name="T4" fmla="*/ 19 w 39"/>
                <a:gd name="T5" fmla="*/ 0 h 23"/>
                <a:gd name="T6" fmla="*/ 1 w 39"/>
                <a:gd name="T7" fmla="*/ 11 h 23"/>
                <a:gd name="T8" fmla="*/ 1 w 39"/>
                <a:gd name="T9" fmla="*/ 12 h 23"/>
                <a:gd name="T10" fmla="*/ 19 w 39"/>
                <a:gd name="T11" fmla="*/ 22 h 23"/>
                <a:gd name="T12" fmla="*/ 21 w 39"/>
                <a:gd name="T13" fmla="*/ 22 h 23"/>
                <a:gd name="T14" fmla="*/ 39 w 39"/>
                <a:gd name="T15" fmla="*/ 12 h 23"/>
                <a:gd name="T16" fmla="*/ 39 w 39"/>
                <a:gd name="T1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3">
                  <a:moveTo>
                    <a:pt x="39" y="11"/>
                  </a:moveTo>
                  <a:cubicBezTo>
                    <a:pt x="21" y="0"/>
                    <a:pt x="21" y="0"/>
                    <a:pt x="21" y="0"/>
                  </a:cubicBezTo>
                  <a:cubicBezTo>
                    <a:pt x="20" y="0"/>
                    <a:pt x="19" y="0"/>
                    <a:pt x="19" y="0"/>
                  </a:cubicBezTo>
                  <a:cubicBezTo>
                    <a:pt x="1" y="11"/>
                    <a:pt x="1" y="11"/>
                    <a:pt x="1" y="11"/>
                  </a:cubicBezTo>
                  <a:cubicBezTo>
                    <a:pt x="0" y="11"/>
                    <a:pt x="0" y="12"/>
                    <a:pt x="1" y="12"/>
                  </a:cubicBezTo>
                  <a:cubicBezTo>
                    <a:pt x="19" y="22"/>
                    <a:pt x="19" y="22"/>
                    <a:pt x="19" y="22"/>
                  </a:cubicBezTo>
                  <a:cubicBezTo>
                    <a:pt x="19" y="23"/>
                    <a:pt x="20" y="23"/>
                    <a:pt x="21" y="22"/>
                  </a:cubicBezTo>
                  <a:cubicBezTo>
                    <a:pt x="39" y="12"/>
                    <a:pt x="39" y="12"/>
                    <a:pt x="39" y="12"/>
                  </a:cubicBezTo>
                  <a:cubicBezTo>
                    <a:pt x="39" y="12"/>
                    <a:pt x="39" y="11"/>
                    <a:pt x="39" y="11"/>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6" name="Freeform 213"/>
            <p:cNvSpPr>
              <a:spLocks/>
            </p:cNvSpPr>
            <p:nvPr/>
          </p:nvSpPr>
          <p:spPr bwMode="auto">
            <a:xfrm>
              <a:off x="2455863" y="4240213"/>
              <a:ext cx="161925" cy="92075"/>
            </a:xfrm>
            <a:custGeom>
              <a:avLst/>
              <a:gdLst>
                <a:gd name="T0" fmla="*/ 51 w 51"/>
                <a:gd name="T1" fmla="*/ 18 h 29"/>
                <a:gd name="T2" fmla="*/ 21 w 51"/>
                <a:gd name="T3" fmla="*/ 0 h 29"/>
                <a:gd name="T4" fmla="*/ 19 w 51"/>
                <a:gd name="T5" fmla="*/ 0 h 29"/>
                <a:gd name="T6" fmla="*/ 1 w 51"/>
                <a:gd name="T7" fmla="*/ 11 h 29"/>
                <a:gd name="T8" fmla="*/ 1 w 51"/>
                <a:gd name="T9" fmla="*/ 12 h 29"/>
                <a:gd name="T10" fmla="*/ 31 w 51"/>
                <a:gd name="T11" fmla="*/ 29 h 29"/>
                <a:gd name="T12" fmla="*/ 33 w 51"/>
                <a:gd name="T13" fmla="*/ 29 h 29"/>
                <a:gd name="T14" fmla="*/ 51 w 51"/>
                <a:gd name="T15" fmla="*/ 19 h 29"/>
                <a:gd name="T16" fmla="*/ 51 w 51"/>
                <a:gd name="T17" fmla="*/ 1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9">
                  <a:moveTo>
                    <a:pt x="51" y="18"/>
                  </a:moveTo>
                  <a:cubicBezTo>
                    <a:pt x="21" y="0"/>
                    <a:pt x="21" y="0"/>
                    <a:pt x="21" y="0"/>
                  </a:cubicBezTo>
                  <a:cubicBezTo>
                    <a:pt x="20" y="0"/>
                    <a:pt x="19" y="0"/>
                    <a:pt x="19" y="0"/>
                  </a:cubicBezTo>
                  <a:cubicBezTo>
                    <a:pt x="1" y="11"/>
                    <a:pt x="1" y="11"/>
                    <a:pt x="1" y="11"/>
                  </a:cubicBezTo>
                  <a:cubicBezTo>
                    <a:pt x="0" y="11"/>
                    <a:pt x="0" y="12"/>
                    <a:pt x="1" y="12"/>
                  </a:cubicBezTo>
                  <a:cubicBezTo>
                    <a:pt x="31" y="29"/>
                    <a:pt x="31" y="29"/>
                    <a:pt x="31" y="29"/>
                  </a:cubicBezTo>
                  <a:cubicBezTo>
                    <a:pt x="31" y="29"/>
                    <a:pt x="32" y="29"/>
                    <a:pt x="33" y="29"/>
                  </a:cubicBezTo>
                  <a:cubicBezTo>
                    <a:pt x="51" y="19"/>
                    <a:pt x="51" y="19"/>
                    <a:pt x="51" y="19"/>
                  </a:cubicBezTo>
                  <a:cubicBezTo>
                    <a:pt x="51" y="19"/>
                    <a:pt x="51" y="18"/>
                    <a:pt x="51" y="1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7" name="Freeform 214"/>
            <p:cNvSpPr>
              <a:spLocks/>
            </p:cNvSpPr>
            <p:nvPr/>
          </p:nvSpPr>
          <p:spPr bwMode="auto">
            <a:xfrm>
              <a:off x="2184400" y="3565526"/>
              <a:ext cx="679450" cy="392113"/>
            </a:xfrm>
            <a:custGeom>
              <a:avLst/>
              <a:gdLst>
                <a:gd name="T0" fmla="*/ 214 w 215"/>
                <a:gd name="T1" fmla="*/ 76 h 124"/>
                <a:gd name="T2" fmla="*/ 82 w 215"/>
                <a:gd name="T3" fmla="*/ 0 h 124"/>
                <a:gd name="T4" fmla="*/ 80 w 215"/>
                <a:gd name="T5" fmla="*/ 0 h 124"/>
                <a:gd name="T6" fmla="*/ 0 w 215"/>
                <a:gd name="T7" fmla="*/ 46 h 124"/>
                <a:gd name="T8" fmla="*/ 0 w 215"/>
                <a:gd name="T9" fmla="*/ 47 h 124"/>
                <a:gd name="T10" fmla="*/ 132 w 215"/>
                <a:gd name="T11" fmla="*/ 123 h 124"/>
                <a:gd name="T12" fmla="*/ 135 w 215"/>
                <a:gd name="T13" fmla="*/ 123 h 124"/>
                <a:gd name="T14" fmla="*/ 214 w 215"/>
                <a:gd name="T15" fmla="*/ 77 h 124"/>
                <a:gd name="T16" fmla="*/ 214 w 215"/>
                <a:gd name="T17" fmla="*/ 7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 h="124">
                  <a:moveTo>
                    <a:pt x="214" y="76"/>
                  </a:moveTo>
                  <a:cubicBezTo>
                    <a:pt x="82" y="0"/>
                    <a:pt x="82" y="0"/>
                    <a:pt x="82" y="0"/>
                  </a:cubicBezTo>
                  <a:cubicBezTo>
                    <a:pt x="82" y="0"/>
                    <a:pt x="81" y="0"/>
                    <a:pt x="80" y="0"/>
                  </a:cubicBezTo>
                  <a:cubicBezTo>
                    <a:pt x="0" y="46"/>
                    <a:pt x="0" y="46"/>
                    <a:pt x="0" y="46"/>
                  </a:cubicBezTo>
                  <a:cubicBezTo>
                    <a:pt x="0" y="46"/>
                    <a:pt x="0" y="47"/>
                    <a:pt x="0" y="47"/>
                  </a:cubicBezTo>
                  <a:cubicBezTo>
                    <a:pt x="132" y="123"/>
                    <a:pt x="132" y="123"/>
                    <a:pt x="132" y="123"/>
                  </a:cubicBezTo>
                  <a:cubicBezTo>
                    <a:pt x="133" y="124"/>
                    <a:pt x="134" y="124"/>
                    <a:pt x="135" y="123"/>
                  </a:cubicBezTo>
                  <a:cubicBezTo>
                    <a:pt x="214" y="77"/>
                    <a:pt x="214" y="77"/>
                    <a:pt x="214" y="77"/>
                  </a:cubicBezTo>
                  <a:cubicBezTo>
                    <a:pt x="215" y="77"/>
                    <a:pt x="215" y="77"/>
                    <a:pt x="214" y="76"/>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8" name="Freeform 215"/>
            <p:cNvSpPr>
              <a:spLocks/>
            </p:cNvSpPr>
            <p:nvPr/>
          </p:nvSpPr>
          <p:spPr bwMode="auto">
            <a:xfrm>
              <a:off x="1644650" y="3941763"/>
              <a:ext cx="565150" cy="323850"/>
            </a:xfrm>
            <a:custGeom>
              <a:avLst/>
              <a:gdLst>
                <a:gd name="T0" fmla="*/ 356 w 356"/>
                <a:gd name="T1" fmla="*/ 194 h 204"/>
                <a:gd name="T2" fmla="*/ 20 w 356"/>
                <a:gd name="T3" fmla="*/ 0 h 204"/>
                <a:gd name="T4" fmla="*/ 0 w 356"/>
                <a:gd name="T5" fmla="*/ 10 h 204"/>
                <a:gd name="T6" fmla="*/ 338 w 356"/>
                <a:gd name="T7" fmla="*/ 204 h 204"/>
                <a:gd name="T8" fmla="*/ 356 w 356"/>
                <a:gd name="T9" fmla="*/ 194 h 204"/>
              </a:gdLst>
              <a:ahLst/>
              <a:cxnLst>
                <a:cxn ang="0">
                  <a:pos x="T0" y="T1"/>
                </a:cxn>
                <a:cxn ang="0">
                  <a:pos x="T2" y="T3"/>
                </a:cxn>
                <a:cxn ang="0">
                  <a:pos x="T4" y="T5"/>
                </a:cxn>
                <a:cxn ang="0">
                  <a:pos x="T6" y="T7"/>
                </a:cxn>
                <a:cxn ang="0">
                  <a:pos x="T8" y="T9"/>
                </a:cxn>
              </a:cxnLst>
              <a:rect l="0" t="0" r="r" b="b"/>
              <a:pathLst>
                <a:path w="356" h="204">
                  <a:moveTo>
                    <a:pt x="356" y="194"/>
                  </a:moveTo>
                  <a:lnTo>
                    <a:pt x="20" y="0"/>
                  </a:lnTo>
                  <a:lnTo>
                    <a:pt x="0" y="10"/>
                  </a:lnTo>
                  <a:lnTo>
                    <a:pt x="338" y="204"/>
                  </a:lnTo>
                  <a:lnTo>
                    <a:pt x="356" y="194"/>
                  </a:lnTo>
                  <a:close/>
                </a:path>
              </a:pathLst>
            </a:custGeom>
            <a:solidFill>
              <a:srgbClr val="C3C3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89" name="Freeform 216"/>
            <p:cNvSpPr>
              <a:spLocks/>
            </p:cNvSpPr>
            <p:nvPr/>
          </p:nvSpPr>
          <p:spPr bwMode="auto">
            <a:xfrm>
              <a:off x="1420813" y="3811588"/>
              <a:ext cx="1752600" cy="608013"/>
            </a:xfrm>
            <a:custGeom>
              <a:avLst/>
              <a:gdLst>
                <a:gd name="T0" fmla="*/ 553 w 555"/>
                <a:gd name="T1" fmla="*/ 56 h 193"/>
                <a:gd name="T2" fmla="*/ 332 w 555"/>
                <a:gd name="T3" fmla="*/ 184 h 193"/>
                <a:gd name="T4" fmla="*/ 323 w 555"/>
                <a:gd name="T5" fmla="*/ 184 h 193"/>
                <a:gd name="T6" fmla="*/ 5 w 555"/>
                <a:gd name="T7" fmla="*/ 0 h 193"/>
                <a:gd name="T8" fmla="*/ 3 w 555"/>
                <a:gd name="T9" fmla="*/ 2 h 193"/>
                <a:gd name="T10" fmla="*/ 3 w 555"/>
                <a:gd name="T11" fmla="*/ 7 h 193"/>
                <a:gd name="T12" fmla="*/ 323 w 555"/>
                <a:gd name="T13" fmla="*/ 192 h 193"/>
                <a:gd name="T14" fmla="*/ 332 w 555"/>
                <a:gd name="T15" fmla="*/ 192 h 193"/>
                <a:gd name="T16" fmla="*/ 553 w 555"/>
                <a:gd name="T17" fmla="*/ 64 h 193"/>
                <a:gd name="T18" fmla="*/ 555 w 555"/>
                <a:gd name="T19" fmla="*/ 61 h 193"/>
                <a:gd name="T20" fmla="*/ 555 w 555"/>
                <a:gd name="T21" fmla="*/ 53 h 193"/>
                <a:gd name="T22" fmla="*/ 553 w 555"/>
                <a:gd name="T23" fmla="*/ 5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5" h="193">
                  <a:moveTo>
                    <a:pt x="553" y="56"/>
                  </a:moveTo>
                  <a:cubicBezTo>
                    <a:pt x="332" y="184"/>
                    <a:pt x="332" y="184"/>
                    <a:pt x="332" y="184"/>
                  </a:cubicBezTo>
                  <a:cubicBezTo>
                    <a:pt x="330" y="185"/>
                    <a:pt x="325" y="185"/>
                    <a:pt x="323" y="184"/>
                  </a:cubicBezTo>
                  <a:cubicBezTo>
                    <a:pt x="5" y="0"/>
                    <a:pt x="5" y="0"/>
                    <a:pt x="5" y="0"/>
                  </a:cubicBezTo>
                  <a:cubicBezTo>
                    <a:pt x="3" y="2"/>
                    <a:pt x="3" y="2"/>
                    <a:pt x="3" y="2"/>
                  </a:cubicBezTo>
                  <a:cubicBezTo>
                    <a:pt x="0" y="3"/>
                    <a:pt x="0" y="6"/>
                    <a:pt x="3" y="7"/>
                  </a:cubicBezTo>
                  <a:cubicBezTo>
                    <a:pt x="323" y="192"/>
                    <a:pt x="323" y="192"/>
                    <a:pt x="323" y="192"/>
                  </a:cubicBezTo>
                  <a:cubicBezTo>
                    <a:pt x="325" y="193"/>
                    <a:pt x="330" y="193"/>
                    <a:pt x="332" y="192"/>
                  </a:cubicBezTo>
                  <a:cubicBezTo>
                    <a:pt x="553" y="64"/>
                    <a:pt x="553" y="64"/>
                    <a:pt x="553" y="64"/>
                  </a:cubicBezTo>
                  <a:cubicBezTo>
                    <a:pt x="555" y="63"/>
                    <a:pt x="555" y="62"/>
                    <a:pt x="555" y="61"/>
                  </a:cubicBezTo>
                  <a:cubicBezTo>
                    <a:pt x="555" y="53"/>
                    <a:pt x="555" y="53"/>
                    <a:pt x="555" y="53"/>
                  </a:cubicBezTo>
                  <a:cubicBezTo>
                    <a:pt x="555" y="54"/>
                    <a:pt x="555" y="55"/>
                    <a:pt x="553" y="56"/>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0" name="Rectangle 217"/>
            <p:cNvSpPr>
              <a:spLocks noChangeArrowheads="1"/>
            </p:cNvSpPr>
            <p:nvPr/>
          </p:nvSpPr>
          <p:spPr bwMode="auto">
            <a:xfrm>
              <a:off x="3173413" y="3978276"/>
              <a:ext cx="1588" cy="1588"/>
            </a:xfrm>
            <a:prstGeom prst="rect">
              <a:avLst/>
            </a:prstGeom>
            <a:solidFill>
              <a:srgbClr val="BCBE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1" name="Freeform 218"/>
            <p:cNvSpPr>
              <a:spLocks/>
            </p:cNvSpPr>
            <p:nvPr/>
          </p:nvSpPr>
          <p:spPr bwMode="auto">
            <a:xfrm>
              <a:off x="1638300" y="2695576"/>
              <a:ext cx="925513" cy="1077913"/>
            </a:xfrm>
            <a:custGeom>
              <a:avLst/>
              <a:gdLst>
                <a:gd name="T0" fmla="*/ 293 w 293"/>
                <a:gd name="T1" fmla="*/ 117 h 342"/>
                <a:gd name="T2" fmla="*/ 289 w 293"/>
                <a:gd name="T3" fmla="*/ 79 h 342"/>
                <a:gd name="T4" fmla="*/ 279 w 293"/>
                <a:gd name="T5" fmla="*/ 15 h 342"/>
                <a:gd name="T6" fmla="*/ 236 w 293"/>
                <a:gd name="T7" fmla="*/ 0 h 342"/>
                <a:gd name="T8" fmla="*/ 228 w 293"/>
                <a:gd name="T9" fmla="*/ 61 h 342"/>
                <a:gd name="T10" fmla="*/ 204 w 293"/>
                <a:gd name="T11" fmla="*/ 96 h 342"/>
                <a:gd name="T12" fmla="*/ 178 w 293"/>
                <a:gd name="T13" fmla="*/ 145 h 342"/>
                <a:gd name="T14" fmla="*/ 139 w 293"/>
                <a:gd name="T15" fmla="*/ 230 h 342"/>
                <a:gd name="T16" fmla="*/ 133 w 293"/>
                <a:gd name="T17" fmla="*/ 230 h 342"/>
                <a:gd name="T18" fmla="*/ 87 w 293"/>
                <a:gd name="T19" fmla="*/ 235 h 342"/>
                <a:gd name="T20" fmla="*/ 43 w 293"/>
                <a:gd name="T21" fmla="*/ 249 h 342"/>
                <a:gd name="T22" fmla="*/ 19 w 293"/>
                <a:gd name="T23" fmla="*/ 278 h 342"/>
                <a:gd name="T24" fmla="*/ 0 w 293"/>
                <a:gd name="T25" fmla="*/ 327 h 342"/>
                <a:gd name="T26" fmla="*/ 0 w 293"/>
                <a:gd name="T27" fmla="*/ 334 h 342"/>
                <a:gd name="T28" fmla="*/ 5 w 293"/>
                <a:gd name="T29" fmla="*/ 339 h 342"/>
                <a:gd name="T30" fmla="*/ 14 w 293"/>
                <a:gd name="T31" fmla="*/ 332 h 342"/>
                <a:gd name="T32" fmla="*/ 22 w 293"/>
                <a:gd name="T33" fmla="*/ 319 h 342"/>
                <a:gd name="T34" fmla="*/ 19 w 293"/>
                <a:gd name="T35" fmla="*/ 330 h 342"/>
                <a:gd name="T36" fmla="*/ 21 w 293"/>
                <a:gd name="T37" fmla="*/ 339 h 342"/>
                <a:gd name="T38" fmla="*/ 32 w 293"/>
                <a:gd name="T39" fmla="*/ 339 h 342"/>
                <a:gd name="T40" fmla="*/ 38 w 293"/>
                <a:gd name="T41" fmla="*/ 327 h 342"/>
                <a:gd name="T42" fmla="*/ 65 w 293"/>
                <a:gd name="T43" fmla="*/ 277 h 342"/>
                <a:gd name="T44" fmla="*/ 77 w 293"/>
                <a:gd name="T45" fmla="*/ 271 h 342"/>
                <a:gd name="T46" fmla="*/ 89 w 293"/>
                <a:gd name="T47" fmla="*/ 275 h 342"/>
                <a:gd name="T48" fmla="*/ 88 w 293"/>
                <a:gd name="T49" fmla="*/ 290 h 342"/>
                <a:gd name="T50" fmla="*/ 76 w 293"/>
                <a:gd name="T51" fmla="*/ 300 h 342"/>
                <a:gd name="T52" fmla="*/ 57 w 293"/>
                <a:gd name="T53" fmla="*/ 314 h 342"/>
                <a:gd name="T54" fmla="*/ 50 w 293"/>
                <a:gd name="T55" fmla="*/ 327 h 342"/>
                <a:gd name="T56" fmla="*/ 58 w 293"/>
                <a:gd name="T57" fmla="*/ 332 h 342"/>
                <a:gd name="T58" fmla="*/ 67 w 293"/>
                <a:gd name="T59" fmla="*/ 330 h 342"/>
                <a:gd name="T60" fmla="*/ 94 w 293"/>
                <a:gd name="T61" fmla="*/ 318 h 342"/>
                <a:gd name="T62" fmla="*/ 129 w 293"/>
                <a:gd name="T63" fmla="*/ 297 h 342"/>
                <a:gd name="T64" fmla="*/ 157 w 293"/>
                <a:gd name="T65" fmla="*/ 266 h 342"/>
                <a:gd name="T66" fmla="*/ 226 w 293"/>
                <a:gd name="T67" fmla="*/ 203 h 342"/>
                <a:gd name="T68" fmla="*/ 287 w 293"/>
                <a:gd name="T69" fmla="*/ 129 h 342"/>
                <a:gd name="T70" fmla="*/ 293 w 293"/>
                <a:gd name="T71" fmla="*/ 11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342">
                  <a:moveTo>
                    <a:pt x="293" y="117"/>
                  </a:moveTo>
                  <a:cubicBezTo>
                    <a:pt x="293" y="104"/>
                    <a:pt x="291" y="92"/>
                    <a:pt x="289" y="79"/>
                  </a:cubicBezTo>
                  <a:cubicBezTo>
                    <a:pt x="285" y="58"/>
                    <a:pt x="282" y="36"/>
                    <a:pt x="279" y="15"/>
                  </a:cubicBezTo>
                  <a:cubicBezTo>
                    <a:pt x="264" y="13"/>
                    <a:pt x="249" y="8"/>
                    <a:pt x="236" y="0"/>
                  </a:cubicBezTo>
                  <a:cubicBezTo>
                    <a:pt x="237" y="21"/>
                    <a:pt x="237" y="42"/>
                    <a:pt x="228" y="61"/>
                  </a:cubicBezTo>
                  <a:cubicBezTo>
                    <a:pt x="222" y="74"/>
                    <a:pt x="212" y="84"/>
                    <a:pt x="204" y="96"/>
                  </a:cubicBezTo>
                  <a:cubicBezTo>
                    <a:pt x="194" y="111"/>
                    <a:pt x="186" y="128"/>
                    <a:pt x="178" y="145"/>
                  </a:cubicBezTo>
                  <a:cubicBezTo>
                    <a:pt x="165" y="173"/>
                    <a:pt x="152" y="202"/>
                    <a:pt x="139" y="230"/>
                  </a:cubicBezTo>
                  <a:cubicBezTo>
                    <a:pt x="137" y="230"/>
                    <a:pt x="135" y="230"/>
                    <a:pt x="133" y="230"/>
                  </a:cubicBezTo>
                  <a:cubicBezTo>
                    <a:pt x="118" y="233"/>
                    <a:pt x="102" y="233"/>
                    <a:pt x="87" y="235"/>
                  </a:cubicBezTo>
                  <a:cubicBezTo>
                    <a:pt x="72" y="236"/>
                    <a:pt x="56" y="240"/>
                    <a:pt x="43" y="249"/>
                  </a:cubicBezTo>
                  <a:cubicBezTo>
                    <a:pt x="33" y="256"/>
                    <a:pt x="25" y="267"/>
                    <a:pt x="19" y="278"/>
                  </a:cubicBezTo>
                  <a:cubicBezTo>
                    <a:pt x="10" y="293"/>
                    <a:pt x="3" y="309"/>
                    <a:pt x="0" y="327"/>
                  </a:cubicBezTo>
                  <a:cubicBezTo>
                    <a:pt x="0" y="329"/>
                    <a:pt x="0" y="332"/>
                    <a:pt x="0" y="334"/>
                  </a:cubicBezTo>
                  <a:cubicBezTo>
                    <a:pt x="1" y="336"/>
                    <a:pt x="3" y="338"/>
                    <a:pt x="5" y="339"/>
                  </a:cubicBezTo>
                  <a:cubicBezTo>
                    <a:pt x="9" y="340"/>
                    <a:pt x="12" y="336"/>
                    <a:pt x="14" y="332"/>
                  </a:cubicBezTo>
                  <a:cubicBezTo>
                    <a:pt x="17" y="328"/>
                    <a:pt x="19" y="324"/>
                    <a:pt x="22" y="319"/>
                  </a:cubicBezTo>
                  <a:cubicBezTo>
                    <a:pt x="20" y="323"/>
                    <a:pt x="20" y="326"/>
                    <a:pt x="19" y="330"/>
                  </a:cubicBezTo>
                  <a:cubicBezTo>
                    <a:pt x="19" y="333"/>
                    <a:pt x="19" y="337"/>
                    <a:pt x="21" y="339"/>
                  </a:cubicBezTo>
                  <a:cubicBezTo>
                    <a:pt x="24" y="342"/>
                    <a:pt x="29" y="342"/>
                    <a:pt x="32" y="339"/>
                  </a:cubicBezTo>
                  <a:cubicBezTo>
                    <a:pt x="36" y="336"/>
                    <a:pt x="37" y="331"/>
                    <a:pt x="38" y="327"/>
                  </a:cubicBezTo>
                  <a:cubicBezTo>
                    <a:pt x="44" y="309"/>
                    <a:pt x="50" y="289"/>
                    <a:pt x="65" y="277"/>
                  </a:cubicBezTo>
                  <a:cubicBezTo>
                    <a:pt x="69" y="274"/>
                    <a:pt x="73" y="271"/>
                    <a:pt x="77" y="271"/>
                  </a:cubicBezTo>
                  <a:cubicBezTo>
                    <a:pt x="82" y="270"/>
                    <a:pt x="87" y="271"/>
                    <a:pt x="89" y="275"/>
                  </a:cubicBezTo>
                  <a:cubicBezTo>
                    <a:pt x="92" y="280"/>
                    <a:pt x="91" y="286"/>
                    <a:pt x="88" y="290"/>
                  </a:cubicBezTo>
                  <a:cubicBezTo>
                    <a:pt x="85" y="294"/>
                    <a:pt x="80" y="297"/>
                    <a:pt x="76" y="300"/>
                  </a:cubicBezTo>
                  <a:cubicBezTo>
                    <a:pt x="69" y="304"/>
                    <a:pt x="63" y="309"/>
                    <a:pt x="57" y="314"/>
                  </a:cubicBezTo>
                  <a:cubicBezTo>
                    <a:pt x="53" y="317"/>
                    <a:pt x="48" y="322"/>
                    <a:pt x="50" y="327"/>
                  </a:cubicBezTo>
                  <a:cubicBezTo>
                    <a:pt x="51" y="330"/>
                    <a:pt x="54" y="332"/>
                    <a:pt x="58" y="332"/>
                  </a:cubicBezTo>
                  <a:cubicBezTo>
                    <a:pt x="61" y="333"/>
                    <a:pt x="64" y="332"/>
                    <a:pt x="67" y="330"/>
                  </a:cubicBezTo>
                  <a:cubicBezTo>
                    <a:pt x="77" y="327"/>
                    <a:pt x="85" y="323"/>
                    <a:pt x="94" y="318"/>
                  </a:cubicBezTo>
                  <a:cubicBezTo>
                    <a:pt x="106" y="312"/>
                    <a:pt x="118" y="305"/>
                    <a:pt x="129" y="297"/>
                  </a:cubicBezTo>
                  <a:cubicBezTo>
                    <a:pt x="139" y="288"/>
                    <a:pt x="148" y="277"/>
                    <a:pt x="157" y="266"/>
                  </a:cubicBezTo>
                  <a:cubicBezTo>
                    <a:pt x="178" y="243"/>
                    <a:pt x="201" y="221"/>
                    <a:pt x="226" y="203"/>
                  </a:cubicBezTo>
                  <a:cubicBezTo>
                    <a:pt x="252" y="184"/>
                    <a:pt x="271" y="157"/>
                    <a:pt x="287" y="129"/>
                  </a:cubicBezTo>
                  <a:cubicBezTo>
                    <a:pt x="289" y="125"/>
                    <a:pt x="291" y="121"/>
                    <a:pt x="293" y="117"/>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2" name="Freeform 219"/>
            <p:cNvSpPr>
              <a:spLocks/>
            </p:cNvSpPr>
            <p:nvPr/>
          </p:nvSpPr>
          <p:spPr bwMode="auto">
            <a:xfrm>
              <a:off x="1411288" y="3100388"/>
              <a:ext cx="1038225" cy="1316038"/>
            </a:xfrm>
            <a:custGeom>
              <a:avLst/>
              <a:gdLst>
                <a:gd name="T0" fmla="*/ 324 w 329"/>
                <a:gd name="T1" fmla="*/ 417 h 418"/>
                <a:gd name="T2" fmla="*/ 5 w 329"/>
                <a:gd name="T3" fmla="*/ 232 h 418"/>
                <a:gd name="T4" fmla="*/ 0 w 329"/>
                <a:gd name="T5" fmla="*/ 225 h 418"/>
                <a:gd name="T6" fmla="*/ 0 w 329"/>
                <a:gd name="T7" fmla="*/ 3 h 418"/>
                <a:gd name="T8" fmla="*/ 5 w 329"/>
                <a:gd name="T9" fmla="*/ 1 h 418"/>
                <a:gd name="T10" fmla="*/ 324 w 329"/>
                <a:gd name="T11" fmla="*/ 186 h 418"/>
                <a:gd name="T12" fmla="*/ 329 w 329"/>
                <a:gd name="T13" fmla="*/ 194 h 418"/>
                <a:gd name="T14" fmla="*/ 329 w 329"/>
                <a:gd name="T15" fmla="*/ 415 h 418"/>
                <a:gd name="T16" fmla="*/ 324 w 329"/>
                <a:gd name="T17" fmla="*/ 417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418">
                  <a:moveTo>
                    <a:pt x="324" y="417"/>
                  </a:moveTo>
                  <a:cubicBezTo>
                    <a:pt x="5" y="232"/>
                    <a:pt x="5" y="232"/>
                    <a:pt x="5" y="232"/>
                  </a:cubicBezTo>
                  <a:cubicBezTo>
                    <a:pt x="2" y="231"/>
                    <a:pt x="0" y="227"/>
                    <a:pt x="0" y="225"/>
                  </a:cubicBezTo>
                  <a:cubicBezTo>
                    <a:pt x="0" y="3"/>
                    <a:pt x="0" y="3"/>
                    <a:pt x="0" y="3"/>
                  </a:cubicBezTo>
                  <a:cubicBezTo>
                    <a:pt x="0" y="1"/>
                    <a:pt x="2" y="0"/>
                    <a:pt x="5" y="1"/>
                  </a:cubicBezTo>
                  <a:cubicBezTo>
                    <a:pt x="324" y="186"/>
                    <a:pt x="324" y="186"/>
                    <a:pt x="324" y="186"/>
                  </a:cubicBezTo>
                  <a:cubicBezTo>
                    <a:pt x="327" y="188"/>
                    <a:pt x="329" y="191"/>
                    <a:pt x="329" y="194"/>
                  </a:cubicBezTo>
                  <a:cubicBezTo>
                    <a:pt x="329" y="415"/>
                    <a:pt x="329" y="415"/>
                    <a:pt x="329" y="415"/>
                  </a:cubicBezTo>
                  <a:cubicBezTo>
                    <a:pt x="329" y="417"/>
                    <a:pt x="327" y="418"/>
                    <a:pt x="324" y="417"/>
                  </a:cubicBezTo>
                  <a:close/>
                </a:path>
              </a:pathLst>
            </a:custGeom>
            <a:solidFill>
              <a:srgbClr val="EEF1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3" name="Freeform 220"/>
            <p:cNvSpPr>
              <a:spLocks/>
            </p:cNvSpPr>
            <p:nvPr/>
          </p:nvSpPr>
          <p:spPr bwMode="auto">
            <a:xfrm>
              <a:off x="1417638" y="3097213"/>
              <a:ext cx="1041400" cy="1316038"/>
            </a:xfrm>
            <a:custGeom>
              <a:avLst/>
              <a:gdLst>
                <a:gd name="T0" fmla="*/ 326 w 330"/>
                <a:gd name="T1" fmla="*/ 186 h 418"/>
                <a:gd name="T2" fmla="*/ 6 w 330"/>
                <a:gd name="T3" fmla="*/ 1 h 418"/>
                <a:gd name="T4" fmla="*/ 2 w 330"/>
                <a:gd name="T5" fmla="*/ 1 h 418"/>
                <a:gd name="T6" fmla="*/ 2 w 330"/>
                <a:gd name="T7" fmla="*/ 1 h 418"/>
                <a:gd name="T8" fmla="*/ 0 w 330"/>
                <a:gd name="T9" fmla="*/ 2 h 418"/>
                <a:gd name="T10" fmla="*/ 0 w 330"/>
                <a:gd name="T11" fmla="*/ 2 h 418"/>
                <a:gd name="T12" fmla="*/ 3 w 330"/>
                <a:gd name="T13" fmla="*/ 2 h 418"/>
                <a:gd name="T14" fmla="*/ 322 w 330"/>
                <a:gd name="T15" fmla="*/ 187 h 418"/>
                <a:gd name="T16" fmla="*/ 327 w 330"/>
                <a:gd name="T17" fmla="*/ 195 h 418"/>
                <a:gd name="T18" fmla="*/ 327 w 330"/>
                <a:gd name="T19" fmla="*/ 416 h 418"/>
                <a:gd name="T20" fmla="*/ 327 w 330"/>
                <a:gd name="T21" fmla="*/ 417 h 418"/>
                <a:gd name="T22" fmla="*/ 330 w 330"/>
                <a:gd name="T23" fmla="*/ 414 h 418"/>
                <a:gd name="T24" fmla="*/ 330 w 330"/>
                <a:gd name="T25" fmla="*/ 193 h 418"/>
                <a:gd name="T26" fmla="*/ 326 w 330"/>
                <a:gd name="T27" fmla="*/ 186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0" h="418">
                  <a:moveTo>
                    <a:pt x="326" y="186"/>
                  </a:moveTo>
                  <a:cubicBezTo>
                    <a:pt x="6" y="1"/>
                    <a:pt x="6" y="1"/>
                    <a:pt x="6" y="1"/>
                  </a:cubicBezTo>
                  <a:cubicBezTo>
                    <a:pt x="4" y="0"/>
                    <a:pt x="3" y="0"/>
                    <a:pt x="2" y="1"/>
                  </a:cubicBezTo>
                  <a:cubicBezTo>
                    <a:pt x="2" y="1"/>
                    <a:pt x="2" y="1"/>
                    <a:pt x="2" y="1"/>
                  </a:cubicBezTo>
                  <a:cubicBezTo>
                    <a:pt x="0" y="2"/>
                    <a:pt x="0" y="2"/>
                    <a:pt x="0" y="2"/>
                  </a:cubicBezTo>
                  <a:cubicBezTo>
                    <a:pt x="0" y="2"/>
                    <a:pt x="0" y="2"/>
                    <a:pt x="0" y="2"/>
                  </a:cubicBezTo>
                  <a:cubicBezTo>
                    <a:pt x="0" y="2"/>
                    <a:pt x="1" y="2"/>
                    <a:pt x="3" y="2"/>
                  </a:cubicBezTo>
                  <a:cubicBezTo>
                    <a:pt x="322" y="187"/>
                    <a:pt x="322" y="187"/>
                    <a:pt x="322" y="187"/>
                  </a:cubicBezTo>
                  <a:cubicBezTo>
                    <a:pt x="325" y="189"/>
                    <a:pt x="327" y="192"/>
                    <a:pt x="327" y="195"/>
                  </a:cubicBezTo>
                  <a:cubicBezTo>
                    <a:pt x="327" y="416"/>
                    <a:pt x="327" y="416"/>
                    <a:pt x="327" y="416"/>
                  </a:cubicBezTo>
                  <a:cubicBezTo>
                    <a:pt x="327" y="416"/>
                    <a:pt x="327" y="417"/>
                    <a:pt x="327" y="417"/>
                  </a:cubicBezTo>
                  <a:cubicBezTo>
                    <a:pt x="329" y="418"/>
                    <a:pt x="330" y="417"/>
                    <a:pt x="330" y="414"/>
                  </a:cubicBezTo>
                  <a:cubicBezTo>
                    <a:pt x="330" y="193"/>
                    <a:pt x="330" y="193"/>
                    <a:pt x="330" y="193"/>
                  </a:cubicBezTo>
                  <a:cubicBezTo>
                    <a:pt x="330" y="191"/>
                    <a:pt x="328" y="187"/>
                    <a:pt x="326" y="186"/>
                  </a:cubicBezTo>
                  <a:close/>
                </a:path>
              </a:pathLst>
            </a:custGeom>
            <a:solidFill>
              <a:srgbClr val="B4C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4" name="Freeform 221"/>
            <p:cNvSpPr>
              <a:spLocks/>
            </p:cNvSpPr>
            <p:nvPr/>
          </p:nvSpPr>
          <p:spPr bwMode="auto">
            <a:xfrm>
              <a:off x="1824038" y="3616326"/>
              <a:ext cx="212725" cy="284163"/>
            </a:xfrm>
            <a:custGeom>
              <a:avLst/>
              <a:gdLst>
                <a:gd name="T0" fmla="*/ 67 w 67"/>
                <a:gd name="T1" fmla="*/ 65 h 90"/>
                <a:gd name="T2" fmla="*/ 34 w 67"/>
                <a:gd name="T3" fmla="*/ 79 h 90"/>
                <a:gd name="T4" fmla="*/ 0 w 67"/>
                <a:gd name="T5" fmla="*/ 26 h 90"/>
                <a:gd name="T6" fmla="*/ 34 w 67"/>
                <a:gd name="T7" fmla="*/ 11 h 90"/>
                <a:gd name="T8" fmla="*/ 67 w 67"/>
                <a:gd name="T9" fmla="*/ 65 h 90"/>
              </a:gdLst>
              <a:ahLst/>
              <a:cxnLst>
                <a:cxn ang="0">
                  <a:pos x="T0" y="T1"/>
                </a:cxn>
                <a:cxn ang="0">
                  <a:pos x="T2" y="T3"/>
                </a:cxn>
                <a:cxn ang="0">
                  <a:pos x="T4" y="T5"/>
                </a:cxn>
                <a:cxn ang="0">
                  <a:pos x="T6" y="T7"/>
                </a:cxn>
                <a:cxn ang="0">
                  <a:pos x="T8" y="T9"/>
                </a:cxn>
              </a:cxnLst>
              <a:rect l="0" t="0" r="r" b="b"/>
              <a:pathLst>
                <a:path w="67" h="90">
                  <a:moveTo>
                    <a:pt x="67" y="65"/>
                  </a:moveTo>
                  <a:cubicBezTo>
                    <a:pt x="67" y="83"/>
                    <a:pt x="52" y="90"/>
                    <a:pt x="34" y="79"/>
                  </a:cubicBezTo>
                  <a:cubicBezTo>
                    <a:pt x="15" y="68"/>
                    <a:pt x="0" y="44"/>
                    <a:pt x="0" y="26"/>
                  </a:cubicBezTo>
                  <a:cubicBezTo>
                    <a:pt x="0" y="7"/>
                    <a:pt x="15" y="0"/>
                    <a:pt x="34" y="11"/>
                  </a:cubicBezTo>
                  <a:cubicBezTo>
                    <a:pt x="52" y="22"/>
                    <a:pt x="67" y="46"/>
                    <a:pt x="67" y="65"/>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5" name="Freeform 222"/>
            <p:cNvSpPr>
              <a:spLocks/>
            </p:cNvSpPr>
            <p:nvPr/>
          </p:nvSpPr>
          <p:spPr bwMode="auto">
            <a:xfrm>
              <a:off x="2682875" y="2916238"/>
              <a:ext cx="944563" cy="1252538"/>
            </a:xfrm>
            <a:custGeom>
              <a:avLst/>
              <a:gdLst>
                <a:gd name="T0" fmla="*/ 297 w 299"/>
                <a:gd name="T1" fmla="*/ 10 h 397"/>
                <a:gd name="T2" fmla="*/ 295 w 299"/>
                <a:gd name="T3" fmla="*/ 0 h 397"/>
                <a:gd name="T4" fmla="*/ 283 w 299"/>
                <a:gd name="T5" fmla="*/ 3 h 397"/>
                <a:gd name="T6" fmla="*/ 210 w 299"/>
                <a:gd name="T7" fmla="*/ 7 h 397"/>
                <a:gd name="T8" fmla="*/ 221 w 299"/>
                <a:gd name="T9" fmla="*/ 64 h 397"/>
                <a:gd name="T10" fmla="*/ 222 w 299"/>
                <a:gd name="T11" fmla="*/ 75 h 397"/>
                <a:gd name="T12" fmla="*/ 211 w 299"/>
                <a:gd name="T13" fmla="*/ 88 h 397"/>
                <a:gd name="T14" fmla="*/ 195 w 299"/>
                <a:gd name="T15" fmla="*/ 104 h 397"/>
                <a:gd name="T16" fmla="*/ 166 w 299"/>
                <a:gd name="T17" fmla="*/ 135 h 397"/>
                <a:gd name="T18" fmla="*/ 114 w 299"/>
                <a:gd name="T19" fmla="*/ 205 h 397"/>
                <a:gd name="T20" fmla="*/ 50 w 299"/>
                <a:gd name="T21" fmla="*/ 267 h 397"/>
                <a:gd name="T22" fmla="*/ 19 w 299"/>
                <a:gd name="T23" fmla="*/ 322 h 397"/>
                <a:gd name="T24" fmla="*/ 2 w 299"/>
                <a:gd name="T25" fmla="*/ 361 h 397"/>
                <a:gd name="T26" fmla="*/ 0 w 299"/>
                <a:gd name="T27" fmla="*/ 369 h 397"/>
                <a:gd name="T28" fmla="*/ 4 w 299"/>
                <a:gd name="T29" fmla="*/ 377 h 397"/>
                <a:gd name="T30" fmla="*/ 13 w 299"/>
                <a:gd name="T31" fmla="*/ 375 h 397"/>
                <a:gd name="T32" fmla="*/ 19 w 299"/>
                <a:gd name="T33" fmla="*/ 366 h 397"/>
                <a:gd name="T34" fmla="*/ 52 w 299"/>
                <a:gd name="T35" fmla="*/ 319 h 397"/>
                <a:gd name="T36" fmla="*/ 25 w 299"/>
                <a:gd name="T37" fmla="*/ 382 h 397"/>
                <a:gd name="T38" fmla="*/ 27 w 299"/>
                <a:gd name="T39" fmla="*/ 394 h 397"/>
                <a:gd name="T40" fmla="*/ 33 w 299"/>
                <a:gd name="T41" fmla="*/ 395 h 397"/>
                <a:gd name="T42" fmla="*/ 42 w 299"/>
                <a:gd name="T43" fmla="*/ 385 h 397"/>
                <a:gd name="T44" fmla="*/ 70 w 299"/>
                <a:gd name="T45" fmla="*/ 340 h 397"/>
                <a:gd name="T46" fmla="*/ 48 w 299"/>
                <a:gd name="T47" fmla="*/ 385 h 397"/>
                <a:gd name="T48" fmla="*/ 48 w 299"/>
                <a:gd name="T49" fmla="*/ 392 h 397"/>
                <a:gd name="T50" fmla="*/ 60 w 299"/>
                <a:gd name="T51" fmla="*/ 393 h 397"/>
                <a:gd name="T52" fmla="*/ 93 w 299"/>
                <a:gd name="T53" fmla="*/ 341 h 397"/>
                <a:gd name="T54" fmla="*/ 75 w 299"/>
                <a:gd name="T55" fmla="*/ 386 h 397"/>
                <a:gd name="T56" fmla="*/ 81 w 299"/>
                <a:gd name="T57" fmla="*/ 393 h 397"/>
                <a:gd name="T58" fmla="*/ 92 w 299"/>
                <a:gd name="T59" fmla="*/ 384 h 397"/>
                <a:gd name="T60" fmla="*/ 110 w 299"/>
                <a:gd name="T61" fmla="*/ 347 h 397"/>
                <a:gd name="T62" fmla="*/ 128 w 299"/>
                <a:gd name="T63" fmla="*/ 290 h 397"/>
                <a:gd name="T64" fmla="*/ 135 w 299"/>
                <a:gd name="T65" fmla="*/ 275 h 397"/>
                <a:gd name="T66" fmla="*/ 159 w 299"/>
                <a:gd name="T67" fmla="*/ 251 h 397"/>
                <a:gd name="T68" fmla="*/ 206 w 299"/>
                <a:gd name="T69" fmla="*/ 205 h 397"/>
                <a:gd name="T70" fmla="*/ 275 w 299"/>
                <a:gd name="T71" fmla="*/ 131 h 397"/>
                <a:gd name="T72" fmla="*/ 297 w 299"/>
                <a:gd name="T73" fmla="*/ 53 h 397"/>
                <a:gd name="T74" fmla="*/ 297 w 299"/>
                <a:gd name="T75" fmla="*/ 1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97">
                  <a:moveTo>
                    <a:pt x="297" y="10"/>
                  </a:moveTo>
                  <a:cubicBezTo>
                    <a:pt x="296" y="7"/>
                    <a:pt x="296" y="3"/>
                    <a:pt x="295" y="0"/>
                  </a:cubicBezTo>
                  <a:cubicBezTo>
                    <a:pt x="291" y="2"/>
                    <a:pt x="287" y="3"/>
                    <a:pt x="283" y="3"/>
                  </a:cubicBezTo>
                  <a:cubicBezTo>
                    <a:pt x="258" y="7"/>
                    <a:pt x="234" y="8"/>
                    <a:pt x="210" y="7"/>
                  </a:cubicBezTo>
                  <a:cubicBezTo>
                    <a:pt x="212" y="26"/>
                    <a:pt x="215" y="46"/>
                    <a:pt x="221" y="64"/>
                  </a:cubicBezTo>
                  <a:cubicBezTo>
                    <a:pt x="222" y="68"/>
                    <a:pt x="223" y="71"/>
                    <a:pt x="222" y="75"/>
                  </a:cubicBezTo>
                  <a:cubicBezTo>
                    <a:pt x="221" y="82"/>
                    <a:pt x="216" y="84"/>
                    <a:pt x="211" y="88"/>
                  </a:cubicBezTo>
                  <a:cubicBezTo>
                    <a:pt x="206" y="93"/>
                    <a:pt x="200" y="99"/>
                    <a:pt x="195" y="104"/>
                  </a:cubicBezTo>
                  <a:cubicBezTo>
                    <a:pt x="185" y="114"/>
                    <a:pt x="175" y="125"/>
                    <a:pt x="166" y="135"/>
                  </a:cubicBezTo>
                  <a:cubicBezTo>
                    <a:pt x="147" y="157"/>
                    <a:pt x="130" y="181"/>
                    <a:pt x="114" y="205"/>
                  </a:cubicBezTo>
                  <a:cubicBezTo>
                    <a:pt x="98" y="231"/>
                    <a:pt x="70" y="243"/>
                    <a:pt x="50" y="267"/>
                  </a:cubicBezTo>
                  <a:cubicBezTo>
                    <a:pt x="36" y="283"/>
                    <a:pt x="28" y="303"/>
                    <a:pt x="19" y="322"/>
                  </a:cubicBezTo>
                  <a:cubicBezTo>
                    <a:pt x="12" y="335"/>
                    <a:pt x="7" y="348"/>
                    <a:pt x="2" y="361"/>
                  </a:cubicBezTo>
                  <a:cubicBezTo>
                    <a:pt x="1" y="364"/>
                    <a:pt x="0" y="366"/>
                    <a:pt x="0" y="369"/>
                  </a:cubicBezTo>
                  <a:cubicBezTo>
                    <a:pt x="0" y="372"/>
                    <a:pt x="2" y="375"/>
                    <a:pt x="4" y="377"/>
                  </a:cubicBezTo>
                  <a:cubicBezTo>
                    <a:pt x="7" y="378"/>
                    <a:pt x="11" y="377"/>
                    <a:pt x="13" y="375"/>
                  </a:cubicBezTo>
                  <a:cubicBezTo>
                    <a:pt x="16" y="372"/>
                    <a:pt x="17" y="369"/>
                    <a:pt x="19" y="366"/>
                  </a:cubicBezTo>
                  <a:cubicBezTo>
                    <a:pt x="26" y="351"/>
                    <a:pt x="42" y="333"/>
                    <a:pt x="52" y="319"/>
                  </a:cubicBezTo>
                  <a:cubicBezTo>
                    <a:pt x="53" y="317"/>
                    <a:pt x="31" y="364"/>
                    <a:pt x="25" y="382"/>
                  </a:cubicBezTo>
                  <a:cubicBezTo>
                    <a:pt x="24" y="386"/>
                    <a:pt x="23" y="391"/>
                    <a:pt x="27" y="394"/>
                  </a:cubicBezTo>
                  <a:cubicBezTo>
                    <a:pt x="29" y="395"/>
                    <a:pt x="31" y="395"/>
                    <a:pt x="33" y="395"/>
                  </a:cubicBezTo>
                  <a:cubicBezTo>
                    <a:pt x="37" y="393"/>
                    <a:pt x="40" y="389"/>
                    <a:pt x="42" y="385"/>
                  </a:cubicBezTo>
                  <a:cubicBezTo>
                    <a:pt x="56" y="357"/>
                    <a:pt x="87" y="303"/>
                    <a:pt x="70" y="340"/>
                  </a:cubicBezTo>
                  <a:cubicBezTo>
                    <a:pt x="62" y="355"/>
                    <a:pt x="56" y="371"/>
                    <a:pt x="48" y="385"/>
                  </a:cubicBezTo>
                  <a:cubicBezTo>
                    <a:pt x="47" y="388"/>
                    <a:pt x="47" y="390"/>
                    <a:pt x="48" y="392"/>
                  </a:cubicBezTo>
                  <a:cubicBezTo>
                    <a:pt x="50" y="397"/>
                    <a:pt x="57" y="396"/>
                    <a:pt x="60" y="393"/>
                  </a:cubicBezTo>
                  <a:cubicBezTo>
                    <a:pt x="74" y="377"/>
                    <a:pt x="93" y="338"/>
                    <a:pt x="93" y="341"/>
                  </a:cubicBezTo>
                  <a:cubicBezTo>
                    <a:pt x="92" y="351"/>
                    <a:pt x="75" y="380"/>
                    <a:pt x="75" y="386"/>
                  </a:cubicBezTo>
                  <a:cubicBezTo>
                    <a:pt x="76" y="390"/>
                    <a:pt x="78" y="393"/>
                    <a:pt x="81" y="393"/>
                  </a:cubicBezTo>
                  <a:cubicBezTo>
                    <a:pt x="87" y="394"/>
                    <a:pt x="90" y="389"/>
                    <a:pt x="92" y="384"/>
                  </a:cubicBezTo>
                  <a:cubicBezTo>
                    <a:pt x="98" y="372"/>
                    <a:pt x="104" y="360"/>
                    <a:pt x="110" y="347"/>
                  </a:cubicBezTo>
                  <a:cubicBezTo>
                    <a:pt x="117" y="332"/>
                    <a:pt x="125" y="307"/>
                    <a:pt x="128" y="290"/>
                  </a:cubicBezTo>
                  <a:cubicBezTo>
                    <a:pt x="129" y="285"/>
                    <a:pt x="131" y="280"/>
                    <a:pt x="135" y="275"/>
                  </a:cubicBezTo>
                  <a:cubicBezTo>
                    <a:pt x="143" y="267"/>
                    <a:pt x="151" y="259"/>
                    <a:pt x="159" y="251"/>
                  </a:cubicBezTo>
                  <a:cubicBezTo>
                    <a:pt x="175" y="236"/>
                    <a:pt x="191" y="221"/>
                    <a:pt x="206" y="205"/>
                  </a:cubicBezTo>
                  <a:cubicBezTo>
                    <a:pt x="230" y="182"/>
                    <a:pt x="255" y="158"/>
                    <a:pt x="275" y="131"/>
                  </a:cubicBezTo>
                  <a:cubicBezTo>
                    <a:pt x="289" y="112"/>
                    <a:pt x="299" y="77"/>
                    <a:pt x="297" y="53"/>
                  </a:cubicBezTo>
                  <a:cubicBezTo>
                    <a:pt x="296" y="39"/>
                    <a:pt x="297" y="24"/>
                    <a:pt x="297" y="10"/>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6" name="Freeform 223"/>
            <p:cNvSpPr>
              <a:spLocks/>
            </p:cNvSpPr>
            <p:nvPr/>
          </p:nvSpPr>
          <p:spPr bwMode="auto">
            <a:xfrm>
              <a:off x="1060450" y="5400676"/>
              <a:ext cx="963613" cy="300038"/>
            </a:xfrm>
            <a:custGeom>
              <a:avLst/>
              <a:gdLst>
                <a:gd name="T0" fmla="*/ 229 w 305"/>
                <a:gd name="T1" fmla="*/ 18 h 95"/>
                <a:gd name="T2" fmla="*/ 148 w 305"/>
                <a:gd name="T3" fmla="*/ 51 h 95"/>
                <a:gd name="T4" fmla="*/ 65 w 305"/>
                <a:gd name="T5" fmla="*/ 75 h 95"/>
                <a:gd name="T6" fmla="*/ 2 w 305"/>
                <a:gd name="T7" fmla="*/ 50 h 95"/>
                <a:gd name="T8" fmla="*/ 1 w 305"/>
                <a:gd name="T9" fmla="*/ 54 h 95"/>
                <a:gd name="T10" fmla="*/ 12 w 305"/>
                <a:gd name="T11" fmla="*/ 80 h 95"/>
                <a:gd name="T12" fmla="*/ 39 w 305"/>
                <a:gd name="T13" fmla="*/ 90 h 95"/>
                <a:gd name="T14" fmla="*/ 123 w 305"/>
                <a:gd name="T15" fmla="*/ 76 h 95"/>
                <a:gd name="T16" fmla="*/ 203 w 305"/>
                <a:gd name="T17" fmla="*/ 42 h 95"/>
                <a:gd name="T18" fmla="*/ 266 w 305"/>
                <a:gd name="T19" fmla="*/ 28 h 95"/>
                <a:gd name="T20" fmla="*/ 298 w 305"/>
                <a:gd name="T21" fmla="*/ 16 h 95"/>
                <a:gd name="T22" fmla="*/ 305 w 305"/>
                <a:gd name="T23" fmla="*/ 0 h 95"/>
                <a:gd name="T24" fmla="*/ 281 w 305"/>
                <a:gd name="T25" fmla="*/ 9 h 95"/>
                <a:gd name="T26" fmla="*/ 229 w 305"/>
                <a:gd name="T27"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5" h="95">
                  <a:moveTo>
                    <a:pt x="229" y="18"/>
                  </a:moveTo>
                  <a:cubicBezTo>
                    <a:pt x="200" y="25"/>
                    <a:pt x="174" y="39"/>
                    <a:pt x="148" y="51"/>
                  </a:cubicBezTo>
                  <a:cubicBezTo>
                    <a:pt x="122" y="63"/>
                    <a:pt x="94" y="74"/>
                    <a:pt x="65" y="75"/>
                  </a:cubicBezTo>
                  <a:cubicBezTo>
                    <a:pt x="42" y="75"/>
                    <a:pt x="17" y="66"/>
                    <a:pt x="2" y="50"/>
                  </a:cubicBezTo>
                  <a:cubicBezTo>
                    <a:pt x="1" y="51"/>
                    <a:pt x="1" y="53"/>
                    <a:pt x="1" y="54"/>
                  </a:cubicBezTo>
                  <a:cubicBezTo>
                    <a:pt x="0" y="64"/>
                    <a:pt x="5" y="73"/>
                    <a:pt x="12" y="80"/>
                  </a:cubicBezTo>
                  <a:cubicBezTo>
                    <a:pt x="20" y="86"/>
                    <a:pt x="30" y="89"/>
                    <a:pt x="39" y="90"/>
                  </a:cubicBezTo>
                  <a:cubicBezTo>
                    <a:pt x="68" y="95"/>
                    <a:pt x="97" y="87"/>
                    <a:pt x="123" y="76"/>
                  </a:cubicBezTo>
                  <a:cubicBezTo>
                    <a:pt x="150" y="65"/>
                    <a:pt x="175" y="51"/>
                    <a:pt x="203" y="42"/>
                  </a:cubicBezTo>
                  <a:cubicBezTo>
                    <a:pt x="223" y="35"/>
                    <a:pt x="244" y="31"/>
                    <a:pt x="266" y="28"/>
                  </a:cubicBezTo>
                  <a:cubicBezTo>
                    <a:pt x="277" y="27"/>
                    <a:pt x="290" y="25"/>
                    <a:pt x="298" y="16"/>
                  </a:cubicBezTo>
                  <a:cubicBezTo>
                    <a:pt x="302" y="12"/>
                    <a:pt x="304" y="6"/>
                    <a:pt x="305" y="0"/>
                  </a:cubicBezTo>
                  <a:cubicBezTo>
                    <a:pt x="297" y="4"/>
                    <a:pt x="289" y="7"/>
                    <a:pt x="281" y="9"/>
                  </a:cubicBezTo>
                  <a:cubicBezTo>
                    <a:pt x="264" y="13"/>
                    <a:pt x="246" y="15"/>
                    <a:pt x="229" y="18"/>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7" name="Freeform 224"/>
            <p:cNvSpPr>
              <a:spLocks/>
            </p:cNvSpPr>
            <p:nvPr/>
          </p:nvSpPr>
          <p:spPr bwMode="auto">
            <a:xfrm>
              <a:off x="1239838" y="5237163"/>
              <a:ext cx="379413" cy="285750"/>
            </a:xfrm>
            <a:custGeom>
              <a:avLst/>
              <a:gdLst>
                <a:gd name="T0" fmla="*/ 28 w 120"/>
                <a:gd name="T1" fmla="*/ 89 h 91"/>
                <a:gd name="T2" fmla="*/ 47 w 120"/>
                <a:gd name="T3" fmla="*/ 83 h 91"/>
                <a:gd name="T4" fmla="*/ 120 w 120"/>
                <a:gd name="T5" fmla="*/ 29 h 91"/>
                <a:gd name="T6" fmla="*/ 115 w 120"/>
                <a:gd name="T7" fmla="*/ 24 h 91"/>
                <a:gd name="T8" fmla="*/ 99 w 120"/>
                <a:gd name="T9" fmla="*/ 0 h 91"/>
                <a:gd name="T10" fmla="*/ 65 w 120"/>
                <a:gd name="T11" fmla="*/ 19 h 91"/>
                <a:gd name="T12" fmla="*/ 0 w 120"/>
                <a:gd name="T13" fmla="*/ 55 h 91"/>
                <a:gd name="T14" fmla="*/ 14 w 120"/>
                <a:gd name="T15" fmla="*/ 77 h 91"/>
                <a:gd name="T16" fmla="*/ 28 w 120"/>
                <a:gd name="T17" fmla="*/ 8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91">
                  <a:moveTo>
                    <a:pt x="28" y="89"/>
                  </a:moveTo>
                  <a:cubicBezTo>
                    <a:pt x="35" y="91"/>
                    <a:pt x="41" y="87"/>
                    <a:pt x="47" y="83"/>
                  </a:cubicBezTo>
                  <a:cubicBezTo>
                    <a:pt x="73" y="67"/>
                    <a:pt x="97" y="48"/>
                    <a:pt x="120" y="29"/>
                  </a:cubicBezTo>
                  <a:cubicBezTo>
                    <a:pt x="118" y="27"/>
                    <a:pt x="116" y="26"/>
                    <a:pt x="115" y="24"/>
                  </a:cubicBezTo>
                  <a:cubicBezTo>
                    <a:pt x="107" y="18"/>
                    <a:pt x="103" y="9"/>
                    <a:pt x="99" y="0"/>
                  </a:cubicBezTo>
                  <a:cubicBezTo>
                    <a:pt x="87" y="5"/>
                    <a:pt x="76" y="12"/>
                    <a:pt x="65" y="19"/>
                  </a:cubicBezTo>
                  <a:cubicBezTo>
                    <a:pt x="44" y="32"/>
                    <a:pt x="22" y="43"/>
                    <a:pt x="0" y="55"/>
                  </a:cubicBezTo>
                  <a:cubicBezTo>
                    <a:pt x="5" y="62"/>
                    <a:pt x="10" y="69"/>
                    <a:pt x="14" y="77"/>
                  </a:cubicBezTo>
                  <a:cubicBezTo>
                    <a:pt x="18" y="82"/>
                    <a:pt x="22" y="87"/>
                    <a:pt x="28" y="89"/>
                  </a:cubicBezTo>
                  <a:close/>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8" name="Freeform 225"/>
            <p:cNvSpPr>
              <a:spLocks/>
            </p:cNvSpPr>
            <p:nvPr/>
          </p:nvSpPr>
          <p:spPr bwMode="auto">
            <a:xfrm>
              <a:off x="1066800" y="5259388"/>
              <a:ext cx="960438" cy="377825"/>
            </a:xfrm>
            <a:custGeom>
              <a:avLst/>
              <a:gdLst>
                <a:gd name="T0" fmla="*/ 303 w 304"/>
                <a:gd name="T1" fmla="*/ 27 h 120"/>
                <a:gd name="T2" fmla="*/ 294 w 304"/>
                <a:gd name="T3" fmla="*/ 0 h 120"/>
                <a:gd name="T4" fmla="*/ 288 w 304"/>
                <a:gd name="T5" fmla="*/ 17 h 120"/>
                <a:gd name="T6" fmla="*/ 234 w 304"/>
                <a:gd name="T7" fmla="*/ 35 h 120"/>
                <a:gd name="T8" fmla="*/ 175 w 304"/>
                <a:gd name="T9" fmla="*/ 22 h 120"/>
                <a:gd name="T10" fmla="*/ 102 w 304"/>
                <a:gd name="T11" fmla="*/ 76 h 120"/>
                <a:gd name="T12" fmla="*/ 83 w 304"/>
                <a:gd name="T13" fmla="*/ 82 h 120"/>
                <a:gd name="T14" fmla="*/ 69 w 304"/>
                <a:gd name="T15" fmla="*/ 70 h 120"/>
                <a:gd name="T16" fmla="*/ 55 w 304"/>
                <a:gd name="T17" fmla="*/ 48 h 120"/>
                <a:gd name="T18" fmla="*/ 20 w 304"/>
                <a:gd name="T19" fmla="*/ 71 h 120"/>
                <a:gd name="T20" fmla="*/ 0 w 304"/>
                <a:gd name="T21" fmla="*/ 95 h 120"/>
                <a:gd name="T22" fmla="*/ 63 w 304"/>
                <a:gd name="T23" fmla="*/ 120 h 120"/>
                <a:gd name="T24" fmla="*/ 146 w 304"/>
                <a:gd name="T25" fmla="*/ 96 h 120"/>
                <a:gd name="T26" fmla="*/ 227 w 304"/>
                <a:gd name="T27" fmla="*/ 63 h 120"/>
                <a:gd name="T28" fmla="*/ 279 w 304"/>
                <a:gd name="T29" fmla="*/ 54 h 120"/>
                <a:gd name="T30" fmla="*/ 303 w 304"/>
                <a:gd name="T31" fmla="*/ 45 h 120"/>
                <a:gd name="T32" fmla="*/ 303 w 304"/>
                <a:gd name="T33" fmla="*/ 2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4" h="120">
                  <a:moveTo>
                    <a:pt x="303" y="27"/>
                  </a:moveTo>
                  <a:cubicBezTo>
                    <a:pt x="303" y="17"/>
                    <a:pt x="302" y="6"/>
                    <a:pt x="294" y="0"/>
                  </a:cubicBezTo>
                  <a:cubicBezTo>
                    <a:pt x="293" y="6"/>
                    <a:pt x="291" y="12"/>
                    <a:pt x="288" y="17"/>
                  </a:cubicBezTo>
                  <a:cubicBezTo>
                    <a:pt x="277" y="34"/>
                    <a:pt x="254" y="35"/>
                    <a:pt x="234" y="35"/>
                  </a:cubicBezTo>
                  <a:cubicBezTo>
                    <a:pt x="214" y="34"/>
                    <a:pt x="192" y="33"/>
                    <a:pt x="175" y="22"/>
                  </a:cubicBezTo>
                  <a:cubicBezTo>
                    <a:pt x="152" y="41"/>
                    <a:pt x="128" y="60"/>
                    <a:pt x="102" y="76"/>
                  </a:cubicBezTo>
                  <a:cubicBezTo>
                    <a:pt x="96" y="80"/>
                    <a:pt x="90" y="84"/>
                    <a:pt x="83" y="82"/>
                  </a:cubicBezTo>
                  <a:cubicBezTo>
                    <a:pt x="77" y="80"/>
                    <a:pt x="73" y="75"/>
                    <a:pt x="69" y="70"/>
                  </a:cubicBezTo>
                  <a:cubicBezTo>
                    <a:pt x="65" y="62"/>
                    <a:pt x="60" y="55"/>
                    <a:pt x="55" y="48"/>
                  </a:cubicBezTo>
                  <a:cubicBezTo>
                    <a:pt x="43" y="55"/>
                    <a:pt x="31" y="63"/>
                    <a:pt x="20" y="71"/>
                  </a:cubicBezTo>
                  <a:cubicBezTo>
                    <a:pt x="11" y="77"/>
                    <a:pt x="3" y="85"/>
                    <a:pt x="0" y="95"/>
                  </a:cubicBezTo>
                  <a:cubicBezTo>
                    <a:pt x="15" y="111"/>
                    <a:pt x="40" y="120"/>
                    <a:pt x="63" y="120"/>
                  </a:cubicBezTo>
                  <a:cubicBezTo>
                    <a:pt x="92" y="119"/>
                    <a:pt x="120" y="108"/>
                    <a:pt x="146" y="96"/>
                  </a:cubicBezTo>
                  <a:cubicBezTo>
                    <a:pt x="172" y="84"/>
                    <a:pt x="198" y="70"/>
                    <a:pt x="227" y="63"/>
                  </a:cubicBezTo>
                  <a:cubicBezTo>
                    <a:pt x="244" y="60"/>
                    <a:pt x="262" y="58"/>
                    <a:pt x="279" y="54"/>
                  </a:cubicBezTo>
                  <a:cubicBezTo>
                    <a:pt x="287" y="52"/>
                    <a:pt x="295" y="49"/>
                    <a:pt x="303" y="45"/>
                  </a:cubicBezTo>
                  <a:cubicBezTo>
                    <a:pt x="304" y="39"/>
                    <a:pt x="303" y="33"/>
                    <a:pt x="30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299" name="Freeform 226"/>
            <p:cNvSpPr>
              <a:spLocks/>
            </p:cNvSpPr>
            <p:nvPr/>
          </p:nvSpPr>
          <p:spPr bwMode="auto">
            <a:xfrm>
              <a:off x="2136775" y="6043613"/>
              <a:ext cx="593725" cy="457200"/>
            </a:xfrm>
            <a:custGeom>
              <a:avLst/>
              <a:gdLst>
                <a:gd name="T0" fmla="*/ 151 w 188"/>
                <a:gd name="T1" fmla="*/ 65 h 145"/>
                <a:gd name="T2" fmla="*/ 41 w 188"/>
                <a:gd name="T3" fmla="*/ 119 h 145"/>
                <a:gd name="T4" fmla="*/ 19 w 188"/>
                <a:gd name="T5" fmla="*/ 113 h 145"/>
                <a:gd name="T6" fmla="*/ 3 w 188"/>
                <a:gd name="T7" fmla="*/ 84 h 145"/>
                <a:gd name="T8" fmla="*/ 3 w 188"/>
                <a:gd name="T9" fmla="*/ 82 h 145"/>
                <a:gd name="T10" fmla="*/ 0 w 188"/>
                <a:gd name="T11" fmla="*/ 101 h 145"/>
                <a:gd name="T12" fmla="*/ 10 w 188"/>
                <a:gd name="T13" fmla="*/ 129 h 145"/>
                <a:gd name="T14" fmla="*/ 49 w 188"/>
                <a:gd name="T15" fmla="*/ 143 h 145"/>
                <a:gd name="T16" fmla="*/ 144 w 188"/>
                <a:gd name="T17" fmla="*/ 107 h 145"/>
                <a:gd name="T18" fmla="*/ 170 w 188"/>
                <a:gd name="T19" fmla="*/ 56 h 145"/>
                <a:gd name="T20" fmla="*/ 188 w 188"/>
                <a:gd name="T21" fmla="*/ 0 h 145"/>
                <a:gd name="T22" fmla="*/ 177 w 188"/>
                <a:gd name="T23" fmla="*/ 18 h 145"/>
                <a:gd name="T24" fmla="*/ 151 w 188"/>
                <a:gd name="T25" fmla="*/ 6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45">
                  <a:moveTo>
                    <a:pt x="151" y="65"/>
                  </a:moveTo>
                  <a:cubicBezTo>
                    <a:pt x="127" y="100"/>
                    <a:pt x="83" y="121"/>
                    <a:pt x="41" y="119"/>
                  </a:cubicBezTo>
                  <a:cubicBezTo>
                    <a:pt x="33" y="118"/>
                    <a:pt x="25" y="117"/>
                    <a:pt x="19" y="113"/>
                  </a:cubicBezTo>
                  <a:cubicBezTo>
                    <a:pt x="9" y="107"/>
                    <a:pt x="4" y="95"/>
                    <a:pt x="3" y="84"/>
                  </a:cubicBezTo>
                  <a:cubicBezTo>
                    <a:pt x="3" y="83"/>
                    <a:pt x="3" y="83"/>
                    <a:pt x="3" y="82"/>
                  </a:cubicBezTo>
                  <a:cubicBezTo>
                    <a:pt x="1" y="88"/>
                    <a:pt x="0" y="95"/>
                    <a:pt x="0" y="101"/>
                  </a:cubicBezTo>
                  <a:cubicBezTo>
                    <a:pt x="0" y="111"/>
                    <a:pt x="3" y="121"/>
                    <a:pt x="10" y="129"/>
                  </a:cubicBezTo>
                  <a:cubicBezTo>
                    <a:pt x="20" y="140"/>
                    <a:pt x="35" y="143"/>
                    <a:pt x="49" y="143"/>
                  </a:cubicBezTo>
                  <a:cubicBezTo>
                    <a:pt x="84" y="145"/>
                    <a:pt x="121" y="133"/>
                    <a:pt x="144" y="107"/>
                  </a:cubicBezTo>
                  <a:cubicBezTo>
                    <a:pt x="156" y="92"/>
                    <a:pt x="164" y="74"/>
                    <a:pt x="170" y="56"/>
                  </a:cubicBezTo>
                  <a:cubicBezTo>
                    <a:pt x="176" y="37"/>
                    <a:pt x="182" y="19"/>
                    <a:pt x="188" y="0"/>
                  </a:cubicBezTo>
                  <a:cubicBezTo>
                    <a:pt x="184" y="6"/>
                    <a:pt x="180" y="12"/>
                    <a:pt x="177" y="18"/>
                  </a:cubicBezTo>
                  <a:cubicBezTo>
                    <a:pt x="169" y="34"/>
                    <a:pt x="161" y="50"/>
                    <a:pt x="151" y="6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0" name="Freeform 227"/>
            <p:cNvSpPr>
              <a:spLocks/>
            </p:cNvSpPr>
            <p:nvPr/>
          </p:nvSpPr>
          <p:spPr bwMode="auto">
            <a:xfrm>
              <a:off x="2216150" y="5829301"/>
              <a:ext cx="363538" cy="422275"/>
            </a:xfrm>
            <a:custGeom>
              <a:avLst/>
              <a:gdLst>
                <a:gd name="T0" fmla="*/ 115 w 115"/>
                <a:gd name="T1" fmla="*/ 47 h 134"/>
                <a:gd name="T2" fmla="*/ 62 w 115"/>
                <a:gd name="T3" fmla="*/ 0 h 134"/>
                <a:gd name="T4" fmla="*/ 32 w 115"/>
                <a:gd name="T5" fmla="*/ 69 h 134"/>
                <a:gd name="T6" fmla="*/ 0 w 115"/>
                <a:gd name="T7" fmla="*/ 111 h 134"/>
                <a:gd name="T8" fmla="*/ 74 w 115"/>
                <a:gd name="T9" fmla="*/ 134 h 134"/>
                <a:gd name="T10" fmla="*/ 115 w 115"/>
                <a:gd name="T11" fmla="*/ 47 h 134"/>
              </a:gdLst>
              <a:ahLst/>
              <a:cxnLst>
                <a:cxn ang="0">
                  <a:pos x="T0" y="T1"/>
                </a:cxn>
                <a:cxn ang="0">
                  <a:pos x="T2" y="T3"/>
                </a:cxn>
                <a:cxn ang="0">
                  <a:pos x="T4" y="T5"/>
                </a:cxn>
                <a:cxn ang="0">
                  <a:pos x="T6" y="T7"/>
                </a:cxn>
                <a:cxn ang="0">
                  <a:pos x="T8" y="T9"/>
                </a:cxn>
                <a:cxn ang="0">
                  <a:pos x="T10" y="T11"/>
                </a:cxn>
              </a:cxnLst>
              <a:rect l="0" t="0" r="r" b="b"/>
              <a:pathLst>
                <a:path w="115" h="134">
                  <a:moveTo>
                    <a:pt x="115" y="47"/>
                  </a:moveTo>
                  <a:cubicBezTo>
                    <a:pt x="93" y="39"/>
                    <a:pt x="74" y="21"/>
                    <a:pt x="62" y="0"/>
                  </a:cubicBezTo>
                  <a:cubicBezTo>
                    <a:pt x="61" y="25"/>
                    <a:pt x="47" y="49"/>
                    <a:pt x="32" y="69"/>
                  </a:cubicBezTo>
                  <a:cubicBezTo>
                    <a:pt x="22" y="83"/>
                    <a:pt x="10" y="96"/>
                    <a:pt x="0" y="111"/>
                  </a:cubicBezTo>
                  <a:cubicBezTo>
                    <a:pt x="25" y="115"/>
                    <a:pt x="50" y="123"/>
                    <a:pt x="74" y="134"/>
                  </a:cubicBezTo>
                  <a:cubicBezTo>
                    <a:pt x="91" y="107"/>
                    <a:pt x="105" y="78"/>
                    <a:pt x="115" y="47"/>
                  </a:cubicBezTo>
                  <a:close/>
                </a:path>
              </a:pathLst>
            </a:custGeom>
            <a:solidFill>
              <a:srgbClr val="0AA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01" name="Freeform 228"/>
            <p:cNvSpPr>
              <a:spLocks/>
            </p:cNvSpPr>
            <p:nvPr/>
          </p:nvSpPr>
          <p:spPr bwMode="auto">
            <a:xfrm>
              <a:off x="2146300" y="5970588"/>
              <a:ext cx="603250" cy="454025"/>
            </a:xfrm>
            <a:custGeom>
              <a:avLst/>
              <a:gdLst>
                <a:gd name="T0" fmla="*/ 160 w 191"/>
                <a:gd name="T1" fmla="*/ 7 h 144"/>
                <a:gd name="T2" fmla="*/ 137 w 191"/>
                <a:gd name="T3" fmla="*/ 2 h 144"/>
                <a:gd name="T4" fmla="*/ 105 w 191"/>
                <a:gd name="T5" fmla="*/ 73 h 144"/>
                <a:gd name="T6" fmla="*/ 80 w 191"/>
                <a:gd name="T7" fmla="*/ 82 h 144"/>
                <a:gd name="T8" fmla="*/ 22 w 191"/>
                <a:gd name="T9" fmla="*/ 66 h 144"/>
                <a:gd name="T10" fmla="*/ 5 w 191"/>
                <a:gd name="T11" fmla="*/ 94 h 144"/>
                <a:gd name="T12" fmla="*/ 0 w 191"/>
                <a:gd name="T13" fmla="*/ 105 h 144"/>
                <a:gd name="T14" fmla="*/ 16 w 191"/>
                <a:gd name="T15" fmla="*/ 136 h 144"/>
                <a:gd name="T16" fmla="*/ 38 w 191"/>
                <a:gd name="T17" fmla="*/ 142 h 144"/>
                <a:gd name="T18" fmla="*/ 148 w 191"/>
                <a:gd name="T19" fmla="*/ 88 h 144"/>
                <a:gd name="T20" fmla="*/ 174 w 191"/>
                <a:gd name="T21" fmla="*/ 41 h 144"/>
                <a:gd name="T22" fmla="*/ 179 w 191"/>
                <a:gd name="T23" fmla="*/ 31 h 144"/>
                <a:gd name="T24" fmla="*/ 188 w 191"/>
                <a:gd name="T25" fmla="*/ 9 h 144"/>
                <a:gd name="T26" fmla="*/ 191 w 191"/>
                <a:gd name="T27" fmla="*/ 0 h 144"/>
                <a:gd name="T28" fmla="*/ 160 w 191"/>
                <a:gd name="T2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1" h="144">
                  <a:moveTo>
                    <a:pt x="160" y="7"/>
                  </a:moveTo>
                  <a:cubicBezTo>
                    <a:pt x="152" y="6"/>
                    <a:pt x="144" y="5"/>
                    <a:pt x="137" y="2"/>
                  </a:cubicBezTo>
                  <a:cubicBezTo>
                    <a:pt x="129" y="27"/>
                    <a:pt x="118" y="50"/>
                    <a:pt x="105" y="73"/>
                  </a:cubicBezTo>
                  <a:cubicBezTo>
                    <a:pt x="100" y="82"/>
                    <a:pt x="89" y="86"/>
                    <a:pt x="80" y="82"/>
                  </a:cubicBezTo>
                  <a:cubicBezTo>
                    <a:pt x="61" y="74"/>
                    <a:pt x="42" y="69"/>
                    <a:pt x="22" y="66"/>
                  </a:cubicBezTo>
                  <a:cubicBezTo>
                    <a:pt x="15" y="75"/>
                    <a:pt x="9" y="84"/>
                    <a:pt x="5" y="94"/>
                  </a:cubicBezTo>
                  <a:cubicBezTo>
                    <a:pt x="3" y="98"/>
                    <a:pt x="1" y="102"/>
                    <a:pt x="0" y="105"/>
                  </a:cubicBezTo>
                  <a:cubicBezTo>
                    <a:pt x="1" y="118"/>
                    <a:pt x="6" y="130"/>
                    <a:pt x="16" y="136"/>
                  </a:cubicBezTo>
                  <a:cubicBezTo>
                    <a:pt x="22" y="140"/>
                    <a:pt x="30" y="141"/>
                    <a:pt x="38" y="142"/>
                  </a:cubicBezTo>
                  <a:cubicBezTo>
                    <a:pt x="80" y="144"/>
                    <a:pt x="124" y="123"/>
                    <a:pt x="148" y="88"/>
                  </a:cubicBezTo>
                  <a:cubicBezTo>
                    <a:pt x="158" y="73"/>
                    <a:pt x="166" y="57"/>
                    <a:pt x="174" y="41"/>
                  </a:cubicBezTo>
                  <a:cubicBezTo>
                    <a:pt x="176" y="38"/>
                    <a:pt x="177" y="35"/>
                    <a:pt x="179" y="31"/>
                  </a:cubicBezTo>
                  <a:cubicBezTo>
                    <a:pt x="182" y="25"/>
                    <a:pt x="186" y="15"/>
                    <a:pt x="188" y="9"/>
                  </a:cubicBezTo>
                  <a:cubicBezTo>
                    <a:pt x="189" y="6"/>
                    <a:pt x="190" y="3"/>
                    <a:pt x="191" y="0"/>
                  </a:cubicBezTo>
                  <a:cubicBezTo>
                    <a:pt x="181" y="5"/>
                    <a:pt x="170" y="7"/>
                    <a:pt x="16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14" name="Group 313"/>
          <p:cNvGrpSpPr/>
          <p:nvPr/>
        </p:nvGrpSpPr>
        <p:grpSpPr>
          <a:xfrm>
            <a:off x="7320967" y="4569388"/>
            <a:ext cx="820331" cy="499163"/>
            <a:chOff x="2493653" y="1337449"/>
            <a:chExt cx="6657975" cy="4051300"/>
          </a:xfrm>
        </p:grpSpPr>
        <p:sp>
          <p:nvSpPr>
            <p:cNvPr id="315" name="Freeform 40"/>
            <p:cNvSpPr>
              <a:spLocks/>
            </p:cNvSpPr>
            <p:nvPr/>
          </p:nvSpPr>
          <p:spPr bwMode="auto">
            <a:xfrm>
              <a:off x="8192778" y="1337449"/>
              <a:ext cx="958850" cy="977900"/>
            </a:xfrm>
            <a:custGeom>
              <a:avLst/>
              <a:gdLst>
                <a:gd name="T0" fmla="*/ 604 w 604"/>
                <a:gd name="T1" fmla="*/ 0 h 616"/>
                <a:gd name="T2" fmla="*/ 0 w 604"/>
                <a:gd name="T3" fmla="*/ 616 h 616"/>
                <a:gd name="T4" fmla="*/ 89 w 604"/>
                <a:gd name="T5" fmla="*/ 494 h 616"/>
                <a:gd name="T6" fmla="*/ 604 w 604"/>
                <a:gd name="T7" fmla="*/ 0 h 616"/>
              </a:gdLst>
              <a:ahLst/>
              <a:cxnLst>
                <a:cxn ang="0">
                  <a:pos x="T0" y="T1"/>
                </a:cxn>
                <a:cxn ang="0">
                  <a:pos x="T2" y="T3"/>
                </a:cxn>
                <a:cxn ang="0">
                  <a:pos x="T4" y="T5"/>
                </a:cxn>
                <a:cxn ang="0">
                  <a:pos x="T6" y="T7"/>
                </a:cxn>
              </a:cxnLst>
              <a:rect l="0" t="0" r="r" b="b"/>
              <a:pathLst>
                <a:path w="604" h="616">
                  <a:moveTo>
                    <a:pt x="604" y="0"/>
                  </a:moveTo>
                  <a:lnTo>
                    <a:pt x="0" y="616"/>
                  </a:lnTo>
                  <a:lnTo>
                    <a:pt x="89" y="494"/>
                  </a:lnTo>
                  <a:lnTo>
                    <a:pt x="604" y="0"/>
                  </a:lnTo>
                  <a:close/>
                </a:path>
              </a:pathLst>
            </a:custGeom>
            <a:solidFill>
              <a:srgbClr val="D9C3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6" name="Freeform 41"/>
            <p:cNvSpPr>
              <a:spLocks/>
            </p:cNvSpPr>
            <p:nvPr/>
          </p:nvSpPr>
          <p:spPr bwMode="auto">
            <a:xfrm>
              <a:off x="8195953" y="1337449"/>
              <a:ext cx="955675" cy="784225"/>
            </a:xfrm>
            <a:custGeom>
              <a:avLst/>
              <a:gdLst>
                <a:gd name="T0" fmla="*/ 87 w 602"/>
                <a:gd name="T1" fmla="*/ 494 h 494"/>
                <a:gd name="T2" fmla="*/ 602 w 602"/>
                <a:gd name="T3" fmla="*/ 0 h 494"/>
                <a:gd name="T4" fmla="*/ 0 w 602"/>
                <a:gd name="T5" fmla="*/ 270 h 494"/>
                <a:gd name="T6" fmla="*/ 87 w 602"/>
                <a:gd name="T7" fmla="*/ 494 h 494"/>
              </a:gdLst>
              <a:ahLst/>
              <a:cxnLst>
                <a:cxn ang="0">
                  <a:pos x="T0" y="T1"/>
                </a:cxn>
                <a:cxn ang="0">
                  <a:pos x="T2" y="T3"/>
                </a:cxn>
                <a:cxn ang="0">
                  <a:pos x="T4" y="T5"/>
                </a:cxn>
                <a:cxn ang="0">
                  <a:pos x="T6" y="T7"/>
                </a:cxn>
              </a:cxnLst>
              <a:rect l="0" t="0" r="r" b="b"/>
              <a:pathLst>
                <a:path w="602" h="494">
                  <a:moveTo>
                    <a:pt x="87" y="494"/>
                  </a:moveTo>
                  <a:lnTo>
                    <a:pt x="602" y="0"/>
                  </a:lnTo>
                  <a:lnTo>
                    <a:pt x="0" y="270"/>
                  </a:lnTo>
                  <a:lnTo>
                    <a:pt x="87" y="494"/>
                  </a:lnTo>
                  <a:close/>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7" name="Freeform 42"/>
            <p:cNvSpPr>
              <a:spLocks/>
            </p:cNvSpPr>
            <p:nvPr/>
          </p:nvSpPr>
          <p:spPr bwMode="auto">
            <a:xfrm>
              <a:off x="7919728" y="1337449"/>
              <a:ext cx="1231900" cy="428625"/>
            </a:xfrm>
            <a:custGeom>
              <a:avLst/>
              <a:gdLst>
                <a:gd name="T0" fmla="*/ 776 w 776"/>
                <a:gd name="T1" fmla="*/ 0 h 270"/>
                <a:gd name="T2" fmla="*/ 174 w 776"/>
                <a:gd name="T3" fmla="*/ 270 h 270"/>
                <a:gd name="T4" fmla="*/ 0 w 776"/>
                <a:gd name="T5" fmla="*/ 170 h 270"/>
                <a:gd name="T6" fmla="*/ 776 w 776"/>
                <a:gd name="T7" fmla="*/ 0 h 270"/>
              </a:gdLst>
              <a:ahLst/>
              <a:cxnLst>
                <a:cxn ang="0">
                  <a:pos x="T0" y="T1"/>
                </a:cxn>
                <a:cxn ang="0">
                  <a:pos x="T2" y="T3"/>
                </a:cxn>
                <a:cxn ang="0">
                  <a:pos x="T4" y="T5"/>
                </a:cxn>
                <a:cxn ang="0">
                  <a:pos x="T6" y="T7"/>
                </a:cxn>
              </a:cxnLst>
              <a:rect l="0" t="0" r="r" b="b"/>
              <a:pathLst>
                <a:path w="776" h="270">
                  <a:moveTo>
                    <a:pt x="776" y="0"/>
                  </a:moveTo>
                  <a:lnTo>
                    <a:pt x="174" y="270"/>
                  </a:lnTo>
                  <a:lnTo>
                    <a:pt x="0" y="170"/>
                  </a:lnTo>
                  <a:lnTo>
                    <a:pt x="776" y="0"/>
                  </a:lnTo>
                  <a:close/>
                </a:path>
              </a:pathLst>
            </a:custGeom>
            <a:solidFill>
              <a:srgbClr val="F1E9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8" name="Freeform 43"/>
            <p:cNvSpPr>
              <a:spLocks/>
            </p:cNvSpPr>
            <p:nvPr/>
          </p:nvSpPr>
          <p:spPr bwMode="auto">
            <a:xfrm>
              <a:off x="2652403" y="4864874"/>
              <a:ext cx="233363" cy="339725"/>
            </a:xfrm>
            <a:custGeom>
              <a:avLst/>
              <a:gdLst>
                <a:gd name="T0" fmla="*/ 38 w 76"/>
                <a:gd name="T1" fmla="*/ 12 h 111"/>
                <a:gd name="T2" fmla="*/ 0 w 76"/>
                <a:gd name="T3" fmla="*/ 34 h 111"/>
                <a:gd name="T4" fmla="*/ 38 w 76"/>
                <a:gd name="T5" fmla="*/ 99 h 111"/>
                <a:gd name="T6" fmla="*/ 76 w 76"/>
                <a:gd name="T7" fmla="*/ 78 h 111"/>
                <a:gd name="T8" fmla="*/ 38 w 76"/>
                <a:gd name="T9" fmla="*/ 12 h 111"/>
              </a:gdLst>
              <a:ahLst/>
              <a:cxnLst>
                <a:cxn ang="0">
                  <a:pos x="T0" y="T1"/>
                </a:cxn>
                <a:cxn ang="0">
                  <a:pos x="T2" y="T3"/>
                </a:cxn>
                <a:cxn ang="0">
                  <a:pos x="T4" y="T5"/>
                </a:cxn>
                <a:cxn ang="0">
                  <a:pos x="T6" y="T7"/>
                </a:cxn>
                <a:cxn ang="0">
                  <a:pos x="T8" y="T9"/>
                </a:cxn>
              </a:cxnLst>
              <a:rect l="0" t="0" r="r" b="b"/>
              <a:pathLst>
                <a:path w="76" h="111">
                  <a:moveTo>
                    <a:pt x="38" y="12"/>
                  </a:moveTo>
                  <a:cubicBezTo>
                    <a:pt x="17" y="0"/>
                    <a:pt x="0" y="10"/>
                    <a:pt x="0" y="34"/>
                  </a:cubicBezTo>
                  <a:cubicBezTo>
                    <a:pt x="0" y="58"/>
                    <a:pt x="17" y="87"/>
                    <a:pt x="38" y="99"/>
                  </a:cubicBezTo>
                  <a:cubicBezTo>
                    <a:pt x="59" y="111"/>
                    <a:pt x="76" y="102"/>
                    <a:pt x="76" y="78"/>
                  </a:cubicBezTo>
                  <a:cubicBezTo>
                    <a:pt x="76" y="54"/>
                    <a:pt x="59" y="24"/>
                    <a:pt x="38" y="12"/>
                  </a:cubicBez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19" name="Freeform 44"/>
            <p:cNvSpPr>
              <a:spLocks/>
            </p:cNvSpPr>
            <p:nvPr/>
          </p:nvSpPr>
          <p:spPr bwMode="auto">
            <a:xfrm>
              <a:off x="2906403" y="2121674"/>
              <a:ext cx="5427663" cy="3267075"/>
            </a:xfrm>
            <a:custGeom>
              <a:avLst/>
              <a:gdLst>
                <a:gd name="T0" fmla="*/ 0 w 3419"/>
                <a:gd name="T1" fmla="*/ 2058 h 2058"/>
                <a:gd name="T2" fmla="*/ 3330 w 3419"/>
                <a:gd name="T3" fmla="*/ 122 h 2058"/>
                <a:gd name="T4" fmla="*/ 3419 w 3419"/>
                <a:gd name="T5" fmla="*/ 0 h 2058"/>
                <a:gd name="T6" fmla="*/ 87 w 3419"/>
                <a:gd name="T7" fmla="*/ 1936 h 2058"/>
                <a:gd name="T8" fmla="*/ 0 w 3419"/>
                <a:gd name="T9" fmla="*/ 2058 h 2058"/>
              </a:gdLst>
              <a:ahLst/>
              <a:cxnLst>
                <a:cxn ang="0">
                  <a:pos x="T0" y="T1"/>
                </a:cxn>
                <a:cxn ang="0">
                  <a:pos x="T2" y="T3"/>
                </a:cxn>
                <a:cxn ang="0">
                  <a:pos x="T4" y="T5"/>
                </a:cxn>
                <a:cxn ang="0">
                  <a:pos x="T6" y="T7"/>
                </a:cxn>
                <a:cxn ang="0">
                  <a:pos x="T8" y="T9"/>
                </a:cxn>
              </a:cxnLst>
              <a:rect l="0" t="0" r="r" b="b"/>
              <a:pathLst>
                <a:path w="3419" h="2058">
                  <a:moveTo>
                    <a:pt x="0" y="2058"/>
                  </a:moveTo>
                  <a:lnTo>
                    <a:pt x="3330" y="122"/>
                  </a:lnTo>
                  <a:lnTo>
                    <a:pt x="3419" y="0"/>
                  </a:lnTo>
                  <a:lnTo>
                    <a:pt x="87" y="1936"/>
                  </a:lnTo>
                  <a:lnTo>
                    <a:pt x="0" y="2058"/>
                  </a:lnTo>
                  <a:close/>
                </a:path>
              </a:pathLst>
            </a:custGeom>
            <a:solidFill>
              <a:srgbClr val="5B7D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0" name="Freeform 45"/>
            <p:cNvSpPr>
              <a:spLocks/>
            </p:cNvSpPr>
            <p:nvPr/>
          </p:nvSpPr>
          <p:spPr bwMode="auto">
            <a:xfrm>
              <a:off x="2906403" y="1766074"/>
              <a:ext cx="5427663" cy="3429000"/>
            </a:xfrm>
            <a:custGeom>
              <a:avLst/>
              <a:gdLst>
                <a:gd name="T0" fmla="*/ 87 w 3419"/>
                <a:gd name="T1" fmla="*/ 2160 h 2160"/>
                <a:gd name="T2" fmla="*/ 3419 w 3419"/>
                <a:gd name="T3" fmla="*/ 224 h 2160"/>
                <a:gd name="T4" fmla="*/ 3332 w 3419"/>
                <a:gd name="T5" fmla="*/ 0 h 2160"/>
                <a:gd name="T6" fmla="*/ 0 w 3419"/>
                <a:gd name="T7" fmla="*/ 1936 h 2160"/>
                <a:gd name="T8" fmla="*/ 87 w 3419"/>
                <a:gd name="T9" fmla="*/ 2160 h 2160"/>
              </a:gdLst>
              <a:ahLst/>
              <a:cxnLst>
                <a:cxn ang="0">
                  <a:pos x="T0" y="T1"/>
                </a:cxn>
                <a:cxn ang="0">
                  <a:pos x="T2" y="T3"/>
                </a:cxn>
                <a:cxn ang="0">
                  <a:pos x="T4" y="T5"/>
                </a:cxn>
                <a:cxn ang="0">
                  <a:pos x="T6" y="T7"/>
                </a:cxn>
                <a:cxn ang="0">
                  <a:pos x="T8" y="T9"/>
                </a:cxn>
              </a:cxnLst>
              <a:rect l="0" t="0" r="r" b="b"/>
              <a:pathLst>
                <a:path w="3419" h="2160">
                  <a:moveTo>
                    <a:pt x="87" y="2160"/>
                  </a:moveTo>
                  <a:lnTo>
                    <a:pt x="3419" y="224"/>
                  </a:lnTo>
                  <a:lnTo>
                    <a:pt x="3332" y="0"/>
                  </a:lnTo>
                  <a:lnTo>
                    <a:pt x="0" y="1936"/>
                  </a:lnTo>
                  <a:lnTo>
                    <a:pt x="87" y="2160"/>
                  </a:ln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1" name="Freeform 46"/>
            <p:cNvSpPr>
              <a:spLocks noEditPoints="1"/>
            </p:cNvSpPr>
            <p:nvPr/>
          </p:nvSpPr>
          <p:spPr bwMode="auto">
            <a:xfrm>
              <a:off x="2493653" y="4680724"/>
              <a:ext cx="550863" cy="708025"/>
            </a:xfrm>
            <a:custGeom>
              <a:avLst/>
              <a:gdLst>
                <a:gd name="T0" fmla="*/ 135 w 180"/>
                <a:gd name="T1" fmla="*/ 52 h 231"/>
                <a:gd name="T2" fmla="*/ 180 w 180"/>
                <a:gd name="T3" fmla="*/ 168 h 231"/>
                <a:gd name="T4" fmla="*/ 135 w 180"/>
                <a:gd name="T5" fmla="*/ 231 h 231"/>
                <a:gd name="T6" fmla="*/ 45 w 180"/>
                <a:gd name="T7" fmla="*/ 179 h 231"/>
                <a:gd name="T8" fmla="*/ 0 w 180"/>
                <a:gd name="T9" fmla="*/ 64 h 231"/>
                <a:gd name="T10" fmla="*/ 45 w 180"/>
                <a:gd name="T11" fmla="*/ 0 h 231"/>
                <a:gd name="T12" fmla="*/ 135 w 180"/>
                <a:gd name="T13" fmla="*/ 52 h 231"/>
                <a:gd name="T14" fmla="*/ 90 w 180"/>
                <a:gd name="T15" fmla="*/ 159 h 231"/>
                <a:gd name="T16" fmla="*/ 128 w 180"/>
                <a:gd name="T17" fmla="*/ 138 h 231"/>
                <a:gd name="T18" fmla="*/ 90 w 180"/>
                <a:gd name="T19" fmla="*/ 72 h 231"/>
                <a:gd name="T20" fmla="*/ 52 w 180"/>
                <a:gd name="T21" fmla="*/ 94 h 231"/>
                <a:gd name="T22" fmla="*/ 90 w 180"/>
                <a:gd name="T23" fmla="*/ 159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0" h="231">
                  <a:moveTo>
                    <a:pt x="135" y="52"/>
                  </a:moveTo>
                  <a:cubicBezTo>
                    <a:pt x="180" y="168"/>
                    <a:pt x="180" y="168"/>
                    <a:pt x="180" y="168"/>
                  </a:cubicBezTo>
                  <a:cubicBezTo>
                    <a:pt x="135" y="231"/>
                    <a:pt x="135" y="231"/>
                    <a:pt x="135" y="231"/>
                  </a:cubicBezTo>
                  <a:cubicBezTo>
                    <a:pt x="45" y="179"/>
                    <a:pt x="45" y="179"/>
                    <a:pt x="45" y="179"/>
                  </a:cubicBezTo>
                  <a:cubicBezTo>
                    <a:pt x="0" y="64"/>
                    <a:pt x="0" y="64"/>
                    <a:pt x="0" y="64"/>
                  </a:cubicBezTo>
                  <a:cubicBezTo>
                    <a:pt x="45" y="0"/>
                    <a:pt x="45" y="0"/>
                    <a:pt x="45" y="0"/>
                  </a:cubicBezTo>
                  <a:lnTo>
                    <a:pt x="135" y="52"/>
                  </a:lnTo>
                  <a:close/>
                  <a:moveTo>
                    <a:pt x="90" y="159"/>
                  </a:moveTo>
                  <a:cubicBezTo>
                    <a:pt x="111" y="171"/>
                    <a:pt x="128" y="162"/>
                    <a:pt x="128" y="138"/>
                  </a:cubicBezTo>
                  <a:cubicBezTo>
                    <a:pt x="128" y="114"/>
                    <a:pt x="111" y="84"/>
                    <a:pt x="90" y="72"/>
                  </a:cubicBezTo>
                  <a:cubicBezTo>
                    <a:pt x="69" y="60"/>
                    <a:pt x="52" y="70"/>
                    <a:pt x="52" y="94"/>
                  </a:cubicBezTo>
                  <a:cubicBezTo>
                    <a:pt x="52" y="118"/>
                    <a:pt x="69" y="147"/>
                    <a:pt x="90" y="159"/>
                  </a:cubicBezTo>
                  <a:close/>
                </a:path>
              </a:pathLst>
            </a:custGeom>
            <a:solidFill>
              <a:srgbClr val="EADD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2" name="Freeform 47"/>
            <p:cNvSpPr>
              <a:spLocks/>
            </p:cNvSpPr>
            <p:nvPr/>
          </p:nvSpPr>
          <p:spPr bwMode="auto">
            <a:xfrm>
              <a:off x="2631766" y="1607324"/>
              <a:ext cx="5564188" cy="3232150"/>
            </a:xfrm>
            <a:custGeom>
              <a:avLst/>
              <a:gdLst>
                <a:gd name="T0" fmla="*/ 173 w 3505"/>
                <a:gd name="T1" fmla="*/ 2036 h 2036"/>
                <a:gd name="T2" fmla="*/ 3505 w 3505"/>
                <a:gd name="T3" fmla="*/ 100 h 2036"/>
                <a:gd name="T4" fmla="*/ 3331 w 3505"/>
                <a:gd name="T5" fmla="*/ 0 h 2036"/>
                <a:gd name="T6" fmla="*/ 0 w 3505"/>
                <a:gd name="T7" fmla="*/ 1936 h 2036"/>
                <a:gd name="T8" fmla="*/ 173 w 3505"/>
                <a:gd name="T9" fmla="*/ 2036 h 2036"/>
              </a:gdLst>
              <a:ahLst/>
              <a:cxnLst>
                <a:cxn ang="0">
                  <a:pos x="T0" y="T1"/>
                </a:cxn>
                <a:cxn ang="0">
                  <a:pos x="T2" y="T3"/>
                </a:cxn>
                <a:cxn ang="0">
                  <a:pos x="T4" y="T5"/>
                </a:cxn>
                <a:cxn ang="0">
                  <a:pos x="T6" y="T7"/>
                </a:cxn>
                <a:cxn ang="0">
                  <a:pos x="T8" y="T9"/>
                </a:cxn>
              </a:cxnLst>
              <a:rect l="0" t="0" r="r" b="b"/>
              <a:pathLst>
                <a:path w="3505" h="2036">
                  <a:moveTo>
                    <a:pt x="173" y="2036"/>
                  </a:moveTo>
                  <a:lnTo>
                    <a:pt x="3505" y="100"/>
                  </a:lnTo>
                  <a:lnTo>
                    <a:pt x="3331" y="0"/>
                  </a:lnTo>
                  <a:lnTo>
                    <a:pt x="0" y="1936"/>
                  </a:lnTo>
                  <a:lnTo>
                    <a:pt x="173" y="2036"/>
                  </a:lnTo>
                  <a:close/>
                </a:path>
              </a:pathLst>
            </a:custGeom>
            <a:solidFill>
              <a:srgbClr val="A3B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3" name="Freeform 48"/>
            <p:cNvSpPr>
              <a:spLocks/>
            </p:cNvSpPr>
            <p:nvPr/>
          </p:nvSpPr>
          <p:spPr bwMode="auto">
            <a:xfrm>
              <a:off x="8605528" y="1337449"/>
              <a:ext cx="546100" cy="382588"/>
            </a:xfrm>
            <a:custGeom>
              <a:avLst/>
              <a:gdLst>
                <a:gd name="T0" fmla="*/ 21 w 178"/>
                <a:gd name="T1" fmla="*/ 44 h 125"/>
                <a:gd name="T2" fmla="*/ 0 w 178"/>
                <a:gd name="T3" fmla="*/ 39 h 125"/>
                <a:gd name="T4" fmla="*/ 178 w 178"/>
                <a:gd name="T5" fmla="*/ 0 h 125"/>
                <a:gd name="T6" fmla="*/ 56 w 178"/>
                <a:gd name="T7" fmla="*/ 125 h 125"/>
                <a:gd name="T8" fmla="*/ 59 w 178"/>
                <a:gd name="T9" fmla="*/ 109 h 125"/>
                <a:gd name="T10" fmla="*/ 21 w 178"/>
                <a:gd name="T11" fmla="*/ 44 h 125"/>
              </a:gdLst>
              <a:ahLst/>
              <a:cxnLst>
                <a:cxn ang="0">
                  <a:pos x="T0" y="T1"/>
                </a:cxn>
                <a:cxn ang="0">
                  <a:pos x="T2" y="T3"/>
                </a:cxn>
                <a:cxn ang="0">
                  <a:pos x="T4" y="T5"/>
                </a:cxn>
                <a:cxn ang="0">
                  <a:pos x="T6" y="T7"/>
                </a:cxn>
                <a:cxn ang="0">
                  <a:pos x="T8" y="T9"/>
                </a:cxn>
                <a:cxn ang="0">
                  <a:pos x="T10" y="T11"/>
                </a:cxn>
              </a:cxnLst>
              <a:rect l="0" t="0" r="r" b="b"/>
              <a:pathLst>
                <a:path w="178" h="125">
                  <a:moveTo>
                    <a:pt x="21" y="44"/>
                  </a:moveTo>
                  <a:cubicBezTo>
                    <a:pt x="14" y="39"/>
                    <a:pt x="6" y="38"/>
                    <a:pt x="0" y="39"/>
                  </a:cubicBezTo>
                  <a:cubicBezTo>
                    <a:pt x="178" y="0"/>
                    <a:pt x="178" y="0"/>
                    <a:pt x="178" y="0"/>
                  </a:cubicBezTo>
                  <a:cubicBezTo>
                    <a:pt x="56" y="125"/>
                    <a:pt x="56" y="125"/>
                    <a:pt x="56" y="125"/>
                  </a:cubicBezTo>
                  <a:cubicBezTo>
                    <a:pt x="58" y="121"/>
                    <a:pt x="59" y="115"/>
                    <a:pt x="59" y="109"/>
                  </a:cubicBezTo>
                  <a:cubicBezTo>
                    <a:pt x="59" y="85"/>
                    <a:pt x="42" y="56"/>
                    <a:pt x="21" y="44"/>
                  </a:cubicBezTo>
                  <a:close/>
                </a:path>
              </a:pathLst>
            </a:custGeom>
            <a:solidFill>
              <a:srgbClr val="83A5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324" name="Group 323"/>
          <p:cNvGrpSpPr/>
          <p:nvPr/>
        </p:nvGrpSpPr>
        <p:grpSpPr>
          <a:xfrm>
            <a:off x="4909463" y="3310671"/>
            <a:ext cx="607698" cy="1452628"/>
            <a:chOff x="1193800" y="966788"/>
            <a:chExt cx="2309813" cy="5521325"/>
          </a:xfrm>
        </p:grpSpPr>
        <p:sp>
          <p:nvSpPr>
            <p:cNvPr id="325" name="Freeform 194"/>
            <p:cNvSpPr>
              <a:spLocks/>
            </p:cNvSpPr>
            <p:nvPr/>
          </p:nvSpPr>
          <p:spPr bwMode="auto">
            <a:xfrm>
              <a:off x="2159000" y="6096001"/>
              <a:ext cx="892175" cy="323850"/>
            </a:xfrm>
            <a:custGeom>
              <a:avLst/>
              <a:gdLst>
                <a:gd name="T0" fmla="*/ 195 w 272"/>
                <a:gd name="T1" fmla="*/ 80 h 99"/>
                <a:gd name="T2" fmla="*/ 248 w 272"/>
                <a:gd name="T3" fmla="*/ 54 h 99"/>
                <a:gd name="T4" fmla="*/ 272 w 272"/>
                <a:gd name="T5" fmla="*/ 26 h 99"/>
                <a:gd name="T6" fmla="*/ 268 w 272"/>
                <a:gd name="T7" fmla="*/ 16 h 99"/>
                <a:gd name="T8" fmla="*/ 265 w 272"/>
                <a:gd name="T9" fmla="*/ 14 h 99"/>
                <a:gd name="T10" fmla="*/ 251 w 272"/>
                <a:gd name="T11" fmla="*/ 8 h 99"/>
                <a:gd name="T12" fmla="*/ 194 w 272"/>
                <a:gd name="T13" fmla="*/ 2 h 99"/>
                <a:gd name="T14" fmla="*/ 166 w 272"/>
                <a:gd name="T15" fmla="*/ 0 h 99"/>
                <a:gd name="T16" fmla="*/ 138 w 272"/>
                <a:gd name="T17" fmla="*/ 1 h 99"/>
                <a:gd name="T18" fmla="*/ 17 w 272"/>
                <a:gd name="T19" fmla="*/ 33 h 99"/>
                <a:gd name="T20" fmla="*/ 5 w 272"/>
                <a:gd name="T21" fmla="*/ 52 h 99"/>
                <a:gd name="T22" fmla="*/ 0 w 272"/>
                <a:gd name="T23" fmla="*/ 76 h 99"/>
                <a:gd name="T24" fmla="*/ 195 w 272"/>
                <a:gd name="T25"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2" h="99">
                  <a:moveTo>
                    <a:pt x="195" y="80"/>
                  </a:moveTo>
                  <a:cubicBezTo>
                    <a:pt x="214" y="74"/>
                    <a:pt x="233" y="66"/>
                    <a:pt x="248" y="54"/>
                  </a:cubicBezTo>
                  <a:cubicBezTo>
                    <a:pt x="258" y="46"/>
                    <a:pt x="266" y="37"/>
                    <a:pt x="272" y="26"/>
                  </a:cubicBezTo>
                  <a:cubicBezTo>
                    <a:pt x="271" y="22"/>
                    <a:pt x="270" y="19"/>
                    <a:pt x="268" y="16"/>
                  </a:cubicBezTo>
                  <a:cubicBezTo>
                    <a:pt x="267" y="15"/>
                    <a:pt x="266" y="14"/>
                    <a:pt x="265" y="14"/>
                  </a:cubicBezTo>
                  <a:cubicBezTo>
                    <a:pt x="261" y="10"/>
                    <a:pt x="256" y="9"/>
                    <a:pt x="251" y="8"/>
                  </a:cubicBezTo>
                  <a:cubicBezTo>
                    <a:pt x="232" y="3"/>
                    <a:pt x="213" y="3"/>
                    <a:pt x="194" y="2"/>
                  </a:cubicBezTo>
                  <a:cubicBezTo>
                    <a:pt x="184" y="1"/>
                    <a:pt x="175" y="0"/>
                    <a:pt x="166" y="0"/>
                  </a:cubicBezTo>
                  <a:cubicBezTo>
                    <a:pt x="157" y="0"/>
                    <a:pt x="147" y="1"/>
                    <a:pt x="138" y="1"/>
                  </a:cubicBezTo>
                  <a:cubicBezTo>
                    <a:pt x="96" y="5"/>
                    <a:pt x="54" y="14"/>
                    <a:pt x="17" y="33"/>
                  </a:cubicBezTo>
                  <a:cubicBezTo>
                    <a:pt x="10" y="37"/>
                    <a:pt x="7" y="45"/>
                    <a:pt x="5" y="52"/>
                  </a:cubicBezTo>
                  <a:cubicBezTo>
                    <a:pt x="3" y="60"/>
                    <a:pt x="2" y="68"/>
                    <a:pt x="0" y="76"/>
                  </a:cubicBezTo>
                  <a:cubicBezTo>
                    <a:pt x="63" y="98"/>
                    <a:pt x="132" y="99"/>
                    <a:pt x="195" y="8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6" name="Freeform 195"/>
            <p:cNvSpPr>
              <a:spLocks/>
            </p:cNvSpPr>
            <p:nvPr/>
          </p:nvSpPr>
          <p:spPr bwMode="auto">
            <a:xfrm>
              <a:off x="2151063" y="6180138"/>
              <a:ext cx="903288" cy="307975"/>
            </a:xfrm>
            <a:custGeom>
              <a:avLst/>
              <a:gdLst>
                <a:gd name="T0" fmla="*/ 250 w 275"/>
                <a:gd name="T1" fmla="*/ 28 h 94"/>
                <a:gd name="T2" fmla="*/ 197 w 275"/>
                <a:gd name="T3" fmla="*/ 54 h 94"/>
                <a:gd name="T4" fmla="*/ 2 w 275"/>
                <a:gd name="T5" fmla="*/ 50 h 94"/>
                <a:gd name="T6" fmla="*/ 2 w 275"/>
                <a:gd name="T7" fmla="*/ 51 h 94"/>
                <a:gd name="T8" fmla="*/ 0 w 275"/>
                <a:gd name="T9" fmla="*/ 73 h 94"/>
                <a:gd name="T10" fmla="*/ 0 w 275"/>
                <a:gd name="T11" fmla="*/ 75 h 94"/>
                <a:gd name="T12" fmla="*/ 1 w 275"/>
                <a:gd name="T13" fmla="*/ 77 h 94"/>
                <a:gd name="T14" fmla="*/ 41 w 275"/>
                <a:gd name="T15" fmla="*/ 92 h 94"/>
                <a:gd name="T16" fmla="*/ 83 w 275"/>
                <a:gd name="T17" fmla="*/ 94 h 94"/>
                <a:gd name="T18" fmla="*/ 83 w 275"/>
                <a:gd name="T19" fmla="*/ 86 h 94"/>
                <a:gd name="T20" fmla="*/ 83 w 275"/>
                <a:gd name="T21" fmla="*/ 74 h 94"/>
                <a:gd name="T22" fmla="*/ 101 w 275"/>
                <a:gd name="T23" fmla="*/ 74 h 94"/>
                <a:gd name="T24" fmla="*/ 124 w 275"/>
                <a:gd name="T25" fmla="*/ 75 h 94"/>
                <a:gd name="T26" fmla="*/ 211 w 275"/>
                <a:gd name="T27" fmla="*/ 62 h 94"/>
                <a:gd name="T28" fmla="*/ 267 w 275"/>
                <a:gd name="T29" fmla="*/ 26 h 94"/>
                <a:gd name="T30" fmla="*/ 274 w 275"/>
                <a:gd name="T31" fmla="*/ 3 h 94"/>
                <a:gd name="T32" fmla="*/ 274 w 275"/>
                <a:gd name="T33" fmla="*/ 0 h 94"/>
                <a:gd name="T34" fmla="*/ 250 w 275"/>
                <a:gd name="T35" fmla="*/ 2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 h="94">
                  <a:moveTo>
                    <a:pt x="250" y="28"/>
                  </a:moveTo>
                  <a:cubicBezTo>
                    <a:pt x="235" y="40"/>
                    <a:pt x="216" y="48"/>
                    <a:pt x="197" y="54"/>
                  </a:cubicBezTo>
                  <a:cubicBezTo>
                    <a:pt x="134" y="73"/>
                    <a:pt x="65" y="72"/>
                    <a:pt x="2" y="50"/>
                  </a:cubicBezTo>
                  <a:cubicBezTo>
                    <a:pt x="2" y="51"/>
                    <a:pt x="2" y="51"/>
                    <a:pt x="2" y="51"/>
                  </a:cubicBezTo>
                  <a:cubicBezTo>
                    <a:pt x="1" y="58"/>
                    <a:pt x="0" y="66"/>
                    <a:pt x="0" y="73"/>
                  </a:cubicBezTo>
                  <a:cubicBezTo>
                    <a:pt x="0" y="74"/>
                    <a:pt x="0" y="75"/>
                    <a:pt x="0" y="75"/>
                  </a:cubicBezTo>
                  <a:cubicBezTo>
                    <a:pt x="1" y="76"/>
                    <a:pt x="1" y="76"/>
                    <a:pt x="1" y="77"/>
                  </a:cubicBezTo>
                  <a:cubicBezTo>
                    <a:pt x="13" y="85"/>
                    <a:pt x="27" y="90"/>
                    <a:pt x="41" y="92"/>
                  </a:cubicBezTo>
                  <a:cubicBezTo>
                    <a:pt x="55" y="94"/>
                    <a:pt x="69" y="94"/>
                    <a:pt x="83" y="94"/>
                  </a:cubicBezTo>
                  <a:cubicBezTo>
                    <a:pt x="83" y="91"/>
                    <a:pt x="83" y="89"/>
                    <a:pt x="83" y="86"/>
                  </a:cubicBezTo>
                  <a:cubicBezTo>
                    <a:pt x="83" y="83"/>
                    <a:pt x="82" y="77"/>
                    <a:pt x="83" y="74"/>
                  </a:cubicBezTo>
                  <a:cubicBezTo>
                    <a:pt x="85" y="71"/>
                    <a:pt x="97" y="74"/>
                    <a:pt x="101" y="74"/>
                  </a:cubicBezTo>
                  <a:cubicBezTo>
                    <a:pt x="109" y="75"/>
                    <a:pt x="116" y="75"/>
                    <a:pt x="124" y="75"/>
                  </a:cubicBezTo>
                  <a:cubicBezTo>
                    <a:pt x="153" y="74"/>
                    <a:pt x="183" y="70"/>
                    <a:pt x="211" y="62"/>
                  </a:cubicBezTo>
                  <a:cubicBezTo>
                    <a:pt x="234" y="56"/>
                    <a:pt x="253" y="44"/>
                    <a:pt x="267" y="26"/>
                  </a:cubicBezTo>
                  <a:cubicBezTo>
                    <a:pt x="272" y="19"/>
                    <a:pt x="275" y="11"/>
                    <a:pt x="274" y="3"/>
                  </a:cubicBezTo>
                  <a:cubicBezTo>
                    <a:pt x="274" y="2"/>
                    <a:pt x="274" y="1"/>
                    <a:pt x="274" y="0"/>
                  </a:cubicBezTo>
                  <a:cubicBezTo>
                    <a:pt x="268" y="11"/>
                    <a:pt x="260" y="20"/>
                    <a:pt x="250" y="2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7" name="Freeform 196"/>
            <p:cNvSpPr>
              <a:spLocks/>
            </p:cNvSpPr>
            <p:nvPr/>
          </p:nvSpPr>
          <p:spPr bwMode="auto">
            <a:xfrm>
              <a:off x="1508125" y="5649913"/>
              <a:ext cx="439738" cy="323850"/>
            </a:xfrm>
            <a:custGeom>
              <a:avLst/>
              <a:gdLst>
                <a:gd name="T0" fmla="*/ 93 w 134"/>
                <a:gd name="T1" fmla="*/ 42 h 99"/>
                <a:gd name="T2" fmla="*/ 86 w 134"/>
                <a:gd name="T3" fmla="*/ 53 h 99"/>
                <a:gd name="T4" fmla="*/ 52 w 134"/>
                <a:gd name="T5" fmla="*/ 71 h 99"/>
                <a:gd name="T6" fmla="*/ 41 w 134"/>
                <a:gd name="T7" fmla="*/ 73 h 99"/>
                <a:gd name="T8" fmla="*/ 2 w 134"/>
                <a:gd name="T9" fmla="*/ 55 h 99"/>
                <a:gd name="T10" fmla="*/ 1 w 134"/>
                <a:gd name="T11" fmla="*/ 55 h 99"/>
                <a:gd name="T12" fmla="*/ 0 w 134"/>
                <a:gd name="T13" fmla="*/ 67 h 99"/>
                <a:gd name="T14" fmla="*/ 1 w 134"/>
                <a:gd name="T15" fmla="*/ 77 h 99"/>
                <a:gd name="T16" fmla="*/ 16 w 134"/>
                <a:gd name="T17" fmla="*/ 95 h 99"/>
                <a:gd name="T18" fmla="*/ 40 w 134"/>
                <a:gd name="T19" fmla="*/ 99 h 99"/>
                <a:gd name="T20" fmla="*/ 69 w 134"/>
                <a:gd name="T21" fmla="*/ 90 h 99"/>
                <a:gd name="T22" fmla="*/ 79 w 134"/>
                <a:gd name="T23" fmla="*/ 82 h 99"/>
                <a:gd name="T24" fmla="*/ 83 w 134"/>
                <a:gd name="T25" fmla="*/ 69 h 99"/>
                <a:gd name="T26" fmla="*/ 100 w 134"/>
                <a:gd name="T27" fmla="*/ 47 h 99"/>
                <a:gd name="T28" fmla="*/ 121 w 134"/>
                <a:gd name="T29" fmla="*/ 28 h 99"/>
                <a:gd name="T30" fmla="*/ 134 w 134"/>
                <a:gd name="T31" fmla="*/ 0 h 99"/>
                <a:gd name="T32" fmla="*/ 122 w 134"/>
                <a:gd name="T33" fmla="*/ 10 h 99"/>
                <a:gd name="T34" fmla="*/ 93 w 134"/>
                <a:gd name="T35" fmla="*/ 4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 h="99">
                  <a:moveTo>
                    <a:pt x="93" y="42"/>
                  </a:moveTo>
                  <a:cubicBezTo>
                    <a:pt x="91" y="46"/>
                    <a:pt x="89" y="49"/>
                    <a:pt x="86" y="53"/>
                  </a:cubicBezTo>
                  <a:cubicBezTo>
                    <a:pt x="77" y="62"/>
                    <a:pt x="65" y="68"/>
                    <a:pt x="52" y="71"/>
                  </a:cubicBezTo>
                  <a:cubicBezTo>
                    <a:pt x="49" y="72"/>
                    <a:pt x="45" y="72"/>
                    <a:pt x="41" y="73"/>
                  </a:cubicBezTo>
                  <a:cubicBezTo>
                    <a:pt x="26" y="74"/>
                    <a:pt x="11" y="67"/>
                    <a:pt x="2" y="55"/>
                  </a:cubicBezTo>
                  <a:cubicBezTo>
                    <a:pt x="1" y="55"/>
                    <a:pt x="1" y="55"/>
                    <a:pt x="1" y="55"/>
                  </a:cubicBezTo>
                  <a:cubicBezTo>
                    <a:pt x="1" y="59"/>
                    <a:pt x="0" y="63"/>
                    <a:pt x="0" y="67"/>
                  </a:cubicBezTo>
                  <a:cubicBezTo>
                    <a:pt x="0" y="70"/>
                    <a:pt x="0" y="74"/>
                    <a:pt x="1" y="77"/>
                  </a:cubicBezTo>
                  <a:cubicBezTo>
                    <a:pt x="2" y="85"/>
                    <a:pt x="9" y="92"/>
                    <a:pt x="16" y="95"/>
                  </a:cubicBezTo>
                  <a:cubicBezTo>
                    <a:pt x="24" y="99"/>
                    <a:pt x="32" y="99"/>
                    <a:pt x="40" y="99"/>
                  </a:cubicBezTo>
                  <a:cubicBezTo>
                    <a:pt x="50" y="98"/>
                    <a:pt x="60" y="95"/>
                    <a:pt x="69" y="90"/>
                  </a:cubicBezTo>
                  <a:cubicBezTo>
                    <a:pt x="73" y="88"/>
                    <a:pt x="76" y="85"/>
                    <a:pt x="79" y="82"/>
                  </a:cubicBezTo>
                  <a:cubicBezTo>
                    <a:pt x="81" y="78"/>
                    <a:pt x="82" y="74"/>
                    <a:pt x="83" y="69"/>
                  </a:cubicBezTo>
                  <a:cubicBezTo>
                    <a:pt x="86" y="60"/>
                    <a:pt x="93" y="53"/>
                    <a:pt x="100" y="47"/>
                  </a:cubicBezTo>
                  <a:cubicBezTo>
                    <a:pt x="107" y="41"/>
                    <a:pt x="115" y="36"/>
                    <a:pt x="121" y="28"/>
                  </a:cubicBezTo>
                  <a:cubicBezTo>
                    <a:pt x="127" y="20"/>
                    <a:pt x="131" y="10"/>
                    <a:pt x="134" y="0"/>
                  </a:cubicBezTo>
                  <a:cubicBezTo>
                    <a:pt x="130" y="3"/>
                    <a:pt x="126" y="7"/>
                    <a:pt x="122" y="10"/>
                  </a:cubicBezTo>
                  <a:cubicBezTo>
                    <a:pt x="111" y="19"/>
                    <a:pt x="101" y="30"/>
                    <a:pt x="93" y="42"/>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8" name="Freeform 197"/>
            <p:cNvSpPr>
              <a:spLocks/>
            </p:cNvSpPr>
            <p:nvPr/>
          </p:nvSpPr>
          <p:spPr bwMode="auto">
            <a:xfrm>
              <a:off x="1511300" y="5411788"/>
              <a:ext cx="460375" cy="481013"/>
            </a:xfrm>
            <a:custGeom>
              <a:avLst/>
              <a:gdLst>
                <a:gd name="T0" fmla="*/ 137 w 140"/>
                <a:gd name="T1" fmla="*/ 37 h 147"/>
                <a:gd name="T2" fmla="*/ 129 w 140"/>
                <a:gd name="T3" fmla="*/ 22 h 147"/>
                <a:gd name="T4" fmla="*/ 116 w 140"/>
                <a:gd name="T5" fmla="*/ 6 h 147"/>
                <a:gd name="T6" fmla="*/ 95 w 140"/>
                <a:gd name="T7" fmla="*/ 3 h 147"/>
                <a:gd name="T8" fmla="*/ 89 w 140"/>
                <a:gd name="T9" fmla="*/ 8 h 147"/>
                <a:gd name="T10" fmla="*/ 53 w 140"/>
                <a:gd name="T11" fmla="*/ 41 h 147"/>
                <a:gd name="T12" fmla="*/ 34 w 140"/>
                <a:gd name="T13" fmla="*/ 60 h 147"/>
                <a:gd name="T14" fmla="*/ 26 w 140"/>
                <a:gd name="T15" fmla="*/ 70 h 147"/>
                <a:gd name="T16" fmla="*/ 15 w 140"/>
                <a:gd name="T17" fmla="*/ 86 h 147"/>
                <a:gd name="T18" fmla="*/ 6 w 140"/>
                <a:gd name="T19" fmla="*/ 102 h 147"/>
                <a:gd name="T20" fmla="*/ 2 w 140"/>
                <a:gd name="T21" fmla="*/ 114 h 147"/>
                <a:gd name="T22" fmla="*/ 0 w 140"/>
                <a:gd name="T23" fmla="*/ 128 h 147"/>
                <a:gd name="T24" fmla="*/ 1 w 140"/>
                <a:gd name="T25" fmla="*/ 128 h 147"/>
                <a:gd name="T26" fmla="*/ 40 w 140"/>
                <a:gd name="T27" fmla="*/ 146 h 147"/>
                <a:gd name="T28" fmla="*/ 51 w 140"/>
                <a:gd name="T29" fmla="*/ 144 h 147"/>
                <a:gd name="T30" fmla="*/ 85 w 140"/>
                <a:gd name="T31" fmla="*/ 126 h 147"/>
                <a:gd name="T32" fmla="*/ 92 w 140"/>
                <a:gd name="T33" fmla="*/ 115 h 147"/>
                <a:gd name="T34" fmla="*/ 121 w 140"/>
                <a:gd name="T35" fmla="*/ 83 h 147"/>
                <a:gd name="T36" fmla="*/ 133 w 140"/>
                <a:gd name="T37" fmla="*/ 73 h 147"/>
                <a:gd name="T38" fmla="*/ 135 w 140"/>
                <a:gd name="T39" fmla="*/ 65 h 147"/>
                <a:gd name="T40" fmla="*/ 137 w 140"/>
                <a:gd name="T41"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 h="147">
                  <a:moveTo>
                    <a:pt x="137" y="37"/>
                  </a:moveTo>
                  <a:cubicBezTo>
                    <a:pt x="135" y="32"/>
                    <a:pt x="132" y="27"/>
                    <a:pt x="129" y="22"/>
                  </a:cubicBezTo>
                  <a:cubicBezTo>
                    <a:pt x="125" y="16"/>
                    <a:pt x="121" y="10"/>
                    <a:pt x="116" y="6"/>
                  </a:cubicBezTo>
                  <a:cubicBezTo>
                    <a:pt x="110" y="2"/>
                    <a:pt x="102" y="0"/>
                    <a:pt x="95" y="3"/>
                  </a:cubicBezTo>
                  <a:cubicBezTo>
                    <a:pt x="93" y="4"/>
                    <a:pt x="91" y="6"/>
                    <a:pt x="89" y="8"/>
                  </a:cubicBezTo>
                  <a:cubicBezTo>
                    <a:pt x="77" y="19"/>
                    <a:pt x="65" y="30"/>
                    <a:pt x="53" y="41"/>
                  </a:cubicBezTo>
                  <a:cubicBezTo>
                    <a:pt x="46" y="47"/>
                    <a:pt x="40" y="53"/>
                    <a:pt x="34" y="60"/>
                  </a:cubicBezTo>
                  <a:cubicBezTo>
                    <a:pt x="31" y="63"/>
                    <a:pt x="29" y="67"/>
                    <a:pt x="26" y="70"/>
                  </a:cubicBezTo>
                  <a:cubicBezTo>
                    <a:pt x="23" y="76"/>
                    <a:pt x="19" y="81"/>
                    <a:pt x="15" y="86"/>
                  </a:cubicBezTo>
                  <a:cubicBezTo>
                    <a:pt x="12" y="91"/>
                    <a:pt x="8" y="97"/>
                    <a:pt x="6" y="102"/>
                  </a:cubicBezTo>
                  <a:cubicBezTo>
                    <a:pt x="4" y="106"/>
                    <a:pt x="3" y="110"/>
                    <a:pt x="2" y="114"/>
                  </a:cubicBezTo>
                  <a:cubicBezTo>
                    <a:pt x="1" y="119"/>
                    <a:pt x="1" y="123"/>
                    <a:pt x="0" y="128"/>
                  </a:cubicBezTo>
                  <a:cubicBezTo>
                    <a:pt x="0" y="128"/>
                    <a:pt x="0" y="128"/>
                    <a:pt x="1" y="128"/>
                  </a:cubicBezTo>
                  <a:cubicBezTo>
                    <a:pt x="10" y="140"/>
                    <a:pt x="25" y="147"/>
                    <a:pt x="40" y="146"/>
                  </a:cubicBezTo>
                  <a:cubicBezTo>
                    <a:pt x="44" y="145"/>
                    <a:pt x="48" y="145"/>
                    <a:pt x="51" y="144"/>
                  </a:cubicBezTo>
                  <a:cubicBezTo>
                    <a:pt x="64" y="141"/>
                    <a:pt x="76" y="135"/>
                    <a:pt x="85" y="126"/>
                  </a:cubicBezTo>
                  <a:cubicBezTo>
                    <a:pt x="88" y="122"/>
                    <a:pt x="90" y="119"/>
                    <a:pt x="92" y="115"/>
                  </a:cubicBezTo>
                  <a:cubicBezTo>
                    <a:pt x="100" y="103"/>
                    <a:pt x="110" y="92"/>
                    <a:pt x="121" y="83"/>
                  </a:cubicBezTo>
                  <a:cubicBezTo>
                    <a:pt x="125" y="80"/>
                    <a:pt x="129" y="76"/>
                    <a:pt x="133" y="73"/>
                  </a:cubicBezTo>
                  <a:cubicBezTo>
                    <a:pt x="134" y="70"/>
                    <a:pt x="135" y="68"/>
                    <a:pt x="135" y="65"/>
                  </a:cubicBezTo>
                  <a:cubicBezTo>
                    <a:pt x="137" y="56"/>
                    <a:pt x="140" y="46"/>
                    <a:pt x="137" y="37"/>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29" name="Freeform 198"/>
            <p:cNvSpPr>
              <a:spLocks/>
            </p:cNvSpPr>
            <p:nvPr/>
          </p:nvSpPr>
          <p:spPr bwMode="auto">
            <a:xfrm>
              <a:off x="1511300" y="3997326"/>
              <a:ext cx="642938" cy="1816100"/>
            </a:xfrm>
            <a:custGeom>
              <a:avLst/>
              <a:gdLst>
                <a:gd name="T0" fmla="*/ 46 w 196"/>
                <a:gd name="T1" fmla="*/ 0 h 555"/>
                <a:gd name="T2" fmla="*/ 48 w 196"/>
                <a:gd name="T3" fmla="*/ 50 h 555"/>
                <a:gd name="T4" fmla="*/ 50 w 196"/>
                <a:gd name="T5" fmla="*/ 145 h 555"/>
                <a:gd name="T6" fmla="*/ 52 w 196"/>
                <a:gd name="T7" fmla="*/ 164 h 555"/>
                <a:gd name="T8" fmla="*/ 45 w 196"/>
                <a:gd name="T9" fmla="*/ 177 h 555"/>
                <a:gd name="T10" fmla="*/ 14 w 196"/>
                <a:gd name="T11" fmla="*/ 249 h 555"/>
                <a:gd name="T12" fmla="*/ 8 w 196"/>
                <a:gd name="T13" fmla="*/ 304 h 555"/>
                <a:gd name="T14" fmla="*/ 0 w 196"/>
                <a:gd name="T15" fmla="*/ 517 h 555"/>
                <a:gd name="T16" fmla="*/ 2 w 196"/>
                <a:gd name="T17" fmla="*/ 532 h 555"/>
                <a:gd name="T18" fmla="*/ 41 w 196"/>
                <a:gd name="T19" fmla="*/ 552 h 555"/>
                <a:gd name="T20" fmla="*/ 78 w 196"/>
                <a:gd name="T21" fmla="*/ 523 h 555"/>
                <a:gd name="T22" fmla="*/ 98 w 196"/>
                <a:gd name="T23" fmla="*/ 453 h 555"/>
                <a:gd name="T24" fmla="*/ 117 w 196"/>
                <a:gd name="T25" fmla="*/ 356 h 555"/>
                <a:gd name="T26" fmla="*/ 130 w 196"/>
                <a:gd name="T27" fmla="*/ 314 h 555"/>
                <a:gd name="T28" fmla="*/ 137 w 196"/>
                <a:gd name="T29" fmla="*/ 271 h 555"/>
                <a:gd name="T30" fmla="*/ 193 w 196"/>
                <a:gd name="T31" fmla="*/ 60 h 555"/>
                <a:gd name="T32" fmla="*/ 190 w 196"/>
                <a:gd name="T33" fmla="*/ 33 h 555"/>
                <a:gd name="T34" fmla="*/ 169 w 196"/>
                <a:gd name="T35" fmla="*/ 20 h 555"/>
                <a:gd name="T36" fmla="*/ 46 w 196"/>
                <a:gd name="T37"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555">
                  <a:moveTo>
                    <a:pt x="46" y="0"/>
                  </a:moveTo>
                  <a:cubicBezTo>
                    <a:pt x="54" y="15"/>
                    <a:pt x="51" y="33"/>
                    <a:pt x="48" y="50"/>
                  </a:cubicBezTo>
                  <a:cubicBezTo>
                    <a:pt x="44" y="81"/>
                    <a:pt x="42" y="114"/>
                    <a:pt x="50" y="145"/>
                  </a:cubicBezTo>
                  <a:cubicBezTo>
                    <a:pt x="52" y="151"/>
                    <a:pt x="54" y="158"/>
                    <a:pt x="52" y="164"/>
                  </a:cubicBezTo>
                  <a:cubicBezTo>
                    <a:pt x="51" y="169"/>
                    <a:pt x="48" y="173"/>
                    <a:pt x="45" y="177"/>
                  </a:cubicBezTo>
                  <a:cubicBezTo>
                    <a:pt x="30" y="198"/>
                    <a:pt x="20" y="223"/>
                    <a:pt x="14" y="249"/>
                  </a:cubicBezTo>
                  <a:cubicBezTo>
                    <a:pt x="10" y="267"/>
                    <a:pt x="9" y="286"/>
                    <a:pt x="8" y="304"/>
                  </a:cubicBezTo>
                  <a:cubicBezTo>
                    <a:pt x="3" y="375"/>
                    <a:pt x="1" y="446"/>
                    <a:pt x="0" y="517"/>
                  </a:cubicBezTo>
                  <a:cubicBezTo>
                    <a:pt x="0" y="522"/>
                    <a:pt x="0" y="527"/>
                    <a:pt x="2" y="532"/>
                  </a:cubicBezTo>
                  <a:cubicBezTo>
                    <a:pt x="6" y="548"/>
                    <a:pt x="25" y="555"/>
                    <a:pt x="41" y="552"/>
                  </a:cubicBezTo>
                  <a:cubicBezTo>
                    <a:pt x="56" y="549"/>
                    <a:pt x="69" y="537"/>
                    <a:pt x="78" y="523"/>
                  </a:cubicBezTo>
                  <a:cubicBezTo>
                    <a:pt x="91" y="503"/>
                    <a:pt x="98" y="478"/>
                    <a:pt x="98" y="453"/>
                  </a:cubicBezTo>
                  <a:cubicBezTo>
                    <a:pt x="96" y="420"/>
                    <a:pt x="107" y="387"/>
                    <a:pt x="117" y="356"/>
                  </a:cubicBezTo>
                  <a:cubicBezTo>
                    <a:pt x="121" y="342"/>
                    <a:pt x="126" y="328"/>
                    <a:pt x="130" y="314"/>
                  </a:cubicBezTo>
                  <a:cubicBezTo>
                    <a:pt x="133" y="300"/>
                    <a:pt x="134" y="286"/>
                    <a:pt x="137" y="271"/>
                  </a:cubicBezTo>
                  <a:cubicBezTo>
                    <a:pt x="148" y="199"/>
                    <a:pt x="182" y="132"/>
                    <a:pt x="193" y="60"/>
                  </a:cubicBezTo>
                  <a:cubicBezTo>
                    <a:pt x="195" y="51"/>
                    <a:pt x="196" y="40"/>
                    <a:pt x="190" y="33"/>
                  </a:cubicBezTo>
                  <a:cubicBezTo>
                    <a:pt x="186" y="26"/>
                    <a:pt x="177" y="23"/>
                    <a:pt x="169" y="20"/>
                  </a:cubicBezTo>
                  <a:cubicBezTo>
                    <a:pt x="129" y="9"/>
                    <a:pt x="87" y="4"/>
                    <a:pt x="46"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0" name="Freeform 199"/>
            <p:cNvSpPr>
              <a:spLocks/>
            </p:cNvSpPr>
            <p:nvPr/>
          </p:nvSpPr>
          <p:spPr bwMode="auto">
            <a:xfrm>
              <a:off x="2076450" y="3821113"/>
              <a:ext cx="714375" cy="2417763"/>
            </a:xfrm>
            <a:custGeom>
              <a:avLst/>
              <a:gdLst>
                <a:gd name="T0" fmla="*/ 3 w 218"/>
                <a:gd name="T1" fmla="*/ 73 h 739"/>
                <a:gd name="T2" fmla="*/ 1 w 218"/>
                <a:gd name="T3" fmla="*/ 112 h 739"/>
                <a:gd name="T4" fmla="*/ 4 w 218"/>
                <a:gd name="T5" fmla="*/ 145 h 739"/>
                <a:gd name="T6" fmla="*/ 44 w 218"/>
                <a:gd name="T7" fmla="*/ 310 h 739"/>
                <a:gd name="T8" fmla="*/ 36 w 218"/>
                <a:gd name="T9" fmla="*/ 735 h 739"/>
                <a:gd name="T10" fmla="*/ 110 w 218"/>
                <a:gd name="T11" fmla="*/ 734 h 739"/>
                <a:gd name="T12" fmla="*/ 159 w 218"/>
                <a:gd name="T13" fmla="*/ 719 h 739"/>
                <a:gd name="T14" fmla="*/ 167 w 218"/>
                <a:gd name="T15" fmla="*/ 700 h 739"/>
                <a:gd name="T16" fmla="*/ 150 w 218"/>
                <a:gd name="T17" fmla="*/ 630 h 739"/>
                <a:gd name="T18" fmla="*/ 186 w 218"/>
                <a:gd name="T19" fmla="*/ 317 h 739"/>
                <a:gd name="T20" fmla="*/ 178 w 218"/>
                <a:gd name="T21" fmla="*/ 6 h 739"/>
                <a:gd name="T22" fmla="*/ 163 w 218"/>
                <a:gd name="T23" fmla="*/ 0 h 739"/>
                <a:gd name="T24" fmla="*/ 46 w 218"/>
                <a:gd name="T25" fmla="*/ 33 h 739"/>
                <a:gd name="T26" fmla="*/ 3 w 218"/>
                <a:gd name="T27" fmla="*/ 7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 h="739">
                  <a:moveTo>
                    <a:pt x="3" y="73"/>
                  </a:moveTo>
                  <a:cubicBezTo>
                    <a:pt x="4" y="86"/>
                    <a:pt x="1" y="99"/>
                    <a:pt x="1" y="112"/>
                  </a:cubicBezTo>
                  <a:cubicBezTo>
                    <a:pt x="0" y="123"/>
                    <a:pt x="2" y="134"/>
                    <a:pt x="4" y="145"/>
                  </a:cubicBezTo>
                  <a:cubicBezTo>
                    <a:pt x="13" y="201"/>
                    <a:pt x="27" y="256"/>
                    <a:pt x="44" y="310"/>
                  </a:cubicBezTo>
                  <a:cubicBezTo>
                    <a:pt x="9" y="447"/>
                    <a:pt x="31" y="594"/>
                    <a:pt x="36" y="735"/>
                  </a:cubicBezTo>
                  <a:cubicBezTo>
                    <a:pt x="61" y="738"/>
                    <a:pt x="85" y="739"/>
                    <a:pt x="110" y="734"/>
                  </a:cubicBezTo>
                  <a:cubicBezTo>
                    <a:pt x="127" y="731"/>
                    <a:pt x="143" y="726"/>
                    <a:pt x="159" y="719"/>
                  </a:cubicBezTo>
                  <a:cubicBezTo>
                    <a:pt x="167" y="716"/>
                    <a:pt x="170" y="708"/>
                    <a:pt x="167" y="700"/>
                  </a:cubicBezTo>
                  <a:cubicBezTo>
                    <a:pt x="157" y="679"/>
                    <a:pt x="153" y="653"/>
                    <a:pt x="150" y="630"/>
                  </a:cubicBezTo>
                  <a:cubicBezTo>
                    <a:pt x="139" y="525"/>
                    <a:pt x="166" y="421"/>
                    <a:pt x="186" y="317"/>
                  </a:cubicBezTo>
                  <a:cubicBezTo>
                    <a:pt x="206" y="214"/>
                    <a:pt x="218" y="103"/>
                    <a:pt x="178" y="6"/>
                  </a:cubicBezTo>
                  <a:cubicBezTo>
                    <a:pt x="172" y="4"/>
                    <a:pt x="169" y="3"/>
                    <a:pt x="163" y="0"/>
                  </a:cubicBezTo>
                  <a:cubicBezTo>
                    <a:pt x="129" y="21"/>
                    <a:pt x="84" y="17"/>
                    <a:pt x="46" y="33"/>
                  </a:cubicBezTo>
                  <a:cubicBezTo>
                    <a:pt x="29" y="41"/>
                    <a:pt x="10" y="56"/>
                    <a:pt x="3" y="73"/>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1" name="Freeform 200"/>
            <p:cNvSpPr>
              <a:spLocks/>
            </p:cNvSpPr>
            <p:nvPr/>
          </p:nvSpPr>
          <p:spPr bwMode="auto">
            <a:xfrm>
              <a:off x="1289050" y="1863726"/>
              <a:ext cx="1516063" cy="2309813"/>
            </a:xfrm>
            <a:custGeom>
              <a:avLst/>
              <a:gdLst>
                <a:gd name="T0" fmla="*/ 139 w 462"/>
                <a:gd name="T1" fmla="*/ 3 h 706"/>
                <a:gd name="T2" fmla="*/ 58 w 462"/>
                <a:gd name="T3" fmla="*/ 11 h 706"/>
                <a:gd name="T4" fmla="*/ 37 w 462"/>
                <a:gd name="T5" fmla="*/ 22 h 706"/>
                <a:gd name="T6" fmla="*/ 19 w 462"/>
                <a:gd name="T7" fmla="*/ 36 h 706"/>
                <a:gd name="T8" fmla="*/ 0 w 462"/>
                <a:gd name="T9" fmla="*/ 91 h 706"/>
                <a:gd name="T10" fmla="*/ 10 w 462"/>
                <a:gd name="T11" fmla="*/ 148 h 706"/>
                <a:gd name="T12" fmla="*/ 35 w 462"/>
                <a:gd name="T13" fmla="*/ 252 h 706"/>
                <a:gd name="T14" fmla="*/ 52 w 462"/>
                <a:gd name="T15" fmla="*/ 314 h 706"/>
                <a:gd name="T16" fmla="*/ 59 w 462"/>
                <a:gd name="T17" fmla="*/ 340 h 706"/>
                <a:gd name="T18" fmla="*/ 70 w 462"/>
                <a:gd name="T19" fmla="*/ 380 h 706"/>
                <a:gd name="T20" fmla="*/ 84 w 462"/>
                <a:gd name="T21" fmla="*/ 470 h 706"/>
                <a:gd name="T22" fmla="*/ 88 w 462"/>
                <a:gd name="T23" fmla="*/ 530 h 706"/>
                <a:gd name="T24" fmla="*/ 75 w 462"/>
                <a:gd name="T25" fmla="*/ 620 h 706"/>
                <a:gd name="T26" fmla="*/ 92 w 462"/>
                <a:gd name="T27" fmla="*/ 647 h 706"/>
                <a:gd name="T28" fmla="*/ 252 w 462"/>
                <a:gd name="T29" fmla="*/ 686 h 706"/>
                <a:gd name="T30" fmla="*/ 327 w 462"/>
                <a:gd name="T31" fmla="*/ 646 h 706"/>
                <a:gd name="T32" fmla="*/ 431 w 462"/>
                <a:gd name="T33" fmla="*/ 623 h 706"/>
                <a:gd name="T34" fmla="*/ 447 w 462"/>
                <a:gd name="T35" fmla="*/ 622 h 706"/>
                <a:gd name="T36" fmla="*/ 459 w 462"/>
                <a:gd name="T37" fmla="*/ 613 h 706"/>
                <a:gd name="T38" fmla="*/ 453 w 462"/>
                <a:gd name="T39" fmla="*/ 593 h 706"/>
                <a:gd name="T40" fmla="*/ 438 w 462"/>
                <a:gd name="T41" fmla="*/ 577 h 706"/>
                <a:gd name="T42" fmla="*/ 404 w 462"/>
                <a:gd name="T43" fmla="*/ 447 h 706"/>
                <a:gd name="T44" fmla="*/ 401 w 462"/>
                <a:gd name="T45" fmla="*/ 398 h 706"/>
                <a:gd name="T46" fmla="*/ 393 w 462"/>
                <a:gd name="T47" fmla="*/ 352 h 706"/>
                <a:gd name="T48" fmla="*/ 404 w 462"/>
                <a:gd name="T49" fmla="*/ 143 h 706"/>
                <a:gd name="T50" fmla="*/ 392 w 462"/>
                <a:gd name="T51" fmla="*/ 71 h 706"/>
                <a:gd name="T52" fmla="*/ 374 w 462"/>
                <a:gd name="T53" fmla="*/ 42 h 706"/>
                <a:gd name="T54" fmla="*/ 342 w 462"/>
                <a:gd name="T55" fmla="*/ 30 h 706"/>
                <a:gd name="T56" fmla="*/ 301 w 462"/>
                <a:gd name="T57" fmla="*/ 23 h 706"/>
                <a:gd name="T58" fmla="*/ 279 w 462"/>
                <a:gd name="T59" fmla="*/ 19 h 706"/>
                <a:gd name="T60" fmla="*/ 218 w 462"/>
                <a:gd name="T61" fmla="*/ 6 h 706"/>
                <a:gd name="T62" fmla="*/ 139 w 462"/>
                <a:gd name="T63" fmla="*/ 3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706">
                  <a:moveTo>
                    <a:pt x="139" y="3"/>
                  </a:moveTo>
                  <a:cubicBezTo>
                    <a:pt x="112" y="1"/>
                    <a:pt x="83" y="0"/>
                    <a:pt x="58" y="11"/>
                  </a:cubicBezTo>
                  <a:cubicBezTo>
                    <a:pt x="51" y="14"/>
                    <a:pt x="44" y="18"/>
                    <a:pt x="37" y="22"/>
                  </a:cubicBezTo>
                  <a:cubicBezTo>
                    <a:pt x="31" y="26"/>
                    <a:pt x="25" y="31"/>
                    <a:pt x="19" y="36"/>
                  </a:cubicBezTo>
                  <a:cubicBezTo>
                    <a:pt x="6" y="51"/>
                    <a:pt x="1" y="71"/>
                    <a:pt x="0" y="91"/>
                  </a:cubicBezTo>
                  <a:cubicBezTo>
                    <a:pt x="0" y="110"/>
                    <a:pt x="5" y="129"/>
                    <a:pt x="10" y="148"/>
                  </a:cubicBezTo>
                  <a:cubicBezTo>
                    <a:pt x="18" y="183"/>
                    <a:pt x="26" y="217"/>
                    <a:pt x="35" y="252"/>
                  </a:cubicBezTo>
                  <a:cubicBezTo>
                    <a:pt x="40" y="272"/>
                    <a:pt x="46" y="293"/>
                    <a:pt x="52" y="314"/>
                  </a:cubicBezTo>
                  <a:cubicBezTo>
                    <a:pt x="54" y="322"/>
                    <a:pt x="56" y="331"/>
                    <a:pt x="59" y="340"/>
                  </a:cubicBezTo>
                  <a:cubicBezTo>
                    <a:pt x="63" y="353"/>
                    <a:pt x="66" y="366"/>
                    <a:pt x="70" y="380"/>
                  </a:cubicBezTo>
                  <a:cubicBezTo>
                    <a:pt x="76" y="410"/>
                    <a:pt x="80" y="440"/>
                    <a:pt x="84" y="470"/>
                  </a:cubicBezTo>
                  <a:cubicBezTo>
                    <a:pt x="86" y="490"/>
                    <a:pt x="89" y="510"/>
                    <a:pt x="88" y="530"/>
                  </a:cubicBezTo>
                  <a:cubicBezTo>
                    <a:pt x="88" y="560"/>
                    <a:pt x="82" y="590"/>
                    <a:pt x="75" y="620"/>
                  </a:cubicBezTo>
                  <a:cubicBezTo>
                    <a:pt x="79" y="629"/>
                    <a:pt x="85" y="639"/>
                    <a:pt x="92" y="647"/>
                  </a:cubicBezTo>
                  <a:cubicBezTo>
                    <a:pt x="131" y="690"/>
                    <a:pt x="197" y="706"/>
                    <a:pt x="252" y="686"/>
                  </a:cubicBezTo>
                  <a:cubicBezTo>
                    <a:pt x="279" y="676"/>
                    <a:pt x="302" y="659"/>
                    <a:pt x="327" y="646"/>
                  </a:cubicBezTo>
                  <a:cubicBezTo>
                    <a:pt x="359" y="631"/>
                    <a:pt x="395" y="623"/>
                    <a:pt x="431" y="623"/>
                  </a:cubicBezTo>
                  <a:cubicBezTo>
                    <a:pt x="436" y="624"/>
                    <a:pt x="442" y="624"/>
                    <a:pt x="447" y="622"/>
                  </a:cubicBezTo>
                  <a:cubicBezTo>
                    <a:pt x="452" y="621"/>
                    <a:pt x="457" y="618"/>
                    <a:pt x="459" y="613"/>
                  </a:cubicBezTo>
                  <a:cubicBezTo>
                    <a:pt x="462" y="606"/>
                    <a:pt x="458" y="598"/>
                    <a:pt x="453" y="593"/>
                  </a:cubicBezTo>
                  <a:cubicBezTo>
                    <a:pt x="448" y="587"/>
                    <a:pt x="442" y="583"/>
                    <a:pt x="438" y="577"/>
                  </a:cubicBezTo>
                  <a:cubicBezTo>
                    <a:pt x="413" y="537"/>
                    <a:pt x="406" y="494"/>
                    <a:pt x="404" y="447"/>
                  </a:cubicBezTo>
                  <a:cubicBezTo>
                    <a:pt x="403" y="431"/>
                    <a:pt x="404" y="414"/>
                    <a:pt x="401" y="398"/>
                  </a:cubicBezTo>
                  <a:cubicBezTo>
                    <a:pt x="399" y="382"/>
                    <a:pt x="395" y="368"/>
                    <a:pt x="393" y="352"/>
                  </a:cubicBezTo>
                  <a:cubicBezTo>
                    <a:pt x="381" y="283"/>
                    <a:pt x="402" y="213"/>
                    <a:pt x="404" y="143"/>
                  </a:cubicBezTo>
                  <a:cubicBezTo>
                    <a:pt x="404" y="119"/>
                    <a:pt x="402" y="93"/>
                    <a:pt x="392" y="71"/>
                  </a:cubicBezTo>
                  <a:cubicBezTo>
                    <a:pt x="388" y="61"/>
                    <a:pt x="382" y="49"/>
                    <a:pt x="374" y="42"/>
                  </a:cubicBezTo>
                  <a:cubicBezTo>
                    <a:pt x="366" y="34"/>
                    <a:pt x="353" y="32"/>
                    <a:pt x="342" y="30"/>
                  </a:cubicBezTo>
                  <a:cubicBezTo>
                    <a:pt x="328" y="28"/>
                    <a:pt x="315" y="26"/>
                    <a:pt x="301" y="23"/>
                  </a:cubicBezTo>
                  <a:cubicBezTo>
                    <a:pt x="294" y="22"/>
                    <a:pt x="286" y="21"/>
                    <a:pt x="279" y="19"/>
                  </a:cubicBezTo>
                  <a:cubicBezTo>
                    <a:pt x="258" y="12"/>
                    <a:pt x="241" y="3"/>
                    <a:pt x="218" y="6"/>
                  </a:cubicBezTo>
                  <a:cubicBezTo>
                    <a:pt x="191" y="9"/>
                    <a:pt x="165" y="5"/>
                    <a:pt x="139" y="3"/>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2" name="Freeform 201"/>
            <p:cNvSpPr>
              <a:spLocks/>
            </p:cNvSpPr>
            <p:nvPr/>
          </p:nvSpPr>
          <p:spPr bwMode="auto">
            <a:xfrm>
              <a:off x="1741488" y="1706563"/>
              <a:ext cx="396875" cy="107950"/>
            </a:xfrm>
            <a:custGeom>
              <a:avLst/>
              <a:gdLst>
                <a:gd name="T0" fmla="*/ 0 w 121"/>
                <a:gd name="T1" fmla="*/ 22 h 33"/>
                <a:gd name="T2" fmla="*/ 121 w 121"/>
                <a:gd name="T3" fmla="*/ 33 h 33"/>
                <a:gd name="T4" fmla="*/ 118 w 121"/>
                <a:gd name="T5" fmla="*/ 27 h 33"/>
                <a:gd name="T6" fmla="*/ 113 w 121"/>
                <a:gd name="T7" fmla="*/ 19 h 33"/>
                <a:gd name="T8" fmla="*/ 111 w 121"/>
                <a:gd name="T9" fmla="*/ 12 h 33"/>
                <a:gd name="T10" fmla="*/ 0 w 121"/>
                <a:gd name="T11" fmla="*/ 1 h 33"/>
                <a:gd name="T12" fmla="*/ 0 w 121"/>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121" h="33">
                  <a:moveTo>
                    <a:pt x="0" y="22"/>
                  </a:moveTo>
                  <a:cubicBezTo>
                    <a:pt x="40" y="22"/>
                    <a:pt x="82" y="23"/>
                    <a:pt x="121" y="33"/>
                  </a:cubicBezTo>
                  <a:cubicBezTo>
                    <a:pt x="120" y="31"/>
                    <a:pt x="119" y="29"/>
                    <a:pt x="118" y="27"/>
                  </a:cubicBezTo>
                  <a:cubicBezTo>
                    <a:pt x="116" y="25"/>
                    <a:pt x="114" y="22"/>
                    <a:pt x="113" y="19"/>
                  </a:cubicBezTo>
                  <a:cubicBezTo>
                    <a:pt x="112" y="17"/>
                    <a:pt x="112" y="14"/>
                    <a:pt x="111" y="12"/>
                  </a:cubicBezTo>
                  <a:cubicBezTo>
                    <a:pt x="75" y="4"/>
                    <a:pt x="37" y="0"/>
                    <a:pt x="0" y="1"/>
                  </a:cubicBezTo>
                  <a:cubicBezTo>
                    <a:pt x="0" y="8"/>
                    <a:pt x="0" y="15"/>
                    <a:pt x="0"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3" name="Freeform 202"/>
            <p:cNvSpPr>
              <a:spLocks/>
            </p:cNvSpPr>
            <p:nvPr/>
          </p:nvSpPr>
          <p:spPr bwMode="auto">
            <a:xfrm>
              <a:off x="1741488" y="1250951"/>
              <a:ext cx="531813" cy="495300"/>
            </a:xfrm>
            <a:custGeom>
              <a:avLst/>
              <a:gdLst>
                <a:gd name="T0" fmla="*/ 162 w 162"/>
                <a:gd name="T1" fmla="*/ 15 h 151"/>
                <a:gd name="T2" fmla="*/ 154 w 162"/>
                <a:gd name="T3" fmla="*/ 0 h 151"/>
                <a:gd name="T4" fmla="*/ 153 w 162"/>
                <a:gd name="T5" fmla="*/ 2 h 151"/>
                <a:gd name="T6" fmla="*/ 143 w 162"/>
                <a:gd name="T7" fmla="*/ 26 h 151"/>
                <a:gd name="T8" fmla="*/ 137 w 162"/>
                <a:gd name="T9" fmla="*/ 53 h 151"/>
                <a:gd name="T10" fmla="*/ 133 w 162"/>
                <a:gd name="T11" fmla="*/ 61 h 151"/>
                <a:gd name="T12" fmla="*/ 129 w 162"/>
                <a:gd name="T13" fmla="*/ 57 h 151"/>
                <a:gd name="T14" fmla="*/ 128 w 162"/>
                <a:gd name="T15" fmla="*/ 41 h 151"/>
                <a:gd name="T16" fmla="*/ 119 w 162"/>
                <a:gd name="T17" fmla="*/ 31 h 151"/>
                <a:gd name="T18" fmla="*/ 110 w 162"/>
                <a:gd name="T19" fmla="*/ 34 h 151"/>
                <a:gd name="T20" fmla="*/ 88 w 162"/>
                <a:gd name="T21" fmla="*/ 62 h 151"/>
                <a:gd name="T22" fmla="*/ 81 w 162"/>
                <a:gd name="T23" fmla="*/ 90 h 151"/>
                <a:gd name="T24" fmla="*/ 53 w 162"/>
                <a:gd name="T25" fmla="*/ 120 h 151"/>
                <a:gd name="T26" fmla="*/ 13 w 162"/>
                <a:gd name="T27" fmla="*/ 125 h 151"/>
                <a:gd name="T28" fmla="*/ 1 w 162"/>
                <a:gd name="T29" fmla="*/ 120 h 151"/>
                <a:gd name="T30" fmla="*/ 0 w 162"/>
                <a:gd name="T31" fmla="*/ 119 h 151"/>
                <a:gd name="T32" fmla="*/ 0 w 162"/>
                <a:gd name="T33" fmla="*/ 140 h 151"/>
                <a:gd name="T34" fmla="*/ 111 w 162"/>
                <a:gd name="T35" fmla="*/ 151 h 151"/>
                <a:gd name="T36" fmla="*/ 111 w 162"/>
                <a:gd name="T37" fmla="*/ 144 h 151"/>
                <a:gd name="T38" fmla="*/ 129 w 162"/>
                <a:gd name="T39" fmla="*/ 143 h 151"/>
                <a:gd name="T40" fmla="*/ 143 w 162"/>
                <a:gd name="T41" fmla="*/ 132 h 151"/>
                <a:gd name="T42" fmla="*/ 144 w 162"/>
                <a:gd name="T43" fmla="*/ 119 h 151"/>
                <a:gd name="T44" fmla="*/ 157 w 162"/>
                <a:gd name="T45" fmla="*/ 65 h 151"/>
                <a:gd name="T46" fmla="*/ 158 w 162"/>
                <a:gd name="T47" fmla="*/ 31 h 151"/>
                <a:gd name="T48" fmla="*/ 162 w 162"/>
                <a:gd name="T49" fmla="*/ 1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1">
                  <a:moveTo>
                    <a:pt x="162" y="15"/>
                  </a:moveTo>
                  <a:cubicBezTo>
                    <a:pt x="162" y="9"/>
                    <a:pt x="158" y="4"/>
                    <a:pt x="154" y="0"/>
                  </a:cubicBezTo>
                  <a:cubicBezTo>
                    <a:pt x="153" y="1"/>
                    <a:pt x="153" y="1"/>
                    <a:pt x="153" y="2"/>
                  </a:cubicBezTo>
                  <a:cubicBezTo>
                    <a:pt x="151" y="10"/>
                    <a:pt x="146" y="18"/>
                    <a:pt x="143" y="26"/>
                  </a:cubicBezTo>
                  <a:cubicBezTo>
                    <a:pt x="139" y="34"/>
                    <a:pt x="137" y="44"/>
                    <a:pt x="137" y="53"/>
                  </a:cubicBezTo>
                  <a:cubicBezTo>
                    <a:pt x="138" y="57"/>
                    <a:pt x="136" y="62"/>
                    <a:pt x="133" y="61"/>
                  </a:cubicBezTo>
                  <a:cubicBezTo>
                    <a:pt x="131" y="61"/>
                    <a:pt x="130" y="59"/>
                    <a:pt x="129" y="57"/>
                  </a:cubicBezTo>
                  <a:cubicBezTo>
                    <a:pt x="128" y="52"/>
                    <a:pt x="129" y="47"/>
                    <a:pt x="128" y="41"/>
                  </a:cubicBezTo>
                  <a:cubicBezTo>
                    <a:pt x="127" y="36"/>
                    <a:pt x="124" y="31"/>
                    <a:pt x="119" y="31"/>
                  </a:cubicBezTo>
                  <a:cubicBezTo>
                    <a:pt x="115" y="30"/>
                    <a:pt x="112" y="32"/>
                    <a:pt x="110" y="34"/>
                  </a:cubicBezTo>
                  <a:cubicBezTo>
                    <a:pt x="100" y="41"/>
                    <a:pt x="92" y="51"/>
                    <a:pt x="88" y="62"/>
                  </a:cubicBezTo>
                  <a:cubicBezTo>
                    <a:pt x="85" y="71"/>
                    <a:pt x="84" y="81"/>
                    <a:pt x="81" y="90"/>
                  </a:cubicBezTo>
                  <a:cubicBezTo>
                    <a:pt x="76" y="103"/>
                    <a:pt x="65" y="114"/>
                    <a:pt x="53" y="120"/>
                  </a:cubicBezTo>
                  <a:cubicBezTo>
                    <a:pt x="41" y="125"/>
                    <a:pt x="27" y="127"/>
                    <a:pt x="13" y="125"/>
                  </a:cubicBezTo>
                  <a:cubicBezTo>
                    <a:pt x="9" y="124"/>
                    <a:pt x="5" y="123"/>
                    <a:pt x="1" y="120"/>
                  </a:cubicBezTo>
                  <a:cubicBezTo>
                    <a:pt x="0" y="120"/>
                    <a:pt x="0" y="120"/>
                    <a:pt x="0" y="119"/>
                  </a:cubicBezTo>
                  <a:cubicBezTo>
                    <a:pt x="0" y="126"/>
                    <a:pt x="0" y="133"/>
                    <a:pt x="0" y="140"/>
                  </a:cubicBezTo>
                  <a:cubicBezTo>
                    <a:pt x="37" y="139"/>
                    <a:pt x="75" y="143"/>
                    <a:pt x="111" y="151"/>
                  </a:cubicBezTo>
                  <a:cubicBezTo>
                    <a:pt x="111" y="148"/>
                    <a:pt x="111" y="146"/>
                    <a:pt x="111" y="144"/>
                  </a:cubicBezTo>
                  <a:cubicBezTo>
                    <a:pt x="117" y="145"/>
                    <a:pt x="123" y="144"/>
                    <a:pt x="129" y="143"/>
                  </a:cubicBezTo>
                  <a:cubicBezTo>
                    <a:pt x="135" y="142"/>
                    <a:pt x="141" y="138"/>
                    <a:pt x="143" y="132"/>
                  </a:cubicBezTo>
                  <a:cubicBezTo>
                    <a:pt x="145" y="128"/>
                    <a:pt x="144" y="123"/>
                    <a:pt x="144" y="119"/>
                  </a:cubicBezTo>
                  <a:cubicBezTo>
                    <a:pt x="145" y="100"/>
                    <a:pt x="156" y="84"/>
                    <a:pt x="157" y="65"/>
                  </a:cubicBezTo>
                  <a:cubicBezTo>
                    <a:pt x="158" y="54"/>
                    <a:pt x="156" y="42"/>
                    <a:pt x="158" y="31"/>
                  </a:cubicBezTo>
                  <a:cubicBezTo>
                    <a:pt x="160" y="25"/>
                    <a:pt x="162" y="20"/>
                    <a:pt x="162" y="15"/>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4" name="Freeform 203"/>
            <p:cNvSpPr>
              <a:spLocks/>
            </p:cNvSpPr>
            <p:nvPr/>
          </p:nvSpPr>
          <p:spPr bwMode="auto">
            <a:xfrm>
              <a:off x="1627188" y="966788"/>
              <a:ext cx="655638" cy="700088"/>
            </a:xfrm>
            <a:custGeom>
              <a:avLst/>
              <a:gdLst>
                <a:gd name="T0" fmla="*/ 1 w 200"/>
                <a:gd name="T1" fmla="*/ 98 h 214"/>
                <a:gd name="T2" fmla="*/ 4 w 200"/>
                <a:gd name="T3" fmla="*/ 132 h 214"/>
                <a:gd name="T4" fmla="*/ 8 w 200"/>
                <a:gd name="T5" fmla="*/ 147 h 214"/>
                <a:gd name="T6" fmla="*/ 19 w 200"/>
                <a:gd name="T7" fmla="*/ 168 h 214"/>
                <a:gd name="T8" fmla="*/ 24 w 200"/>
                <a:gd name="T9" fmla="*/ 189 h 214"/>
                <a:gd name="T10" fmla="*/ 36 w 200"/>
                <a:gd name="T11" fmla="*/ 207 h 214"/>
                <a:gd name="T12" fmla="*/ 48 w 200"/>
                <a:gd name="T13" fmla="*/ 212 h 214"/>
                <a:gd name="T14" fmla="*/ 88 w 200"/>
                <a:gd name="T15" fmla="*/ 207 h 214"/>
                <a:gd name="T16" fmla="*/ 116 w 200"/>
                <a:gd name="T17" fmla="*/ 177 h 214"/>
                <a:gd name="T18" fmla="*/ 123 w 200"/>
                <a:gd name="T19" fmla="*/ 149 h 214"/>
                <a:gd name="T20" fmla="*/ 145 w 200"/>
                <a:gd name="T21" fmla="*/ 121 h 214"/>
                <a:gd name="T22" fmla="*/ 154 w 200"/>
                <a:gd name="T23" fmla="*/ 118 h 214"/>
                <a:gd name="T24" fmla="*/ 163 w 200"/>
                <a:gd name="T25" fmla="*/ 128 h 214"/>
                <a:gd name="T26" fmla="*/ 164 w 200"/>
                <a:gd name="T27" fmla="*/ 144 h 214"/>
                <a:gd name="T28" fmla="*/ 168 w 200"/>
                <a:gd name="T29" fmla="*/ 148 h 214"/>
                <a:gd name="T30" fmla="*/ 172 w 200"/>
                <a:gd name="T31" fmla="*/ 140 h 214"/>
                <a:gd name="T32" fmla="*/ 178 w 200"/>
                <a:gd name="T33" fmla="*/ 113 h 214"/>
                <a:gd name="T34" fmla="*/ 188 w 200"/>
                <a:gd name="T35" fmla="*/ 89 h 214"/>
                <a:gd name="T36" fmla="*/ 191 w 200"/>
                <a:gd name="T37" fmla="*/ 54 h 214"/>
                <a:gd name="T38" fmla="*/ 198 w 200"/>
                <a:gd name="T39" fmla="*/ 36 h 214"/>
                <a:gd name="T40" fmla="*/ 197 w 200"/>
                <a:gd name="T41" fmla="*/ 17 h 214"/>
                <a:gd name="T42" fmla="*/ 178 w 200"/>
                <a:gd name="T43" fmla="*/ 6 h 214"/>
                <a:gd name="T44" fmla="*/ 102 w 200"/>
                <a:gd name="T45" fmla="*/ 0 h 214"/>
                <a:gd name="T46" fmla="*/ 68 w 200"/>
                <a:gd name="T47" fmla="*/ 4 h 214"/>
                <a:gd name="T48" fmla="*/ 44 w 200"/>
                <a:gd name="T49" fmla="*/ 15 h 214"/>
                <a:gd name="T50" fmla="*/ 33 w 200"/>
                <a:gd name="T51" fmla="*/ 25 h 214"/>
                <a:gd name="T52" fmla="*/ 28 w 200"/>
                <a:gd name="T53" fmla="*/ 38 h 214"/>
                <a:gd name="T54" fmla="*/ 1 w 200"/>
                <a:gd name="T55" fmla="*/ 9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214">
                  <a:moveTo>
                    <a:pt x="1" y="98"/>
                  </a:moveTo>
                  <a:cubicBezTo>
                    <a:pt x="0" y="110"/>
                    <a:pt x="2" y="121"/>
                    <a:pt x="4" y="132"/>
                  </a:cubicBezTo>
                  <a:cubicBezTo>
                    <a:pt x="5" y="137"/>
                    <a:pt x="6" y="142"/>
                    <a:pt x="8" y="147"/>
                  </a:cubicBezTo>
                  <a:cubicBezTo>
                    <a:pt x="11" y="154"/>
                    <a:pt x="16" y="161"/>
                    <a:pt x="19" y="168"/>
                  </a:cubicBezTo>
                  <a:cubicBezTo>
                    <a:pt x="21" y="175"/>
                    <a:pt x="22" y="182"/>
                    <a:pt x="24" y="189"/>
                  </a:cubicBezTo>
                  <a:cubicBezTo>
                    <a:pt x="27" y="196"/>
                    <a:pt x="30" y="203"/>
                    <a:pt x="36" y="207"/>
                  </a:cubicBezTo>
                  <a:cubicBezTo>
                    <a:pt x="40" y="210"/>
                    <a:pt x="44" y="211"/>
                    <a:pt x="48" y="212"/>
                  </a:cubicBezTo>
                  <a:cubicBezTo>
                    <a:pt x="62" y="214"/>
                    <a:pt x="76" y="212"/>
                    <a:pt x="88" y="207"/>
                  </a:cubicBezTo>
                  <a:cubicBezTo>
                    <a:pt x="100" y="201"/>
                    <a:pt x="111" y="190"/>
                    <a:pt x="116" y="177"/>
                  </a:cubicBezTo>
                  <a:cubicBezTo>
                    <a:pt x="119" y="168"/>
                    <a:pt x="120" y="158"/>
                    <a:pt x="123" y="149"/>
                  </a:cubicBezTo>
                  <a:cubicBezTo>
                    <a:pt x="127" y="138"/>
                    <a:pt x="135" y="128"/>
                    <a:pt x="145" y="121"/>
                  </a:cubicBezTo>
                  <a:cubicBezTo>
                    <a:pt x="147" y="119"/>
                    <a:pt x="150" y="117"/>
                    <a:pt x="154" y="118"/>
                  </a:cubicBezTo>
                  <a:cubicBezTo>
                    <a:pt x="159" y="118"/>
                    <a:pt x="162" y="123"/>
                    <a:pt x="163" y="128"/>
                  </a:cubicBezTo>
                  <a:cubicBezTo>
                    <a:pt x="164" y="134"/>
                    <a:pt x="163" y="139"/>
                    <a:pt x="164" y="144"/>
                  </a:cubicBezTo>
                  <a:cubicBezTo>
                    <a:pt x="165" y="146"/>
                    <a:pt x="166" y="148"/>
                    <a:pt x="168" y="148"/>
                  </a:cubicBezTo>
                  <a:cubicBezTo>
                    <a:pt x="171" y="149"/>
                    <a:pt x="173" y="144"/>
                    <a:pt x="172" y="140"/>
                  </a:cubicBezTo>
                  <a:cubicBezTo>
                    <a:pt x="172" y="131"/>
                    <a:pt x="174" y="121"/>
                    <a:pt x="178" y="113"/>
                  </a:cubicBezTo>
                  <a:cubicBezTo>
                    <a:pt x="181" y="105"/>
                    <a:pt x="186" y="97"/>
                    <a:pt x="188" y="89"/>
                  </a:cubicBezTo>
                  <a:cubicBezTo>
                    <a:pt x="191" y="77"/>
                    <a:pt x="188" y="65"/>
                    <a:pt x="191" y="54"/>
                  </a:cubicBezTo>
                  <a:cubicBezTo>
                    <a:pt x="192" y="48"/>
                    <a:pt x="196" y="42"/>
                    <a:pt x="198" y="36"/>
                  </a:cubicBezTo>
                  <a:cubicBezTo>
                    <a:pt x="200" y="29"/>
                    <a:pt x="200" y="22"/>
                    <a:pt x="197" y="17"/>
                  </a:cubicBezTo>
                  <a:cubicBezTo>
                    <a:pt x="193" y="10"/>
                    <a:pt x="185" y="8"/>
                    <a:pt x="178" y="6"/>
                  </a:cubicBezTo>
                  <a:cubicBezTo>
                    <a:pt x="153" y="1"/>
                    <a:pt x="127" y="0"/>
                    <a:pt x="102" y="0"/>
                  </a:cubicBezTo>
                  <a:cubicBezTo>
                    <a:pt x="90" y="1"/>
                    <a:pt x="79" y="1"/>
                    <a:pt x="68" y="4"/>
                  </a:cubicBezTo>
                  <a:cubicBezTo>
                    <a:pt x="59" y="7"/>
                    <a:pt x="51" y="10"/>
                    <a:pt x="44" y="15"/>
                  </a:cubicBezTo>
                  <a:cubicBezTo>
                    <a:pt x="40" y="18"/>
                    <a:pt x="36" y="21"/>
                    <a:pt x="33" y="25"/>
                  </a:cubicBezTo>
                  <a:cubicBezTo>
                    <a:pt x="31" y="29"/>
                    <a:pt x="30" y="34"/>
                    <a:pt x="28" y="38"/>
                  </a:cubicBezTo>
                  <a:cubicBezTo>
                    <a:pt x="22" y="59"/>
                    <a:pt x="4" y="76"/>
                    <a:pt x="1" y="98"/>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5" name="Freeform 204"/>
            <p:cNvSpPr>
              <a:spLocks/>
            </p:cNvSpPr>
            <p:nvPr/>
          </p:nvSpPr>
          <p:spPr bwMode="auto">
            <a:xfrm>
              <a:off x="1636713" y="1735138"/>
              <a:ext cx="642938" cy="206375"/>
            </a:xfrm>
            <a:custGeom>
              <a:avLst/>
              <a:gdLst>
                <a:gd name="T0" fmla="*/ 33 w 196"/>
                <a:gd name="T1" fmla="*/ 42 h 63"/>
                <a:gd name="T2" fmla="*/ 112 w 196"/>
                <a:gd name="T3" fmla="*/ 45 h 63"/>
                <a:gd name="T4" fmla="*/ 173 w 196"/>
                <a:gd name="T5" fmla="*/ 58 h 63"/>
                <a:gd name="T6" fmla="*/ 195 w 196"/>
                <a:gd name="T7" fmla="*/ 62 h 63"/>
                <a:gd name="T8" fmla="*/ 196 w 196"/>
                <a:gd name="T9" fmla="*/ 63 h 63"/>
                <a:gd name="T10" fmla="*/ 190 w 196"/>
                <a:gd name="T11" fmla="*/ 47 h 63"/>
                <a:gd name="T12" fmla="*/ 167 w 196"/>
                <a:gd name="T13" fmla="*/ 25 h 63"/>
                <a:gd name="T14" fmla="*/ 153 w 196"/>
                <a:gd name="T15" fmla="*/ 16 h 63"/>
                <a:gd name="T16" fmla="*/ 107 w 196"/>
                <a:gd name="T17" fmla="*/ 4 h 63"/>
                <a:gd name="T18" fmla="*/ 23 w 196"/>
                <a:gd name="T19" fmla="*/ 1 h 63"/>
                <a:gd name="T20" fmla="*/ 14 w 196"/>
                <a:gd name="T21" fmla="*/ 22 h 63"/>
                <a:gd name="T22" fmla="*/ 4 w 196"/>
                <a:gd name="T23" fmla="*/ 37 h 63"/>
                <a:gd name="T24" fmla="*/ 0 w 196"/>
                <a:gd name="T25" fmla="*/ 41 h 63"/>
                <a:gd name="T26" fmla="*/ 33 w 196"/>
                <a:gd name="T27" fmla="*/ 4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63">
                  <a:moveTo>
                    <a:pt x="33" y="42"/>
                  </a:moveTo>
                  <a:cubicBezTo>
                    <a:pt x="59" y="44"/>
                    <a:pt x="85" y="48"/>
                    <a:pt x="112" y="45"/>
                  </a:cubicBezTo>
                  <a:cubicBezTo>
                    <a:pt x="135" y="42"/>
                    <a:pt x="152" y="51"/>
                    <a:pt x="173" y="58"/>
                  </a:cubicBezTo>
                  <a:cubicBezTo>
                    <a:pt x="180" y="60"/>
                    <a:pt x="188" y="61"/>
                    <a:pt x="195" y="62"/>
                  </a:cubicBezTo>
                  <a:cubicBezTo>
                    <a:pt x="195" y="62"/>
                    <a:pt x="196" y="63"/>
                    <a:pt x="196" y="63"/>
                  </a:cubicBezTo>
                  <a:cubicBezTo>
                    <a:pt x="195" y="57"/>
                    <a:pt x="193" y="52"/>
                    <a:pt x="190" y="47"/>
                  </a:cubicBezTo>
                  <a:cubicBezTo>
                    <a:pt x="184" y="38"/>
                    <a:pt x="175" y="31"/>
                    <a:pt x="167" y="25"/>
                  </a:cubicBezTo>
                  <a:cubicBezTo>
                    <a:pt x="162" y="22"/>
                    <a:pt x="158" y="19"/>
                    <a:pt x="153" y="16"/>
                  </a:cubicBezTo>
                  <a:cubicBezTo>
                    <a:pt x="139" y="9"/>
                    <a:pt x="123" y="6"/>
                    <a:pt x="107" y="4"/>
                  </a:cubicBezTo>
                  <a:cubicBezTo>
                    <a:pt x="79" y="0"/>
                    <a:pt x="51" y="0"/>
                    <a:pt x="23" y="1"/>
                  </a:cubicBezTo>
                  <a:cubicBezTo>
                    <a:pt x="22" y="8"/>
                    <a:pt x="18" y="15"/>
                    <a:pt x="14" y="22"/>
                  </a:cubicBezTo>
                  <a:cubicBezTo>
                    <a:pt x="11" y="27"/>
                    <a:pt x="8" y="33"/>
                    <a:pt x="4" y="37"/>
                  </a:cubicBezTo>
                  <a:cubicBezTo>
                    <a:pt x="3" y="38"/>
                    <a:pt x="2" y="40"/>
                    <a:pt x="0" y="41"/>
                  </a:cubicBezTo>
                  <a:cubicBezTo>
                    <a:pt x="11" y="41"/>
                    <a:pt x="22" y="41"/>
                    <a:pt x="33" y="42"/>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6" name="Freeform 205"/>
            <p:cNvSpPr>
              <a:spLocks/>
            </p:cNvSpPr>
            <p:nvPr/>
          </p:nvSpPr>
          <p:spPr bwMode="auto">
            <a:xfrm>
              <a:off x="2528888" y="1847851"/>
              <a:ext cx="793750" cy="706438"/>
            </a:xfrm>
            <a:custGeom>
              <a:avLst/>
              <a:gdLst>
                <a:gd name="T0" fmla="*/ 236 w 242"/>
                <a:gd name="T1" fmla="*/ 50 h 216"/>
                <a:gd name="T2" fmla="*/ 238 w 242"/>
                <a:gd name="T3" fmla="*/ 19 h 216"/>
                <a:gd name="T4" fmla="*/ 225 w 242"/>
                <a:gd name="T5" fmla="*/ 10 h 216"/>
                <a:gd name="T6" fmla="*/ 171 w 242"/>
                <a:gd name="T7" fmla="*/ 1 h 216"/>
                <a:gd name="T8" fmla="*/ 148 w 242"/>
                <a:gd name="T9" fmla="*/ 56 h 216"/>
                <a:gd name="T10" fmla="*/ 137 w 242"/>
                <a:gd name="T11" fmla="*/ 66 h 216"/>
                <a:gd name="T12" fmla="*/ 133 w 242"/>
                <a:gd name="T13" fmla="*/ 81 h 216"/>
                <a:gd name="T14" fmla="*/ 15 w 242"/>
                <a:gd name="T15" fmla="*/ 56 h 216"/>
                <a:gd name="T16" fmla="*/ 0 w 242"/>
                <a:gd name="T17" fmla="*/ 51 h 216"/>
                <a:gd name="T18" fmla="*/ 14 w 242"/>
                <a:gd name="T19" fmla="*/ 76 h 216"/>
                <a:gd name="T20" fmla="*/ 26 w 242"/>
                <a:gd name="T21" fmla="*/ 148 h 216"/>
                <a:gd name="T22" fmla="*/ 20 w 242"/>
                <a:gd name="T23" fmla="*/ 213 h 216"/>
                <a:gd name="T24" fmla="*/ 133 w 242"/>
                <a:gd name="T25" fmla="*/ 213 h 216"/>
                <a:gd name="T26" fmla="*/ 152 w 242"/>
                <a:gd name="T27" fmla="*/ 212 h 216"/>
                <a:gd name="T28" fmla="*/ 208 w 242"/>
                <a:gd name="T29" fmla="*/ 192 h 216"/>
                <a:gd name="T30" fmla="*/ 218 w 242"/>
                <a:gd name="T31" fmla="*/ 184 h 216"/>
                <a:gd name="T32" fmla="*/ 222 w 242"/>
                <a:gd name="T33" fmla="*/ 175 h 216"/>
                <a:gd name="T34" fmla="*/ 237 w 242"/>
                <a:gd name="T35" fmla="*/ 100 h 216"/>
                <a:gd name="T36" fmla="*/ 236 w 242"/>
                <a:gd name="T37"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216">
                  <a:moveTo>
                    <a:pt x="236" y="50"/>
                  </a:moveTo>
                  <a:cubicBezTo>
                    <a:pt x="236" y="45"/>
                    <a:pt x="242" y="24"/>
                    <a:pt x="238" y="19"/>
                  </a:cubicBezTo>
                  <a:cubicBezTo>
                    <a:pt x="235" y="15"/>
                    <a:pt x="230" y="12"/>
                    <a:pt x="225" y="10"/>
                  </a:cubicBezTo>
                  <a:cubicBezTo>
                    <a:pt x="208" y="3"/>
                    <a:pt x="189" y="0"/>
                    <a:pt x="171" y="1"/>
                  </a:cubicBezTo>
                  <a:cubicBezTo>
                    <a:pt x="171" y="16"/>
                    <a:pt x="159" y="45"/>
                    <a:pt x="148" y="56"/>
                  </a:cubicBezTo>
                  <a:cubicBezTo>
                    <a:pt x="144" y="59"/>
                    <a:pt x="140" y="62"/>
                    <a:pt x="137" y="66"/>
                  </a:cubicBezTo>
                  <a:cubicBezTo>
                    <a:pt x="134" y="70"/>
                    <a:pt x="132" y="76"/>
                    <a:pt x="133" y="81"/>
                  </a:cubicBezTo>
                  <a:cubicBezTo>
                    <a:pt x="93" y="80"/>
                    <a:pt x="53" y="71"/>
                    <a:pt x="15" y="56"/>
                  </a:cubicBezTo>
                  <a:cubicBezTo>
                    <a:pt x="10" y="54"/>
                    <a:pt x="5" y="52"/>
                    <a:pt x="0" y="51"/>
                  </a:cubicBezTo>
                  <a:cubicBezTo>
                    <a:pt x="6" y="58"/>
                    <a:pt x="11" y="68"/>
                    <a:pt x="14" y="76"/>
                  </a:cubicBezTo>
                  <a:cubicBezTo>
                    <a:pt x="24" y="98"/>
                    <a:pt x="26" y="124"/>
                    <a:pt x="26" y="148"/>
                  </a:cubicBezTo>
                  <a:cubicBezTo>
                    <a:pt x="25" y="170"/>
                    <a:pt x="23" y="191"/>
                    <a:pt x="20" y="213"/>
                  </a:cubicBezTo>
                  <a:cubicBezTo>
                    <a:pt x="58" y="216"/>
                    <a:pt x="96" y="214"/>
                    <a:pt x="133" y="213"/>
                  </a:cubicBezTo>
                  <a:cubicBezTo>
                    <a:pt x="140" y="213"/>
                    <a:pt x="146" y="212"/>
                    <a:pt x="152" y="212"/>
                  </a:cubicBezTo>
                  <a:cubicBezTo>
                    <a:pt x="172" y="209"/>
                    <a:pt x="191" y="203"/>
                    <a:pt x="208" y="192"/>
                  </a:cubicBezTo>
                  <a:cubicBezTo>
                    <a:pt x="212" y="190"/>
                    <a:pt x="216" y="187"/>
                    <a:pt x="218" y="184"/>
                  </a:cubicBezTo>
                  <a:cubicBezTo>
                    <a:pt x="220" y="181"/>
                    <a:pt x="221" y="178"/>
                    <a:pt x="222" y="175"/>
                  </a:cubicBezTo>
                  <a:cubicBezTo>
                    <a:pt x="231" y="151"/>
                    <a:pt x="236" y="126"/>
                    <a:pt x="237" y="100"/>
                  </a:cubicBezTo>
                  <a:cubicBezTo>
                    <a:pt x="238" y="84"/>
                    <a:pt x="237" y="67"/>
                    <a:pt x="236" y="50"/>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7" name="Freeform 206"/>
            <p:cNvSpPr>
              <a:spLocks/>
            </p:cNvSpPr>
            <p:nvPr/>
          </p:nvSpPr>
          <p:spPr bwMode="auto">
            <a:xfrm>
              <a:off x="3094038" y="1749426"/>
              <a:ext cx="271463" cy="173038"/>
            </a:xfrm>
            <a:custGeom>
              <a:avLst/>
              <a:gdLst>
                <a:gd name="T0" fmla="*/ 83 w 83"/>
                <a:gd name="T1" fmla="*/ 43 h 53"/>
                <a:gd name="T2" fmla="*/ 34 w 83"/>
                <a:gd name="T3" fmla="*/ 0 h 53"/>
                <a:gd name="T4" fmla="*/ 26 w 83"/>
                <a:gd name="T5" fmla="*/ 7 h 53"/>
                <a:gd name="T6" fmla="*/ 17 w 83"/>
                <a:gd name="T7" fmla="*/ 16 h 53"/>
                <a:gd name="T8" fmla="*/ 2 w 83"/>
                <a:gd name="T9" fmla="*/ 29 h 53"/>
                <a:gd name="T10" fmla="*/ 0 w 83"/>
                <a:gd name="T11" fmla="*/ 31 h 53"/>
                <a:gd name="T12" fmla="*/ 53 w 83"/>
                <a:gd name="T13" fmla="*/ 40 h 53"/>
                <a:gd name="T14" fmla="*/ 66 w 83"/>
                <a:gd name="T15" fmla="*/ 49 h 53"/>
                <a:gd name="T16" fmla="*/ 83 w 83"/>
                <a:gd name="T17"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53">
                  <a:moveTo>
                    <a:pt x="83" y="43"/>
                  </a:moveTo>
                  <a:cubicBezTo>
                    <a:pt x="76" y="25"/>
                    <a:pt x="51" y="0"/>
                    <a:pt x="34" y="0"/>
                  </a:cubicBezTo>
                  <a:cubicBezTo>
                    <a:pt x="29" y="0"/>
                    <a:pt x="29" y="4"/>
                    <a:pt x="26" y="7"/>
                  </a:cubicBezTo>
                  <a:cubicBezTo>
                    <a:pt x="24" y="11"/>
                    <a:pt x="21" y="13"/>
                    <a:pt x="17" y="16"/>
                  </a:cubicBezTo>
                  <a:cubicBezTo>
                    <a:pt x="12" y="20"/>
                    <a:pt x="6" y="24"/>
                    <a:pt x="2" y="29"/>
                  </a:cubicBezTo>
                  <a:cubicBezTo>
                    <a:pt x="1" y="29"/>
                    <a:pt x="1" y="30"/>
                    <a:pt x="0" y="31"/>
                  </a:cubicBezTo>
                  <a:cubicBezTo>
                    <a:pt x="18" y="30"/>
                    <a:pt x="36" y="33"/>
                    <a:pt x="53" y="40"/>
                  </a:cubicBezTo>
                  <a:cubicBezTo>
                    <a:pt x="58" y="42"/>
                    <a:pt x="63" y="45"/>
                    <a:pt x="66" y="49"/>
                  </a:cubicBezTo>
                  <a:cubicBezTo>
                    <a:pt x="69" y="53"/>
                    <a:pt x="83" y="43"/>
                    <a:pt x="83"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8" name="Freeform 207"/>
            <p:cNvSpPr>
              <a:spLocks/>
            </p:cNvSpPr>
            <p:nvPr/>
          </p:nvSpPr>
          <p:spPr bwMode="auto">
            <a:xfrm>
              <a:off x="1193800" y="1955801"/>
              <a:ext cx="311150" cy="1098550"/>
            </a:xfrm>
            <a:custGeom>
              <a:avLst/>
              <a:gdLst>
                <a:gd name="T0" fmla="*/ 88 w 95"/>
                <a:gd name="T1" fmla="*/ 312 h 336"/>
                <a:gd name="T2" fmla="*/ 81 w 95"/>
                <a:gd name="T3" fmla="*/ 286 h 336"/>
                <a:gd name="T4" fmla="*/ 64 w 95"/>
                <a:gd name="T5" fmla="*/ 224 h 336"/>
                <a:gd name="T6" fmla="*/ 39 w 95"/>
                <a:gd name="T7" fmla="*/ 120 h 336"/>
                <a:gd name="T8" fmla="*/ 29 w 95"/>
                <a:gd name="T9" fmla="*/ 63 h 336"/>
                <a:gd name="T10" fmla="*/ 48 w 95"/>
                <a:gd name="T11" fmla="*/ 8 h 336"/>
                <a:gd name="T12" fmla="*/ 58 w 95"/>
                <a:gd name="T13" fmla="*/ 0 h 336"/>
                <a:gd name="T14" fmla="*/ 29 w 95"/>
                <a:gd name="T15" fmla="*/ 24 h 336"/>
                <a:gd name="T16" fmla="*/ 10 w 95"/>
                <a:gd name="T17" fmla="*/ 66 h 336"/>
                <a:gd name="T18" fmla="*/ 2 w 95"/>
                <a:gd name="T19" fmla="*/ 106 h 336"/>
                <a:gd name="T20" fmla="*/ 1 w 95"/>
                <a:gd name="T21" fmla="*/ 123 h 336"/>
                <a:gd name="T22" fmla="*/ 4 w 95"/>
                <a:gd name="T23" fmla="*/ 137 h 336"/>
                <a:gd name="T24" fmla="*/ 17 w 95"/>
                <a:gd name="T25" fmla="*/ 191 h 336"/>
                <a:gd name="T26" fmla="*/ 36 w 95"/>
                <a:gd name="T27" fmla="*/ 257 h 336"/>
                <a:gd name="T28" fmla="*/ 41 w 95"/>
                <a:gd name="T29" fmla="*/ 275 h 336"/>
                <a:gd name="T30" fmla="*/ 63 w 95"/>
                <a:gd name="T31" fmla="*/ 304 h 336"/>
                <a:gd name="T32" fmla="*/ 95 w 95"/>
                <a:gd name="T33" fmla="*/ 336 h 336"/>
                <a:gd name="T34" fmla="*/ 88 w 95"/>
                <a:gd name="T35" fmla="*/ 31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336">
                  <a:moveTo>
                    <a:pt x="88" y="312"/>
                  </a:moveTo>
                  <a:cubicBezTo>
                    <a:pt x="85" y="303"/>
                    <a:pt x="83" y="294"/>
                    <a:pt x="81" y="286"/>
                  </a:cubicBezTo>
                  <a:cubicBezTo>
                    <a:pt x="75" y="265"/>
                    <a:pt x="69" y="244"/>
                    <a:pt x="64" y="224"/>
                  </a:cubicBezTo>
                  <a:cubicBezTo>
                    <a:pt x="55" y="189"/>
                    <a:pt x="47" y="155"/>
                    <a:pt x="39" y="120"/>
                  </a:cubicBezTo>
                  <a:cubicBezTo>
                    <a:pt x="34" y="101"/>
                    <a:pt x="29" y="82"/>
                    <a:pt x="29" y="63"/>
                  </a:cubicBezTo>
                  <a:cubicBezTo>
                    <a:pt x="30" y="43"/>
                    <a:pt x="35" y="23"/>
                    <a:pt x="48" y="8"/>
                  </a:cubicBezTo>
                  <a:cubicBezTo>
                    <a:pt x="51" y="5"/>
                    <a:pt x="55" y="2"/>
                    <a:pt x="58" y="0"/>
                  </a:cubicBezTo>
                  <a:cubicBezTo>
                    <a:pt x="47" y="5"/>
                    <a:pt x="36" y="14"/>
                    <a:pt x="29" y="24"/>
                  </a:cubicBezTo>
                  <a:cubicBezTo>
                    <a:pt x="20" y="37"/>
                    <a:pt x="14" y="51"/>
                    <a:pt x="10" y="66"/>
                  </a:cubicBezTo>
                  <a:cubicBezTo>
                    <a:pt x="6" y="79"/>
                    <a:pt x="3" y="92"/>
                    <a:pt x="2" y="106"/>
                  </a:cubicBezTo>
                  <a:cubicBezTo>
                    <a:pt x="1" y="111"/>
                    <a:pt x="0" y="117"/>
                    <a:pt x="1" y="123"/>
                  </a:cubicBezTo>
                  <a:cubicBezTo>
                    <a:pt x="1" y="128"/>
                    <a:pt x="3" y="133"/>
                    <a:pt x="4" y="137"/>
                  </a:cubicBezTo>
                  <a:cubicBezTo>
                    <a:pt x="8" y="155"/>
                    <a:pt x="13" y="173"/>
                    <a:pt x="17" y="191"/>
                  </a:cubicBezTo>
                  <a:cubicBezTo>
                    <a:pt x="23" y="214"/>
                    <a:pt x="30" y="234"/>
                    <a:pt x="36" y="257"/>
                  </a:cubicBezTo>
                  <a:cubicBezTo>
                    <a:pt x="37" y="263"/>
                    <a:pt x="38" y="269"/>
                    <a:pt x="41" y="275"/>
                  </a:cubicBezTo>
                  <a:cubicBezTo>
                    <a:pt x="46" y="286"/>
                    <a:pt x="54" y="296"/>
                    <a:pt x="63" y="304"/>
                  </a:cubicBezTo>
                  <a:cubicBezTo>
                    <a:pt x="73" y="315"/>
                    <a:pt x="83" y="326"/>
                    <a:pt x="95" y="336"/>
                  </a:cubicBezTo>
                  <a:cubicBezTo>
                    <a:pt x="92" y="328"/>
                    <a:pt x="90" y="320"/>
                    <a:pt x="88" y="312"/>
                  </a:cubicBezTo>
                  <a:close/>
                </a:path>
              </a:pathLst>
            </a:custGeom>
            <a:solidFill>
              <a:srgbClr val="5152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sp>
          <p:nvSpPr>
            <p:cNvPr id="339" name="Freeform 208"/>
            <p:cNvSpPr>
              <a:spLocks/>
            </p:cNvSpPr>
            <p:nvPr/>
          </p:nvSpPr>
          <p:spPr bwMode="auto">
            <a:xfrm>
              <a:off x="3187700" y="1601788"/>
              <a:ext cx="315913" cy="287338"/>
            </a:xfrm>
            <a:custGeom>
              <a:avLst/>
              <a:gdLst>
                <a:gd name="T0" fmla="*/ 94 w 96"/>
                <a:gd name="T1" fmla="*/ 9 h 88"/>
                <a:gd name="T2" fmla="*/ 96 w 96"/>
                <a:gd name="T3" fmla="*/ 5 h 88"/>
                <a:gd name="T4" fmla="*/ 94 w 96"/>
                <a:gd name="T5" fmla="*/ 1 h 88"/>
                <a:gd name="T6" fmla="*/ 88 w 96"/>
                <a:gd name="T7" fmla="*/ 0 h 88"/>
                <a:gd name="T8" fmla="*/ 63 w 96"/>
                <a:gd name="T9" fmla="*/ 12 h 88"/>
                <a:gd name="T10" fmla="*/ 48 w 96"/>
                <a:gd name="T11" fmla="*/ 21 h 88"/>
                <a:gd name="T12" fmla="*/ 45 w 96"/>
                <a:gd name="T13" fmla="*/ 22 h 88"/>
                <a:gd name="T14" fmla="*/ 28 w 96"/>
                <a:gd name="T15" fmla="*/ 29 h 88"/>
                <a:gd name="T16" fmla="*/ 0 w 96"/>
                <a:gd name="T17" fmla="*/ 45 h 88"/>
                <a:gd name="T18" fmla="*/ 5 w 96"/>
                <a:gd name="T19" fmla="*/ 45 h 88"/>
                <a:gd name="T20" fmla="*/ 54 w 96"/>
                <a:gd name="T21" fmla="*/ 88 h 88"/>
                <a:gd name="T22" fmla="*/ 73 w 96"/>
                <a:gd name="T23" fmla="*/ 78 h 88"/>
                <a:gd name="T24" fmla="*/ 84 w 96"/>
                <a:gd name="T25" fmla="*/ 55 h 88"/>
                <a:gd name="T26" fmla="*/ 83 w 96"/>
                <a:gd name="T27" fmla="*/ 49 h 88"/>
                <a:gd name="T28" fmla="*/ 79 w 96"/>
                <a:gd name="T29" fmla="*/ 40 h 88"/>
                <a:gd name="T30" fmla="*/ 72 w 96"/>
                <a:gd name="T31" fmla="*/ 34 h 88"/>
                <a:gd name="T32" fmla="*/ 70 w 96"/>
                <a:gd name="T33" fmla="*/ 32 h 88"/>
                <a:gd name="T34" fmla="*/ 82 w 96"/>
                <a:gd name="T35" fmla="*/ 23 h 88"/>
                <a:gd name="T36" fmla="*/ 94 w 96"/>
                <a:gd name="T37" fmla="*/ 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 h="88">
                  <a:moveTo>
                    <a:pt x="94" y="9"/>
                  </a:moveTo>
                  <a:cubicBezTo>
                    <a:pt x="95" y="8"/>
                    <a:pt x="96" y="6"/>
                    <a:pt x="96" y="5"/>
                  </a:cubicBezTo>
                  <a:cubicBezTo>
                    <a:pt x="96" y="4"/>
                    <a:pt x="95" y="2"/>
                    <a:pt x="94" y="1"/>
                  </a:cubicBezTo>
                  <a:cubicBezTo>
                    <a:pt x="93" y="0"/>
                    <a:pt x="90" y="0"/>
                    <a:pt x="88" y="0"/>
                  </a:cubicBezTo>
                  <a:cubicBezTo>
                    <a:pt x="79" y="2"/>
                    <a:pt x="71" y="7"/>
                    <a:pt x="63" y="12"/>
                  </a:cubicBezTo>
                  <a:cubicBezTo>
                    <a:pt x="58" y="15"/>
                    <a:pt x="53" y="18"/>
                    <a:pt x="48" y="21"/>
                  </a:cubicBezTo>
                  <a:cubicBezTo>
                    <a:pt x="47" y="21"/>
                    <a:pt x="46" y="22"/>
                    <a:pt x="45" y="22"/>
                  </a:cubicBezTo>
                  <a:cubicBezTo>
                    <a:pt x="39" y="23"/>
                    <a:pt x="33" y="26"/>
                    <a:pt x="28" y="29"/>
                  </a:cubicBezTo>
                  <a:cubicBezTo>
                    <a:pt x="19" y="35"/>
                    <a:pt x="9" y="40"/>
                    <a:pt x="0" y="45"/>
                  </a:cubicBezTo>
                  <a:cubicBezTo>
                    <a:pt x="2" y="45"/>
                    <a:pt x="3" y="45"/>
                    <a:pt x="5" y="45"/>
                  </a:cubicBezTo>
                  <a:cubicBezTo>
                    <a:pt x="22" y="45"/>
                    <a:pt x="47" y="70"/>
                    <a:pt x="54" y="88"/>
                  </a:cubicBezTo>
                  <a:cubicBezTo>
                    <a:pt x="73" y="78"/>
                    <a:pt x="73" y="78"/>
                    <a:pt x="73" y="78"/>
                  </a:cubicBezTo>
                  <a:cubicBezTo>
                    <a:pt x="81" y="74"/>
                    <a:pt x="86" y="65"/>
                    <a:pt x="84" y="55"/>
                  </a:cubicBezTo>
                  <a:cubicBezTo>
                    <a:pt x="84" y="53"/>
                    <a:pt x="83" y="50"/>
                    <a:pt x="83" y="49"/>
                  </a:cubicBezTo>
                  <a:cubicBezTo>
                    <a:pt x="82" y="45"/>
                    <a:pt x="81" y="42"/>
                    <a:pt x="79" y="40"/>
                  </a:cubicBezTo>
                  <a:cubicBezTo>
                    <a:pt x="77" y="37"/>
                    <a:pt x="74" y="36"/>
                    <a:pt x="72" y="34"/>
                  </a:cubicBezTo>
                  <a:cubicBezTo>
                    <a:pt x="71" y="33"/>
                    <a:pt x="70" y="33"/>
                    <a:pt x="70" y="32"/>
                  </a:cubicBezTo>
                  <a:cubicBezTo>
                    <a:pt x="74" y="29"/>
                    <a:pt x="78" y="26"/>
                    <a:pt x="82" y="23"/>
                  </a:cubicBezTo>
                  <a:cubicBezTo>
                    <a:pt x="87" y="20"/>
                    <a:pt x="92" y="15"/>
                    <a:pt x="94" y="9"/>
                  </a:cubicBezTo>
                  <a:close/>
                </a:path>
              </a:pathLst>
            </a:custGeom>
            <a:solidFill>
              <a:srgbClr val="FDC9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RU" sz="1050"/>
            </a:p>
          </p:txBody>
        </p:sp>
      </p:grpSp>
      <p:sp>
        <p:nvSpPr>
          <p:cNvPr id="306" name="CaixaDeTexto 305">
            <a:extLst>
              <a:ext uri="{FF2B5EF4-FFF2-40B4-BE49-F238E27FC236}">
                <a16:creationId xmlns:a16="http://schemas.microsoft.com/office/drawing/2014/main" id="{5295BE61-E98B-415B-AD51-674513DB6500}"/>
              </a:ext>
            </a:extLst>
          </p:cNvPr>
          <p:cNvSpPr txBox="1"/>
          <p:nvPr/>
        </p:nvSpPr>
        <p:spPr>
          <a:xfrm>
            <a:off x="-58177" y="989169"/>
            <a:ext cx="4678536" cy="3185487"/>
          </a:xfrm>
          <a:prstGeom prst="rect">
            <a:avLst/>
          </a:prstGeom>
          <a:noFill/>
        </p:spPr>
        <p:txBody>
          <a:bodyPr wrap="square">
            <a:spAutoFit/>
          </a:bodyPr>
          <a:lstStyle/>
          <a:p>
            <a:pPr algn="ctr"/>
            <a:endParaRPr lang="pt-BR" sz="1050" dirty="0">
              <a:solidFill>
                <a:schemeClr val="tx1"/>
              </a:solidFill>
              <a:latin typeface="Aharoni" panose="02010803020104030203" pitchFamily="2" charset="-79"/>
              <a:cs typeface="Aharoni" panose="02010803020104030203" pitchFamily="2" charset="-79"/>
            </a:endParaRPr>
          </a:p>
          <a:p>
            <a:pPr algn="ctr"/>
            <a:endParaRPr lang="pt-BR" sz="1050" dirty="0">
              <a:solidFill>
                <a:schemeClr val="tx1"/>
              </a:solidFill>
              <a:latin typeface="Aharoni" panose="02010803020104030203" pitchFamily="2" charset="-79"/>
              <a:cs typeface="Aharoni" panose="02010803020104030203" pitchFamily="2" charset="-79"/>
            </a:endParaRPr>
          </a:p>
          <a:p>
            <a:pPr algn="ctr"/>
            <a:r>
              <a:rPr lang="pt-BR" sz="1125" dirty="0">
                <a:solidFill>
                  <a:schemeClr val="tx1"/>
                </a:solidFill>
                <a:latin typeface="Aharoni" panose="02010803020104030203" pitchFamily="2" charset="-79"/>
                <a:cs typeface="Aharoni" panose="02010803020104030203" pitchFamily="2" charset="-79"/>
              </a:rPr>
              <a:t>VI - a elaboração de </a:t>
            </a:r>
            <a:r>
              <a:rPr lang="pt-BR" sz="1125" b="1" dirty="0">
                <a:solidFill>
                  <a:schemeClr val="accent1"/>
                </a:solidFill>
                <a:latin typeface="Aharoni" panose="02010803020104030203" pitchFamily="2" charset="-79"/>
                <a:cs typeface="Aharoni" panose="02010803020104030203" pitchFamily="2" charset="-79"/>
              </a:rPr>
              <a:t>MINUTA DE CONTRATO</a:t>
            </a:r>
            <a:r>
              <a:rPr lang="pt-BR" sz="1125" dirty="0">
                <a:solidFill>
                  <a:schemeClr val="tx1"/>
                </a:solidFill>
                <a:latin typeface="Aharoni" panose="02010803020104030203" pitchFamily="2" charset="-79"/>
                <a:cs typeface="Aharoni" panose="02010803020104030203" pitchFamily="2" charset="-79"/>
              </a:rPr>
              <a:t>, quando necessária, que constará obrigatoriamente como anexo do edital de licitação;</a:t>
            </a:r>
          </a:p>
          <a:p>
            <a:pPr algn="ctr"/>
            <a:endParaRPr lang="pt-BR" sz="1125" dirty="0">
              <a:solidFill>
                <a:schemeClr val="tx1"/>
              </a:solidFill>
              <a:latin typeface="Aharoni" panose="02010803020104030203" pitchFamily="2" charset="-79"/>
              <a:cs typeface="Aharoni" panose="02010803020104030203" pitchFamily="2" charset="-79"/>
            </a:endParaRPr>
          </a:p>
          <a:p>
            <a:pPr algn="ctr"/>
            <a:r>
              <a:rPr lang="pt-BR" sz="1125" dirty="0">
                <a:solidFill>
                  <a:schemeClr val="tx1"/>
                </a:solidFill>
                <a:latin typeface="Aharoni" panose="02010803020104030203" pitchFamily="2" charset="-79"/>
                <a:cs typeface="Aharoni" panose="02010803020104030203" pitchFamily="2" charset="-79"/>
              </a:rPr>
              <a:t>VII - o </a:t>
            </a:r>
            <a:r>
              <a:rPr lang="pt-BR" sz="1125" dirty="0">
                <a:solidFill>
                  <a:schemeClr val="accent1"/>
                </a:solidFill>
                <a:latin typeface="Aharoni" panose="02010803020104030203" pitchFamily="2" charset="-79"/>
                <a:cs typeface="Aharoni" panose="02010803020104030203" pitchFamily="2" charset="-79"/>
              </a:rPr>
              <a:t>REGIME DE FORNECIMENTO </a:t>
            </a:r>
            <a:r>
              <a:rPr lang="pt-BR" sz="1125" dirty="0">
                <a:solidFill>
                  <a:schemeClr val="tx1"/>
                </a:solidFill>
                <a:latin typeface="Aharoni" panose="02010803020104030203" pitchFamily="2" charset="-79"/>
                <a:cs typeface="Aharoni" panose="02010803020104030203" pitchFamily="2" charset="-79"/>
              </a:rPr>
              <a:t>de bens...;</a:t>
            </a:r>
          </a:p>
          <a:p>
            <a:pPr algn="ctr"/>
            <a:endParaRPr lang="pt-BR" sz="1125" dirty="0">
              <a:solidFill>
                <a:schemeClr val="tx1"/>
              </a:solidFill>
              <a:latin typeface="Aharoni" panose="02010803020104030203" pitchFamily="2" charset="-79"/>
              <a:cs typeface="Aharoni" panose="02010803020104030203" pitchFamily="2" charset="-79"/>
            </a:endParaRPr>
          </a:p>
          <a:p>
            <a:pPr algn="ctr"/>
            <a:r>
              <a:rPr lang="pt-BR" sz="1125" dirty="0">
                <a:solidFill>
                  <a:schemeClr val="tx1"/>
                </a:solidFill>
                <a:latin typeface="Aharoni" panose="02010803020104030203" pitchFamily="2" charset="-79"/>
                <a:cs typeface="Aharoni" panose="02010803020104030203" pitchFamily="2" charset="-79"/>
              </a:rPr>
              <a:t>VIII - a </a:t>
            </a:r>
            <a:r>
              <a:rPr lang="pt-BR" sz="1125" dirty="0">
                <a:solidFill>
                  <a:schemeClr val="accent1"/>
                </a:solidFill>
                <a:latin typeface="Aharoni" panose="02010803020104030203" pitchFamily="2" charset="-79"/>
                <a:cs typeface="Aharoni" panose="02010803020104030203" pitchFamily="2" charset="-79"/>
              </a:rPr>
              <a:t>MODALIDADE DE LICITAÇÃO</a:t>
            </a:r>
            <a:r>
              <a:rPr lang="pt-BR" sz="1125" dirty="0">
                <a:solidFill>
                  <a:schemeClr val="tx1"/>
                </a:solidFill>
                <a:latin typeface="Aharoni" panose="02010803020104030203" pitchFamily="2" charset="-79"/>
                <a:cs typeface="Aharoni" panose="02010803020104030203" pitchFamily="2" charset="-79"/>
              </a:rPr>
              <a:t>, O </a:t>
            </a:r>
            <a:r>
              <a:rPr lang="pt-BR" sz="1125" dirty="0">
                <a:solidFill>
                  <a:schemeClr val="accent1"/>
                </a:solidFill>
                <a:latin typeface="Aharoni" panose="02010803020104030203" pitchFamily="2" charset="-79"/>
                <a:cs typeface="Aharoni" panose="02010803020104030203" pitchFamily="2" charset="-79"/>
              </a:rPr>
              <a:t>CRITÉRIO DE JULGAMENTO</a:t>
            </a:r>
            <a:r>
              <a:rPr lang="pt-BR" sz="1125" dirty="0">
                <a:solidFill>
                  <a:schemeClr val="tx1"/>
                </a:solidFill>
                <a:latin typeface="Aharoni" panose="02010803020104030203" pitchFamily="2" charset="-79"/>
                <a:cs typeface="Aharoni" panose="02010803020104030203" pitchFamily="2" charset="-79"/>
              </a:rPr>
              <a:t>, O </a:t>
            </a:r>
            <a:r>
              <a:rPr lang="pt-BR" sz="1125" dirty="0">
                <a:solidFill>
                  <a:schemeClr val="accent1"/>
                </a:solidFill>
                <a:latin typeface="Aharoni" panose="02010803020104030203" pitchFamily="2" charset="-79"/>
                <a:cs typeface="Aharoni" panose="02010803020104030203" pitchFamily="2" charset="-79"/>
              </a:rPr>
              <a:t>MODO DE DISPUTA </a:t>
            </a:r>
            <a:r>
              <a:rPr lang="pt-BR" sz="1125" dirty="0">
                <a:solidFill>
                  <a:schemeClr val="tx1"/>
                </a:solidFill>
                <a:latin typeface="Aharoni" panose="02010803020104030203" pitchFamily="2" charset="-79"/>
                <a:cs typeface="Aharoni" panose="02010803020104030203" pitchFamily="2" charset="-79"/>
              </a:rPr>
              <a:t>...;</a:t>
            </a:r>
          </a:p>
          <a:p>
            <a:pPr algn="ctr"/>
            <a:endParaRPr lang="pt-BR" sz="1125" dirty="0">
              <a:solidFill>
                <a:schemeClr val="tx1"/>
              </a:solidFill>
              <a:latin typeface="Aharoni" panose="02010803020104030203" pitchFamily="2" charset="-79"/>
              <a:cs typeface="Aharoni" panose="02010803020104030203" pitchFamily="2" charset="-79"/>
            </a:endParaRPr>
          </a:p>
          <a:p>
            <a:pPr algn="ctr"/>
            <a:r>
              <a:rPr lang="pt-BR" sz="1125" dirty="0">
                <a:solidFill>
                  <a:schemeClr val="tx1"/>
                </a:solidFill>
                <a:latin typeface="Aharoni" panose="02010803020104030203" pitchFamily="2" charset="-79"/>
                <a:cs typeface="Aharoni" panose="02010803020104030203" pitchFamily="2" charset="-79"/>
              </a:rPr>
              <a:t>IX - a </a:t>
            </a:r>
            <a:r>
              <a:rPr lang="pt-BR" sz="1125" b="1" dirty="0">
                <a:solidFill>
                  <a:schemeClr val="accent1"/>
                </a:solidFill>
                <a:latin typeface="Aharoni" panose="02010803020104030203" pitchFamily="2" charset="-79"/>
                <a:cs typeface="Aharoni" panose="02010803020104030203" pitchFamily="2" charset="-79"/>
              </a:rPr>
              <a:t>MOTIVAÇÃO</a:t>
            </a:r>
            <a:r>
              <a:rPr lang="pt-BR" sz="1125" dirty="0">
                <a:solidFill>
                  <a:schemeClr val="tx1"/>
                </a:solidFill>
                <a:latin typeface="Aharoni" panose="02010803020104030203" pitchFamily="2" charset="-79"/>
                <a:cs typeface="Aharoni" panose="02010803020104030203" pitchFamily="2" charset="-79"/>
              </a:rPr>
              <a:t> circunstanciada das condições do edital, tais como JUSTIFICATIVA DE </a:t>
            </a:r>
            <a:r>
              <a:rPr lang="pt-BR" sz="1125" dirty="0">
                <a:solidFill>
                  <a:schemeClr val="accent1"/>
                </a:solidFill>
                <a:latin typeface="Aharoni" panose="02010803020104030203" pitchFamily="2" charset="-79"/>
                <a:cs typeface="Aharoni" panose="02010803020104030203" pitchFamily="2" charset="-79"/>
              </a:rPr>
              <a:t>EXIGÊNCIAS DE QUALIFICAÇÃO TÉCNICA</a:t>
            </a:r>
            <a:r>
              <a:rPr lang="pt-BR" sz="1125" dirty="0">
                <a:solidFill>
                  <a:schemeClr val="tx1"/>
                </a:solidFill>
                <a:latin typeface="Aharoni" panose="02010803020104030203" pitchFamily="2" charset="-79"/>
                <a:cs typeface="Aharoni" panose="02010803020104030203" pitchFamily="2" charset="-79"/>
              </a:rPr>
              <a:t>...;</a:t>
            </a:r>
          </a:p>
          <a:p>
            <a:pPr algn="ctr"/>
            <a:endParaRPr lang="pt-BR" sz="1125" dirty="0">
              <a:solidFill>
                <a:schemeClr val="tx1"/>
              </a:solidFill>
              <a:latin typeface="Aharoni" panose="02010803020104030203" pitchFamily="2" charset="-79"/>
              <a:cs typeface="Aharoni" panose="02010803020104030203" pitchFamily="2" charset="-79"/>
            </a:endParaRPr>
          </a:p>
          <a:p>
            <a:pPr algn="ctr"/>
            <a:r>
              <a:rPr lang="pt-BR" sz="1125" dirty="0">
                <a:solidFill>
                  <a:schemeClr val="tx1"/>
                </a:solidFill>
                <a:latin typeface="Aharoni" panose="02010803020104030203" pitchFamily="2" charset="-79"/>
                <a:cs typeface="Aharoni" panose="02010803020104030203" pitchFamily="2" charset="-79"/>
              </a:rPr>
              <a:t>X - a </a:t>
            </a:r>
            <a:r>
              <a:rPr lang="pt-BR" sz="1125" dirty="0">
                <a:solidFill>
                  <a:schemeClr val="accent1"/>
                </a:solidFill>
                <a:latin typeface="Aharoni" panose="02010803020104030203" pitchFamily="2" charset="-79"/>
                <a:cs typeface="Aharoni" panose="02010803020104030203" pitchFamily="2" charset="-79"/>
              </a:rPr>
              <a:t>ANÁLISE DOS RISCOS </a:t>
            </a:r>
            <a:r>
              <a:rPr lang="pt-BR" sz="1125" dirty="0">
                <a:solidFill>
                  <a:schemeClr val="tx1"/>
                </a:solidFill>
                <a:latin typeface="Aharoni" panose="02010803020104030203" pitchFamily="2" charset="-79"/>
                <a:cs typeface="Aharoni" panose="02010803020104030203" pitchFamily="2" charset="-79"/>
              </a:rPr>
              <a:t>que possam comprometer o sucesso da licitação e a boa execução contratual;</a:t>
            </a:r>
          </a:p>
          <a:p>
            <a:pPr algn="ctr"/>
            <a:endParaRPr lang="pt-BR" sz="1125" dirty="0">
              <a:solidFill>
                <a:schemeClr val="tx1"/>
              </a:solidFill>
              <a:latin typeface="Aharoni" panose="02010803020104030203" pitchFamily="2" charset="-79"/>
              <a:cs typeface="Aharoni" panose="02010803020104030203" pitchFamily="2" charset="-79"/>
            </a:endParaRPr>
          </a:p>
          <a:p>
            <a:pPr algn="ctr"/>
            <a:r>
              <a:rPr lang="pt-BR" sz="1125" dirty="0">
                <a:solidFill>
                  <a:schemeClr val="tx1"/>
                </a:solidFill>
                <a:latin typeface="Aharoni" panose="02010803020104030203" pitchFamily="2" charset="-79"/>
                <a:cs typeface="Aharoni" panose="02010803020104030203" pitchFamily="2" charset="-79"/>
              </a:rPr>
              <a:t>XI - a motivação sobre o momento da </a:t>
            </a:r>
            <a:r>
              <a:rPr lang="pt-BR" sz="1125" b="1" dirty="0">
                <a:solidFill>
                  <a:schemeClr val="accent1"/>
                </a:solidFill>
                <a:latin typeface="Aharoni" panose="02010803020104030203" pitchFamily="2" charset="-79"/>
                <a:cs typeface="Aharoni" panose="02010803020104030203" pitchFamily="2" charset="-79"/>
              </a:rPr>
              <a:t>DIVULGAÇÃO DO ORÇAMENTO DA LICITAÇÃO</a:t>
            </a:r>
            <a:r>
              <a:rPr lang="pt-BR" sz="1125" dirty="0">
                <a:solidFill>
                  <a:schemeClr val="tx1"/>
                </a:solidFill>
                <a:latin typeface="Aharoni" panose="02010803020104030203" pitchFamily="2" charset="-79"/>
                <a:cs typeface="Aharoni" panose="02010803020104030203" pitchFamily="2" charset="-79"/>
              </a:rPr>
              <a:t>, observado o </a:t>
            </a:r>
            <a:r>
              <a:rPr lang="pt-BR" sz="1125" dirty="0">
                <a:solidFill>
                  <a:schemeClr val="tx1"/>
                </a:solidFill>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art. 24 desta Lei</a:t>
            </a:r>
            <a:r>
              <a:rPr lang="pt-BR" sz="1050" dirty="0">
                <a:solidFill>
                  <a:schemeClr val="tx1"/>
                </a:solidFill>
                <a:latin typeface="Aharoni" panose="02010803020104030203" pitchFamily="2" charset="-79"/>
                <a:cs typeface="Aharoni" panose="02010803020104030203" pitchFamily="2" charset="-79"/>
                <a:hlinkClick r:id="rId2">
                  <a:extLst>
                    <a:ext uri="{A12FA001-AC4F-418D-AE19-62706E023703}">
                      <ahyp:hlinkClr xmlns:ahyp="http://schemas.microsoft.com/office/drawing/2018/hyperlinkcolor" val="tx"/>
                    </a:ext>
                  </a:extLst>
                </a:hlinkClick>
              </a:rPr>
              <a:t>.</a:t>
            </a:r>
            <a:endParaRPr lang="pt-BR" sz="1050" dirty="0">
              <a:solidFill>
                <a:schemeClr val="tx1"/>
              </a:solidFill>
              <a:latin typeface="Aharoni" panose="02010803020104030203" pitchFamily="2" charset="-79"/>
              <a:cs typeface="Aharoni" panose="02010803020104030203" pitchFamily="2" charset="-79"/>
            </a:endParaRPr>
          </a:p>
        </p:txBody>
      </p:sp>
      <p:sp>
        <p:nvSpPr>
          <p:cNvPr id="2" name="CaixaDeTexto 1">
            <a:extLst>
              <a:ext uri="{FF2B5EF4-FFF2-40B4-BE49-F238E27FC236}">
                <a16:creationId xmlns:a16="http://schemas.microsoft.com/office/drawing/2014/main" id="{CFC525B2-A43E-073E-7AA6-AACCA5FBEC63}"/>
              </a:ext>
            </a:extLst>
          </p:cNvPr>
          <p:cNvSpPr txBox="1"/>
          <p:nvPr/>
        </p:nvSpPr>
        <p:spPr>
          <a:xfrm>
            <a:off x="134145" y="74929"/>
            <a:ext cx="8741849" cy="1107996"/>
          </a:xfrm>
          <a:prstGeom prst="rect">
            <a:avLst/>
          </a:prstGeom>
          <a:noFill/>
        </p:spPr>
        <p:txBody>
          <a:bodyPr wrap="square">
            <a:spAutoFit/>
          </a:bodyPr>
          <a:lstStyle/>
          <a:p>
            <a:pPr algn="just"/>
            <a:r>
              <a:rPr lang="pt-BR" sz="1200" dirty="0">
                <a:solidFill>
                  <a:schemeClr val="tx1"/>
                </a:solidFill>
                <a:latin typeface="Arial Rounded MT Bold" panose="020F0704030504030204" pitchFamily="34" charset="0"/>
              </a:rPr>
              <a:t>Art. 18. A fase preparatória do processo licitatório é caracterizada pelo </a:t>
            </a:r>
            <a:r>
              <a:rPr lang="pt-BR" sz="1200" b="1" dirty="0">
                <a:solidFill>
                  <a:srgbClr val="00B0F0"/>
                </a:solidFill>
                <a:latin typeface="Arial Rounded MT Bold" panose="020F0704030504030204" pitchFamily="34" charset="0"/>
              </a:rPr>
              <a:t>PLANEJAMENTO E DEVE COMPATIBILIZAR-SE COM O PLANO DE CONTRATAÇÕES ANUAL</a:t>
            </a:r>
            <a:r>
              <a:rPr lang="pt-BR" sz="1200" dirty="0">
                <a:solidFill>
                  <a:srgbClr val="00B0F0"/>
                </a:solidFill>
                <a:latin typeface="Arial Rounded MT Bold" panose="020F0704030504030204" pitchFamily="34" charset="0"/>
              </a:rPr>
              <a:t> </a:t>
            </a:r>
            <a:r>
              <a:rPr lang="pt-BR" sz="1200" dirty="0">
                <a:solidFill>
                  <a:schemeClr val="tx1"/>
                </a:solidFill>
                <a:latin typeface="Arial Rounded MT Bold" panose="020F0704030504030204" pitchFamily="34" charset="0"/>
              </a:rPr>
              <a:t>de que trata o </a:t>
            </a:r>
            <a:r>
              <a:rPr lang="pt-BR" sz="1200" dirty="0">
                <a:solidFill>
                  <a:schemeClr val="tx1"/>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inciso VII do </a:t>
            </a:r>
            <a:r>
              <a:rPr lang="pt-BR" sz="1200" b="1" dirty="0">
                <a:solidFill>
                  <a:schemeClr val="tx1"/>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caput</a:t>
            </a:r>
            <a:r>
              <a:rPr lang="pt-BR" sz="1200" dirty="0">
                <a:solidFill>
                  <a:schemeClr val="tx1"/>
                </a:solidFill>
                <a:latin typeface="Arial Rounded MT Bold" panose="020F0704030504030204" pitchFamily="34" charset="0"/>
                <a:hlinkClick r:id="rId3">
                  <a:extLst>
                    <a:ext uri="{A12FA001-AC4F-418D-AE19-62706E023703}">
                      <ahyp:hlinkClr xmlns:ahyp="http://schemas.microsoft.com/office/drawing/2018/hyperlinkcolor" val="tx"/>
                    </a:ext>
                  </a:extLst>
                </a:hlinkClick>
              </a:rPr>
              <a:t> do art. 12 desta Lei</a:t>
            </a:r>
            <a:r>
              <a:rPr lang="pt-BR" sz="1200" dirty="0">
                <a:solidFill>
                  <a:schemeClr val="tx1"/>
                </a:solidFill>
                <a:latin typeface="Arial Rounded MT Bold" panose="020F0704030504030204" pitchFamily="34" charset="0"/>
              </a:rPr>
              <a:t>, </a:t>
            </a:r>
            <a:r>
              <a:rPr lang="pt-BR" sz="1500" b="1" dirty="0">
                <a:solidFill>
                  <a:srgbClr val="00B050"/>
                </a:solidFill>
                <a:latin typeface="Arial Rounded MT Bold" panose="020F0704030504030204" pitchFamily="34" charset="0"/>
              </a:rPr>
              <a:t>SEMPRE QUE ELABORADO</a:t>
            </a:r>
            <a:r>
              <a:rPr lang="pt-BR" sz="1200" dirty="0">
                <a:solidFill>
                  <a:schemeClr val="tx1"/>
                </a:solidFill>
                <a:latin typeface="Arial Rounded MT Bold" panose="020F0704030504030204" pitchFamily="34" charset="0"/>
              </a:rPr>
              <a:t>, e com as </a:t>
            </a:r>
            <a:r>
              <a:rPr lang="pt-BR" sz="1300" dirty="0">
                <a:solidFill>
                  <a:srgbClr val="00B0F0"/>
                </a:solidFill>
                <a:latin typeface="Arial Rounded MT Bold" panose="020F0704030504030204" pitchFamily="34" charset="0"/>
              </a:rPr>
              <a:t>LEIS ORÇAMENTÁRIAS</a:t>
            </a:r>
            <a:r>
              <a:rPr lang="pt-BR" sz="1200" dirty="0">
                <a:solidFill>
                  <a:schemeClr val="tx1"/>
                </a:solidFill>
                <a:latin typeface="Arial Rounded MT Bold" panose="020F0704030504030204" pitchFamily="34" charset="0"/>
              </a:rPr>
              <a:t>, bem como </a:t>
            </a:r>
            <a:r>
              <a:rPr lang="pt-BR" sz="1200" b="1" dirty="0">
                <a:solidFill>
                  <a:schemeClr val="tx1"/>
                </a:solidFill>
                <a:latin typeface="Arial Rounded MT Bold" panose="020F0704030504030204" pitchFamily="34" charset="0"/>
              </a:rPr>
              <a:t>ABORDAR </a:t>
            </a:r>
            <a:r>
              <a:rPr lang="pt-BR" sz="1800" b="1" dirty="0">
                <a:solidFill>
                  <a:srgbClr val="FF0000"/>
                </a:solidFill>
                <a:latin typeface="Arial Rounded MT Bold" panose="020F0704030504030204" pitchFamily="34" charset="0"/>
              </a:rPr>
              <a:t>TODAS</a:t>
            </a:r>
            <a:r>
              <a:rPr lang="pt-BR" sz="1200" b="1" dirty="0">
                <a:solidFill>
                  <a:schemeClr val="tx1"/>
                </a:solidFill>
                <a:latin typeface="Arial Rounded MT Bold" panose="020F0704030504030204" pitchFamily="34" charset="0"/>
              </a:rPr>
              <a:t> AS CONSIDERAÇÕES </a:t>
            </a:r>
            <a:r>
              <a:rPr lang="pt-BR" sz="1200" b="1" dirty="0">
                <a:solidFill>
                  <a:schemeClr val="accent1"/>
                </a:solidFill>
                <a:latin typeface="Arial Rounded MT Bold" panose="020F0704030504030204" pitchFamily="34" charset="0"/>
              </a:rPr>
              <a:t>TÉCNICAS, MERCADOLÓGICAS E DE GESTÃO</a:t>
            </a:r>
            <a:r>
              <a:rPr lang="pt-BR" sz="1200" dirty="0">
                <a:solidFill>
                  <a:schemeClr val="tx1"/>
                </a:solidFill>
                <a:latin typeface="Arial Rounded MT Bold" panose="020F0704030504030204" pitchFamily="34" charset="0"/>
              </a:rPr>
              <a:t> que podem interferir na contratação, compreendidos:</a:t>
            </a:r>
          </a:p>
        </p:txBody>
      </p:sp>
    </p:spTree>
    <p:extLst>
      <p:ext uri="{BB962C8B-B14F-4D97-AF65-F5344CB8AC3E}">
        <p14:creationId xmlns:p14="http://schemas.microsoft.com/office/powerpoint/2010/main" val="227208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6">
                                            <p:txEl>
                                              <p:pRg st="2" end="2"/>
                                            </p:txEl>
                                          </p:spTgt>
                                        </p:tgtEl>
                                        <p:attrNameLst>
                                          <p:attrName>style.visibility</p:attrName>
                                        </p:attrNameLst>
                                      </p:cBhvr>
                                      <p:to>
                                        <p:strVal val="visible"/>
                                      </p:to>
                                    </p:set>
                                    <p:anim calcmode="lin" valueType="num">
                                      <p:cBhvr additive="base">
                                        <p:cTn id="7" dur="500" fill="hold"/>
                                        <p:tgtEl>
                                          <p:spTgt spid="306">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6">
                                            <p:txEl>
                                              <p:pRg st="4" end="4"/>
                                            </p:txEl>
                                          </p:spTgt>
                                        </p:tgtEl>
                                        <p:attrNameLst>
                                          <p:attrName>style.visibility</p:attrName>
                                        </p:attrNameLst>
                                      </p:cBhvr>
                                      <p:to>
                                        <p:strVal val="visible"/>
                                      </p:to>
                                    </p:set>
                                    <p:anim calcmode="lin" valueType="num">
                                      <p:cBhvr additive="base">
                                        <p:cTn id="13" dur="500" fill="hold"/>
                                        <p:tgtEl>
                                          <p:spTgt spid="306">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6">
                                            <p:txEl>
                                              <p:pRg st="6" end="6"/>
                                            </p:txEl>
                                          </p:spTgt>
                                        </p:tgtEl>
                                        <p:attrNameLst>
                                          <p:attrName>style.visibility</p:attrName>
                                        </p:attrNameLst>
                                      </p:cBhvr>
                                      <p:to>
                                        <p:strVal val="visible"/>
                                      </p:to>
                                    </p:set>
                                    <p:anim calcmode="lin" valueType="num">
                                      <p:cBhvr additive="base">
                                        <p:cTn id="19" dur="500" fill="hold"/>
                                        <p:tgtEl>
                                          <p:spTgt spid="30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6">
                                            <p:txEl>
                                              <p:pRg st="8" end="8"/>
                                            </p:txEl>
                                          </p:spTgt>
                                        </p:tgtEl>
                                        <p:attrNameLst>
                                          <p:attrName>style.visibility</p:attrName>
                                        </p:attrNameLst>
                                      </p:cBhvr>
                                      <p:to>
                                        <p:strVal val="visible"/>
                                      </p:to>
                                    </p:set>
                                    <p:anim calcmode="lin" valueType="num">
                                      <p:cBhvr additive="base">
                                        <p:cTn id="25" dur="500" fill="hold"/>
                                        <p:tgtEl>
                                          <p:spTgt spid="306">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06">
                                            <p:txEl>
                                              <p:pRg st="10" end="10"/>
                                            </p:txEl>
                                          </p:spTgt>
                                        </p:tgtEl>
                                        <p:attrNameLst>
                                          <p:attrName>style.visibility</p:attrName>
                                        </p:attrNameLst>
                                      </p:cBhvr>
                                      <p:to>
                                        <p:strVal val="visible"/>
                                      </p:to>
                                    </p:set>
                                    <p:anim calcmode="lin" valueType="num">
                                      <p:cBhvr additive="base">
                                        <p:cTn id="31" dur="500" fill="hold"/>
                                        <p:tgtEl>
                                          <p:spTgt spid="306">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6">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06">
                                            <p:txEl>
                                              <p:pRg st="12" end="12"/>
                                            </p:txEl>
                                          </p:spTgt>
                                        </p:tgtEl>
                                        <p:attrNameLst>
                                          <p:attrName>style.visibility</p:attrName>
                                        </p:attrNameLst>
                                      </p:cBhvr>
                                      <p:to>
                                        <p:strVal val="visible"/>
                                      </p:to>
                                    </p:set>
                                    <p:anim calcmode="lin" valueType="num">
                                      <p:cBhvr additive="base">
                                        <p:cTn id="37" dur="500" fill="hold"/>
                                        <p:tgtEl>
                                          <p:spTgt spid="306">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6">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3275409" y="826692"/>
            <a:ext cx="2593181" cy="2594372"/>
          </a:xfrm>
          <a:prstGeom prst="ellipse">
            <a:avLst/>
          </a:prstGeom>
          <a:noFill/>
          <a:ln w="19050" cap="flat">
            <a:solidFill>
              <a:schemeClr val="bg2">
                <a:lumMod val="8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7" name="Freeform 7"/>
          <p:cNvSpPr>
            <a:spLocks noEditPoints="1"/>
          </p:cNvSpPr>
          <p:nvPr/>
        </p:nvSpPr>
        <p:spPr bwMode="auto">
          <a:xfrm>
            <a:off x="2415778" y="3332957"/>
            <a:ext cx="1447800" cy="397669"/>
          </a:xfrm>
          <a:custGeom>
            <a:avLst/>
            <a:gdLst>
              <a:gd name="T0" fmla="*/ 495 w 507"/>
              <a:gd name="T1" fmla="*/ 6 h 139"/>
              <a:gd name="T2" fmla="*/ 507 w 507"/>
              <a:gd name="T3" fmla="*/ 6 h 139"/>
              <a:gd name="T4" fmla="*/ 422 w 507"/>
              <a:gd name="T5" fmla="*/ 118 h 139"/>
              <a:gd name="T6" fmla="*/ 427 w 507"/>
              <a:gd name="T7" fmla="*/ 116 h 139"/>
              <a:gd name="T8" fmla="*/ 417 w 507"/>
              <a:gd name="T9" fmla="*/ 108 h 139"/>
              <a:gd name="T10" fmla="*/ 422 w 507"/>
              <a:gd name="T11" fmla="*/ 118 h 139"/>
              <a:gd name="T12" fmla="*/ 443 w 507"/>
              <a:gd name="T13" fmla="*/ 94 h 139"/>
              <a:gd name="T14" fmla="*/ 441 w 507"/>
              <a:gd name="T15" fmla="*/ 86 h 139"/>
              <a:gd name="T16" fmla="*/ 434 w 507"/>
              <a:gd name="T17" fmla="*/ 96 h 139"/>
              <a:gd name="T18" fmla="*/ 454 w 507"/>
              <a:gd name="T19" fmla="*/ 76 h 139"/>
              <a:gd name="T20" fmla="*/ 457 w 507"/>
              <a:gd name="T21" fmla="*/ 65 h 139"/>
              <a:gd name="T22" fmla="*/ 449 w 507"/>
              <a:gd name="T23" fmla="*/ 66 h 139"/>
              <a:gd name="T24" fmla="*/ 469 w 507"/>
              <a:gd name="T25" fmla="*/ 55 h 139"/>
              <a:gd name="T26" fmla="*/ 474 w 507"/>
              <a:gd name="T27" fmla="*/ 52 h 139"/>
              <a:gd name="T28" fmla="*/ 465 w 507"/>
              <a:gd name="T29" fmla="*/ 45 h 139"/>
              <a:gd name="T30" fmla="*/ 469 w 507"/>
              <a:gd name="T31" fmla="*/ 55 h 139"/>
              <a:gd name="T32" fmla="*/ 490 w 507"/>
              <a:gd name="T33" fmla="*/ 31 h 139"/>
              <a:gd name="T34" fmla="*/ 489 w 507"/>
              <a:gd name="T35" fmla="*/ 23 h 139"/>
              <a:gd name="T36" fmla="*/ 482 w 507"/>
              <a:gd name="T37" fmla="*/ 32 h 139"/>
              <a:gd name="T38" fmla="*/ 412 w 507"/>
              <a:gd name="T39" fmla="*/ 133 h 139"/>
              <a:gd name="T40" fmla="*/ 400 w 507"/>
              <a:gd name="T41" fmla="*/ 133 h 139"/>
              <a:gd name="T42" fmla="*/ 410 w 507"/>
              <a:gd name="T43" fmla="*/ 137 h 139"/>
              <a:gd name="T44" fmla="*/ 383 w 507"/>
              <a:gd name="T45" fmla="*/ 133 h 139"/>
              <a:gd name="T46" fmla="*/ 377 w 507"/>
              <a:gd name="T47" fmla="*/ 127 h 139"/>
              <a:gd name="T48" fmla="*/ 349 w 507"/>
              <a:gd name="T49" fmla="*/ 139 h 139"/>
              <a:gd name="T50" fmla="*/ 355 w 507"/>
              <a:gd name="T51" fmla="*/ 133 h 139"/>
              <a:gd name="T52" fmla="*/ 343 w 507"/>
              <a:gd name="T53" fmla="*/ 133 h 139"/>
              <a:gd name="T54" fmla="*/ 320 w 507"/>
              <a:gd name="T55" fmla="*/ 139 h 139"/>
              <a:gd name="T56" fmla="*/ 320 w 507"/>
              <a:gd name="T57" fmla="*/ 127 h 139"/>
              <a:gd name="T58" fmla="*/ 320 w 507"/>
              <a:gd name="T59" fmla="*/ 139 h 139"/>
              <a:gd name="T60" fmla="*/ 298 w 507"/>
              <a:gd name="T61" fmla="*/ 133 h 139"/>
              <a:gd name="T62" fmla="*/ 292 w 507"/>
              <a:gd name="T63" fmla="*/ 127 h 139"/>
              <a:gd name="T64" fmla="*/ 263 w 507"/>
              <a:gd name="T65" fmla="*/ 139 h 139"/>
              <a:gd name="T66" fmla="*/ 269 w 507"/>
              <a:gd name="T67" fmla="*/ 133 h 139"/>
              <a:gd name="T68" fmla="*/ 257 w 507"/>
              <a:gd name="T69" fmla="*/ 133 h 139"/>
              <a:gd name="T70" fmla="*/ 235 w 507"/>
              <a:gd name="T71" fmla="*/ 139 h 139"/>
              <a:gd name="T72" fmla="*/ 235 w 507"/>
              <a:gd name="T73" fmla="*/ 127 h 139"/>
              <a:gd name="T74" fmla="*/ 235 w 507"/>
              <a:gd name="T75" fmla="*/ 139 h 139"/>
              <a:gd name="T76" fmla="*/ 212 w 507"/>
              <a:gd name="T77" fmla="*/ 133 h 139"/>
              <a:gd name="T78" fmla="*/ 206 w 507"/>
              <a:gd name="T79" fmla="*/ 127 h 139"/>
              <a:gd name="T80" fmla="*/ 178 w 507"/>
              <a:gd name="T81" fmla="*/ 139 h 139"/>
              <a:gd name="T82" fmla="*/ 184 w 507"/>
              <a:gd name="T83" fmla="*/ 133 h 139"/>
              <a:gd name="T84" fmla="*/ 172 w 507"/>
              <a:gd name="T85" fmla="*/ 133 h 139"/>
              <a:gd name="T86" fmla="*/ 149 w 507"/>
              <a:gd name="T87" fmla="*/ 139 h 139"/>
              <a:gd name="T88" fmla="*/ 149 w 507"/>
              <a:gd name="T89" fmla="*/ 127 h 139"/>
              <a:gd name="T90" fmla="*/ 149 w 507"/>
              <a:gd name="T91" fmla="*/ 139 h 139"/>
              <a:gd name="T92" fmla="*/ 127 w 507"/>
              <a:gd name="T93" fmla="*/ 133 h 139"/>
              <a:gd name="T94" fmla="*/ 121 w 507"/>
              <a:gd name="T95" fmla="*/ 127 h 139"/>
              <a:gd name="T96" fmla="*/ 92 w 507"/>
              <a:gd name="T97" fmla="*/ 139 h 139"/>
              <a:gd name="T98" fmla="*/ 98 w 507"/>
              <a:gd name="T99" fmla="*/ 133 h 139"/>
              <a:gd name="T100" fmla="*/ 86 w 507"/>
              <a:gd name="T101" fmla="*/ 133 h 139"/>
              <a:gd name="T102" fmla="*/ 63 w 507"/>
              <a:gd name="T103" fmla="*/ 139 h 139"/>
              <a:gd name="T104" fmla="*/ 63 w 507"/>
              <a:gd name="T105" fmla="*/ 127 h 139"/>
              <a:gd name="T106" fmla="*/ 63 w 507"/>
              <a:gd name="T107" fmla="*/ 139 h 139"/>
              <a:gd name="T108" fmla="*/ 41 w 507"/>
              <a:gd name="T109" fmla="*/ 133 h 139"/>
              <a:gd name="T110" fmla="*/ 35 w 507"/>
              <a:gd name="T111" fmla="*/ 127 h 139"/>
              <a:gd name="T112" fmla="*/ 11 w 507"/>
              <a:gd name="T113" fmla="*/ 137 h 139"/>
              <a:gd name="T114" fmla="*/ 2 w 507"/>
              <a:gd name="T115" fmla="*/ 129 h 139"/>
              <a:gd name="T116" fmla="*/ 6 w 507"/>
              <a:gd name="T117"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7" h="139">
                <a:moveTo>
                  <a:pt x="501" y="12"/>
                </a:moveTo>
                <a:cubicBezTo>
                  <a:pt x="500" y="12"/>
                  <a:pt x="498" y="12"/>
                  <a:pt x="497" y="10"/>
                </a:cubicBezTo>
                <a:cubicBezTo>
                  <a:pt x="496" y="9"/>
                  <a:pt x="495" y="8"/>
                  <a:pt x="495" y="6"/>
                </a:cubicBezTo>
                <a:cubicBezTo>
                  <a:pt x="495" y="5"/>
                  <a:pt x="496" y="3"/>
                  <a:pt x="497" y="2"/>
                </a:cubicBezTo>
                <a:cubicBezTo>
                  <a:pt x="499" y="0"/>
                  <a:pt x="503" y="0"/>
                  <a:pt x="505" y="2"/>
                </a:cubicBezTo>
                <a:cubicBezTo>
                  <a:pt x="507" y="3"/>
                  <a:pt x="507" y="5"/>
                  <a:pt x="507" y="6"/>
                </a:cubicBezTo>
                <a:cubicBezTo>
                  <a:pt x="507" y="8"/>
                  <a:pt x="507" y="9"/>
                  <a:pt x="505" y="10"/>
                </a:cubicBezTo>
                <a:cubicBezTo>
                  <a:pt x="504" y="12"/>
                  <a:pt x="503" y="12"/>
                  <a:pt x="501" y="12"/>
                </a:cubicBezTo>
                <a:close/>
                <a:moveTo>
                  <a:pt x="422" y="118"/>
                </a:moveTo>
                <a:cubicBezTo>
                  <a:pt x="422" y="118"/>
                  <a:pt x="422" y="118"/>
                  <a:pt x="422" y="118"/>
                </a:cubicBezTo>
                <a:cubicBezTo>
                  <a:pt x="424" y="118"/>
                  <a:pt x="425" y="117"/>
                  <a:pt x="427" y="116"/>
                </a:cubicBezTo>
                <a:cubicBezTo>
                  <a:pt x="427" y="116"/>
                  <a:pt x="427" y="116"/>
                  <a:pt x="427" y="116"/>
                </a:cubicBezTo>
                <a:cubicBezTo>
                  <a:pt x="429" y="113"/>
                  <a:pt x="428" y="109"/>
                  <a:pt x="425" y="107"/>
                </a:cubicBezTo>
                <a:cubicBezTo>
                  <a:pt x="425" y="107"/>
                  <a:pt x="425" y="107"/>
                  <a:pt x="425" y="107"/>
                </a:cubicBezTo>
                <a:cubicBezTo>
                  <a:pt x="423" y="105"/>
                  <a:pt x="419" y="106"/>
                  <a:pt x="417" y="108"/>
                </a:cubicBezTo>
                <a:cubicBezTo>
                  <a:pt x="417" y="108"/>
                  <a:pt x="417" y="108"/>
                  <a:pt x="417" y="108"/>
                </a:cubicBezTo>
                <a:cubicBezTo>
                  <a:pt x="415" y="111"/>
                  <a:pt x="416" y="115"/>
                  <a:pt x="418" y="117"/>
                </a:cubicBezTo>
                <a:cubicBezTo>
                  <a:pt x="419" y="118"/>
                  <a:pt x="421" y="118"/>
                  <a:pt x="422" y="118"/>
                </a:cubicBezTo>
                <a:close/>
                <a:moveTo>
                  <a:pt x="438" y="97"/>
                </a:moveTo>
                <a:cubicBezTo>
                  <a:pt x="438" y="97"/>
                  <a:pt x="438" y="97"/>
                  <a:pt x="438" y="97"/>
                </a:cubicBezTo>
                <a:cubicBezTo>
                  <a:pt x="440" y="97"/>
                  <a:pt x="441" y="96"/>
                  <a:pt x="443" y="94"/>
                </a:cubicBezTo>
                <a:cubicBezTo>
                  <a:pt x="443" y="94"/>
                  <a:pt x="443" y="94"/>
                  <a:pt x="443" y="94"/>
                </a:cubicBezTo>
                <a:cubicBezTo>
                  <a:pt x="445" y="92"/>
                  <a:pt x="444" y="88"/>
                  <a:pt x="441" y="86"/>
                </a:cubicBezTo>
                <a:cubicBezTo>
                  <a:pt x="441" y="86"/>
                  <a:pt x="441" y="86"/>
                  <a:pt x="441" y="86"/>
                </a:cubicBezTo>
                <a:cubicBezTo>
                  <a:pt x="439" y="84"/>
                  <a:pt x="435" y="85"/>
                  <a:pt x="433" y="87"/>
                </a:cubicBezTo>
                <a:cubicBezTo>
                  <a:pt x="433" y="87"/>
                  <a:pt x="433" y="87"/>
                  <a:pt x="433" y="87"/>
                </a:cubicBezTo>
                <a:cubicBezTo>
                  <a:pt x="431" y="90"/>
                  <a:pt x="431" y="94"/>
                  <a:pt x="434" y="96"/>
                </a:cubicBezTo>
                <a:cubicBezTo>
                  <a:pt x="435" y="96"/>
                  <a:pt x="436" y="97"/>
                  <a:pt x="438" y="97"/>
                </a:cubicBezTo>
                <a:close/>
                <a:moveTo>
                  <a:pt x="454" y="76"/>
                </a:moveTo>
                <a:cubicBezTo>
                  <a:pt x="454" y="76"/>
                  <a:pt x="454" y="76"/>
                  <a:pt x="454" y="76"/>
                </a:cubicBezTo>
                <a:cubicBezTo>
                  <a:pt x="455" y="76"/>
                  <a:pt x="457" y="75"/>
                  <a:pt x="458" y="73"/>
                </a:cubicBezTo>
                <a:cubicBezTo>
                  <a:pt x="458" y="73"/>
                  <a:pt x="458" y="73"/>
                  <a:pt x="458" y="73"/>
                </a:cubicBezTo>
                <a:cubicBezTo>
                  <a:pt x="460" y="71"/>
                  <a:pt x="460" y="67"/>
                  <a:pt x="457" y="65"/>
                </a:cubicBezTo>
                <a:cubicBezTo>
                  <a:pt x="457" y="65"/>
                  <a:pt x="457" y="65"/>
                  <a:pt x="457" y="65"/>
                </a:cubicBezTo>
                <a:cubicBezTo>
                  <a:pt x="455" y="63"/>
                  <a:pt x="451" y="63"/>
                  <a:pt x="449" y="66"/>
                </a:cubicBezTo>
                <a:cubicBezTo>
                  <a:pt x="449" y="66"/>
                  <a:pt x="449" y="66"/>
                  <a:pt x="449" y="66"/>
                </a:cubicBezTo>
                <a:cubicBezTo>
                  <a:pt x="447" y="69"/>
                  <a:pt x="447" y="72"/>
                  <a:pt x="450" y="74"/>
                </a:cubicBezTo>
                <a:cubicBezTo>
                  <a:pt x="451" y="75"/>
                  <a:pt x="452" y="76"/>
                  <a:pt x="454" y="76"/>
                </a:cubicBezTo>
                <a:close/>
                <a:moveTo>
                  <a:pt x="469" y="55"/>
                </a:moveTo>
                <a:cubicBezTo>
                  <a:pt x="469" y="55"/>
                  <a:pt x="469" y="55"/>
                  <a:pt x="469" y="55"/>
                </a:cubicBezTo>
                <a:cubicBezTo>
                  <a:pt x="471" y="55"/>
                  <a:pt x="473" y="54"/>
                  <a:pt x="474" y="52"/>
                </a:cubicBezTo>
                <a:cubicBezTo>
                  <a:pt x="474" y="52"/>
                  <a:pt x="474" y="52"/>
                  <a:pt x="474" y="52"/>
                </a:cubicBezTo>
                <a:cubicBezTo>
                  <a:pt x="476" y="49"/>
                  <a:pt x="476" y="46"/>
                  <a:pt x="473" y="44"/>
                </a:cubicBezTo>
                <a:cubicBezTo>
                  <a:pt x="473" y="44"/>
                  <a:pt x="473" y="44"/>
                  <a:pt x="473" y="44"/>
                </a:cubicBezTo>
                <a:cubicBezTo>
                  <a:pt x="470" y="42"/>
                  <a:pt x="467" y="42"/>
                  <a:pt x="465" y="45"/>
                </a:cubicBezTo>
                <a:cubicBezTo>
                  <a:pt x="465" y="45"/>
                  <a:pt x="465" y="45"/>
                  <a:pt x="465" y="45"/>
                </a:cubicBezTo>
                <a:cubicBezTo>
                  <a:pt x="463" y="48"/>
                  <a:pt x="463" y="51"/>
                  <a:pt x="466" y="53"/>
                </a:cubicBezTo>
                <a:cubicBezTo>
                  <a:pt x="467" y="54"/>
                  <a:pt x="468" y="55"/>
                  <a:pt x="469" y="55"/>
                </a:cubicBezTo>
                <a:close/>
                <a:moveTo>
                  <a:pt x="485" y="33"/>
                </a:moveTo>
                <a:cubicBezTo>
                  <a:pt x="485" y="33"/>
                  <a:pt x="485" y="33"/>
                  <a:pt x="485" y="33"/>
                </a:cubicBezTo>
                <a:cubicBezTo>
                  <a:pt x="487" y="33"/>
                  <a:pt x="489" y="33"/>
                  <a:pt x="490" y="31"/>
                </a:cubicBezTo>
                <a:cubicBezTo>
                  <a:pt x="490" y="31"/>
                  <a:pt x="490" y="31"/>
                  <a:pt x="490" y="31"/>
                </a:cubicBezTo>
                <a:cubicBezTo>
                  <a:pt x="492" y="28"/>
                  <a:pt x="492" y="25"/>
                  <a:pt x="489" y="23"/>
                </a:cubicBezTo>
                <a:cubicBezTo>
                  <a:pt x="489" y="23"/>
                  <a:pt x="489" y="23"/>
                  <a:pt x="489" y="23"/>
                </a:cubicBezTo>
                <a:cubicBezTo>
                  <a:pt x="486" y="21"/>
                  <a:pt x="483" y="21"/>
                  <a:pt x="481" y="24"/>
                </a:cubicBezTo>
                <a:cubicBezTo>
                  <a:pt x="481" y="24"/>
                  <a:pt x="481" y="24"/>
                  <a:pt x="481" y="24"/>
                </a:cubicBezTo>
                <a:cubicBezTo>
                  <a:pt x="479" y="26"/>
                  <a:pt x="479" y="30"/>
                  <a:pt x="482" y="32"/>
                </a:cubicBezTo>
                <a:cubicBezTo>
                  <a:pt x="483" y="33"/>
                  <a:pt x="484" y="33"/>
                  <a:pt x="485" y="33"/>
                </a:cubicBezTo>
                <a:close/>
                <a:moveTo>
                  <a:pt x="410" y="137"/>
                </a:moveTo>
                <a:cubicBezTo>
                  <a:pt x="411" y="136"/>
                  <a:pt x="412" y="135"/>
                  <a:pt x="412" y="133"/>
                </a:cubicBezTo>
                <a:cubicBezTo>
                  <a:pt x="412" y="132"/>
                  <a:pt x="411" y="130"/>
                  <a:pt x="410" y="129"/>
                </a:cubicBezTo>
                <a:cubicBezTo>
                  <a:pt x="408" y="127"/>
                  <a:pt x="404" y="127"/>
                  <a:pt x="402" y="129"/>
                </a:cubicBezTo>
                <a:cubicBezTo>
                  <a:pt x="401" y="130"/>
                  <a:pt x="400" y="132"/>
                  <a:pt x="400" y="133"/>
                </a:cubicBezTo>
                <a:cubicBezTo>
                  <a:pt x="400" y="135"/>
                  <a:pt x="401" y="136"/>
                  <a:pt x="402" y="137"/>
                </a:cubicBezTo>
                <a:cubicBezTo>
                  <a:pt x="403" y="139"/>
                  <a:pt x="404" y="139"/>
                  <a:pt x="406" y="139"/>
                </a:cubicBezTo>
                <a:cubicBezTo>
                  <a:pt x="408" y="139"/>
                  <a:pt x="409" y="139"/>
                  <a:pt x="410" y="137"/>
                </a:cubicBezTo>
                <a:close/>
                <a:moveTo>
                  <a:pt x="377" y="139"/>
                </a:moveTo>
                <a:cubicBezTo>
                  <a:pt x="377" y="139"/>
                  <a:pt x="377" y="139"/>
                  <a:pt x="377" y="139"/>
                </a:cubicBezTo>
                <a:cubicBezTo>
                  <a:pt x="381" y="139"/>
                  <a:pt x="383" y="137"/>
                  <a:pt x="383" y="133"/>
                </a:cubicBezTo>
                <a:cubicBezTo>
                  <a:pt x="383" y="133"/>
                  <a:pt x="383" y="133"/>
                  <a:pt x="383" y="133"/>
                </a:cubicBezTo>
                <a:cubicBezTo>
                  <a:pt x="383" y="130"/>
                  <a:pt x="381" y="127"/>
                  <a:pt x="377" y="127"/>
                </a:cubicBezTo>
                <a:cubicBezTo>
                  <a:pt x="377" y="127"/>
                  <a:pt x="377" y="127"/>
                  <a:pt x="377" y="127"/>
                </a:cubicBezTo>
                <a:cubicBezTo>
                  <a:pt x="374" y="127"/>
                  <a:pt x="371" y="130"/>
                  <a:pt x="371" y="133"/>
                </a:cubicBezTo>
                <a:cubicBezTo>
                  <a:pt x="371" y="137"/>
                  <a:pt x="374" y="139"/>
                  <a:pt x="377" y="139"/>
                </a:cubicBezTo>
                <a:close/>
                <a:moveTo>
                  <a:pt x="349" y="139"/>
                </a:moveTo>
                <a:cubicBezTo>
                  <a:pt x="349" y="139"/>
                  <a:pt x="349" y="139"/>
                  <a:pt x="349" y="139"/>
                </a:cubicBezTo>
                <a:cubicBezTo>
                  <a:pt x="352" y="139"/>
                  <a:pt x="355" y="137"/>
                  <a:pt x="355" y="133"/>
                </a:cubicBezTo>
                <a:cubicBezTo>
                  <a:pt x="355" y="133"/>
                  <a:pt x="355" y="133"/>
                  <a:pt x="355" y="133"/>
                </a:cubicBezTo>
                <a:cubicBezTo>
                  <a:pt x="355" y="130"/>
                  <a:pt x="352" y="127"/>
                  <a:pt x="349" y="127"/>
                </a:cubicBezTo>
                <a:cubicBezTo>
                  <a:pt x="349" y="127"/>
                  <a:pt x="349" y="127"/>
                  <a:pt x="349" y="127"/>
                </a:cubicBezTo>
                <a:cubicBezTo>
                  <a:pt x="346" y="127"/>
                  <a:pt x="343" y="130"/>
                  <a:pt x="343" y="133"/>
                </a:cubicBezTo>
                <a:cubicBezTo>
                  <a:pt x="343" y="137"/>
                  <a:pt x="346" y="139"/>
                  <a:pt x="349" y="139"/>
                </a:cubicBezTo>
                <a:close/>
                <a:moveTo>
                  <a:pt x="320" y="139"/>
                </a:moveTo>
                <a:cubicBezTo>
                  <a:pt x="320" y="139"/>
                  <a:pt x="320" y="139"/>
                  <a:pt x="320" y="139"/>
                </a:cubicBezTo>
                <a:cubicBezTo>
                  <a:pt x="324" y="139"/>
                  <a:pt x="326" y="137"/>
                  <a:pt x="326" y="133"/>
                </a:cubicBezTo>
                <a:cubicBezTo>
                  <a:pt x="326" y="133"/>
                  <a:pt x="326" y="133"/>
                  <a:pt x="326" y="133"/>
                </a:cubicBezTo>
                <a:cubicBezTo>
                  <a:pt x="326" y="130"/>
                  <a:pt x="324" y="127"/>
                  <a:pt x="320" y="127"/>
                </a:cubicBezTo>
                <a:cubicBezTo>
                  <a:pt x="320" y="127"/>
                  <a:pt x="320" y="127"/>
                  <a:pt x="320" y="127"/>
                </a:cubicBezTo>
                <a:cubicBezTo>
                  <a:pt x="317" y="127"/>
                  <a:pt x="314" y="130"/>
                  <a:pt x="314" y="133"/>
                </a:cubicBezTo>
                <a:cubicBezTo>
                  <a:pt x="314" y="137"/>
                  <a:pt x="317" y="139"/>
                  <a:pt x="320" y="139"/>
                </a:cubicBezTo>
                <a:close/>
                <a:moveTo>
                  <a:pt x="292" y="139"/>
                </a:moveTo>
                <a:cubicBezTo>
                  <a:pt x="292" y="139"/>
                  <a:pt x="292" y="139"/>
                  <a:pt x="292" y="139"/>
                </a:cubicBezTo>
                <a:cubicBezTo>
                  <a:pt x="295" y="139"/>
                  <a:pt x="298" y="137"/>
                  <a:pt x="298" y="133"/>
                </a:cubicBezTo>
                <a:cubicBezTo>
                  <a:pt x="298" y="133"/>
                  <a:pt x="298" y="133"/>
                  <a:pt x="298" y="133"/>
                </a:cubicBezTo>
                <a:cubicBezTo>
                  <a:pt x="298" y="130"/>
                  <a:pt x="295" y="127"/>
                  <a:pt x="292" y="127"/>
                </a:cubicBezTo>
                <a:cubicBezTo>
                  <a:pt x="292" y="127"/>
                  <a:pt x="292" y="127"/>
                  <a:pt x="292" y="127"/>
                </a:cubicBezTo>
                <a:cubicBezTo>
                  <a:pt x="289" y="127"/>
                  <a:pt x="286" y="130"/>
                  <a:pt x="286" y="133"/>
                </a:cubicBezTo>
                <a:cubicBezTo>
                  <a:pt x="286" y="137"/>
                  <a:pt x="289" y="139"/>
                  <a:pt x="292" y="139"/>
                </a:cubicBezTo>
                <a:close/>
                <a:moveTo>
                  <a:pt x="263" y="139"/>
                </a:moveTo>
                <a:cubicBezTo>
                  <a:pt x="263" y="139"/>
                  <a:pt x="263" y="139"/>
                  <a:pt x="263" y="139"/>
                </a:cubicBezTo>
                <a:cubicBezTo>
                  <a:pt x="267" y="139"/>
                  <a:pt x="269" y="137"/>
                  <a:pt x="269" y="133"/>
                </a:cubicBezTo>
                <a:cubicBezTo>
                  <a:pt x="269" y="133"/>
                  <a:pt x="269" y="133"/>
                  <a:pt x="269" y="133"/>
                </a:cubicBezTo>
                <a:cubicBezTo>
                  <a:pt x="269" y="130"/>
                  <a:pt x="267" y="127"/>
                  <a:pt x="263" y="127"/>
                </a:cubicBezTo>
                <a:cubicBezTo>
                  <a:pt x="263" y="127"/>
                  <a:pt x="263" y="127"/>
                  <a:pt x="263" y="127"/>
                </a:cubicBezTo>
                <a:cubicBezTo>
                  <a:pt x="260" y="127"/>
                  <a:pt x="257" y="130"/>
                  <a:pt x="257" y="133"/>
                </a:cubicBezTo>
                <a:cubicBezTo>
                  <a:pt x="257" y="137"/>
                  <a:pt x="260" y="139"/>
                  <a:pt x="263" y="139"/>
                </a:cubicBezTo>
                <a:close/>
                <a:moveTo>
                  <a:pt x="235" y="139"/>
                </a:moveTo>
                <a:cubicBezTo>
                  <a:pt x="235" y="139"/>
                  <a:pt x="235" y="139"/>
                  <a:pt x="235" y="139"/>
                </a:cubicBezTo>
                <a:cubicBezTo>
                  <a:pt x="238" y="139"/>
                  <a:pt x="241" y="137"/>
                  <a:pt x="241" y="133"/>
                </a:cubicBezTo>
                <a:cubicBezTo>
                  <a:pt x="241" y="133"/>
                  <a:pt x="241" y="133"/>
                  <a:pt x="241" y="133"/>
                </a:cubicBezTo>
                <a:cubicBezTo>
                  <a:pt x="241" y="130"/>
                  <a:pt x="238" y="127"/>
                  <a:pt x="235" y="127"/>
                </a:cubicBezTo>
                <a:cubicBezTo>
                  <a:pt x="235" y="127"/>
                  <a:pt x="235" y="127"/>
                  <a:pt x="235" y="127"/>
                </a:cubicBezTo>
                <a:cubicBezTo>
                  <a:pt x="231" y="127"/>
                  <a:pt x="229" y="130"/>
                  <a:pt x="229" y="133"/>
                </a:cubicBezTo>
                <a:cubicBezTo>
                  <a:pt x="229" y="137"/>
                  <a:pt x="231" y="139"/>
                  <a:pt x="235" y="139"/>
                </a:cubicBezTo>
                <a:close/>
                <a:moveTo>
                  <a:pt x="206" y="139"/>
                </a:moveTo>
                <a:cubicBezTo>
                  <a:pt x="206" y="139"/>
                  <a:pt x="206" y="139"/>
                  <a:pt x="206" y="139"/>
                </a:cubicBezTo>
                <a:cubicBezTo>
                  <a:pt x="210" y="139"/>
                  <a:pt x="212" y="137"/>
                  <a:pt x="212" y="133"/>
                </a:cubicBezTo>
                <a:cubicBezTo>
                  <a:pt x="212" y="133"/>
                  <a:pt x="212" y="133"/>
                  <a:pt x="212" y="133"/>
                </a:cubicBezTo>
                <a:cubicBezTo>
                  <a:pt x="212" y="130"/>
                  <a:pt x="210" y="127"/>
                  <a:pt x="206" y="127"/>
                </a:cubicBezTo>
                <a:cubicBezTo>
                  <a:pt x="206" y="127"/>
                  <a:pt x="206" y="127"/>
                  <a:pt x="206" y="127"/>
                </a:cubicBezTo>
                <a:cubicBezTo>
                  <a:pt x="203" y="127"/>
                  <a:pt x="200" y="130"/>
                  <a:pt x="200" y="133"/>
                </a:cubicBezTo>
                <a:cubicBezTo>
                  <a:pt x="200" y="137"/>
                  <a:pt x="203" y="139"/>
                  <a:pt x="206" y="139"/>
                </a:cubicBezTo>
                <a:close/>
                <a:moveTo>
                  <a:pt x="178" y="139"/>
                </a:moveTo>
                <a:cubicBezTo>
                  <a:pt x="178" y="139"/>
                  <a:pt x="178" y="139"/>
                  <a:pt x="178" y="139"/>
                </a:cubicBezTo>
                <a:cubicBezTo>
                  <a:pt x="181" y="139"/>
                  <a:pt x="184" y="137"/>
                  <a:pt x="184" y="133"/>
                </a:cubicBezTo>
                <a:cubicBezTo>
                  <a:pt x="184" y="133"/>
                  <a:pt x="184" y="133"/>
                  <a:pt x="184" y="133"/>
                </a:cubicBezTo>
                <a:cubicBezTo>
                  <a:pt x="184" y="130"/>
                  <a:pt x="181" y="127"/>
                  <a:pt x="178" y="127"/>
                </a:cubicBezTo>
                <a:cubicBezTo>
                  <a:pt x="178" y="127"/>
                  <a:pt x="178" y="127"/>
                  <a:pt x="178" y="127"/>
                </a:cubicBezTo>
                <a:cubicBezTo>
                  <a:pt x="174" y="127"/>
                  <a:pt x="172" y="130"/>
                  <a:pt x="172" y="133"/>
                </a:cubicBezTo>
                <a:cubicBezTo>
                  <a:pt x="172" y="137"/>
                  <a:pt x="174" y="139"/>
                  <a:pt x="178" y="139"/>
                </a:cubicBezTo>
                <a:close/>
                <a:moveTo>
                  <a:pt x="149" y="139"/>
                </a:moveTo>
                <a:cubicBezTo>
                  <a:pt x="149" y="139"/>
                  <a:pt x="149" y="139"/>
                  <a:pt x="149" y="139"/>
                </a:cubicBezTo>
                <a:cubicBezTo>
                  <a:pt x="152" y="139"/>
                  <a:pt x="155" y="137"/>
                  <a:pt x="155" y="133"/>
                </a:cubicBezTo>
                <a:cubicBezTo>
                  <a:pt x="155" y="133"/>
                  <a:pt x="155" y="133"/>
                  <a:pt x="155" y="133"/>
                </a:cubicBezTo>
                <a:cubicBezTo>
                  <a:pt x="155" y="130"/>
                  <a:pt x="152" y="127"/>
                  <a:pt x="149" y="127"/>
                </a:cubicBezTo>
                <a:cubicBezTo>
                  <a:pt x="149" y="127"/>
                  <a:pt x="149" y="127"/>
                  <a:pt x="149" y="127"/>
                </a:cubicBezTo>
                <a:cubicBezTo>
                  <a:pt x="146" y="127"/>
                  <a:pt x="143" y="130"/>
                  <a:pt x="143" y="133"/>
                </a:cubicBezTo>
                <a:cubicBezTo>
                  <a:pt x="143" y="137"/>
                  <a:pt x="146" y="139"/>
                  <a:pt x="149" y="139"/>
                </a:cubicBezTo>
                <a:close/>
                <a:moveTo>
                  <a:pt x="121" y="139"/>
                </a:moveTo>
                <a:cubicBezTo>
                  <a:pt x="121" y="139"/>
                  <a:pt x="121" y="139"/>
                  <a:pt x="121" y="139"/>
                </a:cubicBezTo>
                <a:cubicBezTo>
                  <a:pt x="124" y="139"/>
                  <a:pt x="127" y="137"/>
                  <a:pt x="127" y="133"/>
                </a:cubicBezTo>
                <a:cubicBezTo>
                  <a:pt x="127" y="133"/>
                  <a:pt x="127" y="133"/>
                  <a:pt x="127" y="133"/>
                </a:cubicBezTo>
                <a:cubicBezTo>
                  <a:pt x="127" y="130"/>
                  <a:pt x="124" y="127"/>
                  <a:pt x="121" y="127"/>
                </a:cubicBezTo>
                <a:cubicBezTo>
                  <a:pt x="121" y="127"/>
                  <a:pt x="121" y="127"/>
                  <a:pt x="121" y="127"/>
                </a:cubicBezTo>
                <a:cubicBezTo>
                  <a:pt x="117" y="127"/>
                  <a:pt x="115" y="130"/>
                  <a:pt x="115" y="133"/>
                </a:cubicBezTo>
                <a:cubicBezTo>
                  <a:pt x="115" y="137"/>
                  <a:pt x="117" y="139"/>
                  <a:pt x="121" y="139"/>
                </a:cubicBezTo>
                <a:close/>
                <a:moveTo>
                  <a:pt x="92" y="139"/>
                </a:moveTo>
                <a:cubicBezTo>
                  <a:pt x="92" y="139"/>
                  <a:pt x="92" y="139"/>
                  <a:pt x="92" y="139"/>
                </a:cubicBezTo>
                <a:cubicBezTo>
                  <a:pt x="95" y="139"/>
                  <a:pt x="98" y="137"/>
                  <a:pt x="98" y="133"/>
                </a:cubicBezTo>
                <a:cubicBezTo>
                  <a:pt x="98" y="133"/>
                  <a:pt x="98" y="133"/>
                  <a:pt x="98" y="133"/>
                </a:cubicBezTo>
                <a:cubicBezTo>
                  <a:pt x="98" y="130"/>
                  <a:pt x="95" y="127"/>
                  <a:pt x="92" y="127"/>
                </a:cubicBezTo>
                <a:cubicBezTo>
                  <a:pt x="92" y="127"/>
                  <a:pt x="92" y="127"/>
                  <a:pt x="92" y="127"/>
                </a:cubicBezTo>
                <a:cubicBezTo>
                  <a:pt x="89" y="127"/>
                  <a:pt x="86" y="130"/>
                  <a:pt x="86" y="133"/>
                </a:cubicBezTo>
                <a:cubicBezTo>
                  <a:pt x="86" y="137"/>
                  <a:pt x="89" y="139"/>
                  <a:pt x="92" y="139"/>
                </a:cubicBezTo>
                <a:close/>
                <a:moveTo>
                  <a:pt x="63" y="139"/>
                </a:moveTo>
                <a:cubicBezTo>
                  <a:pt x="63" y="139"/>
                  <a:pt x="63" y="139"/>
                  <a:pt x="63" y="139"/>
                </a:cubicBezTo>
                <a:cubicBezTo>
                  <a:pt x="67" y="139"/>
                  <a:pt x="69" y="137"/>
                  <a:pt x="69" y="133"/>
                </a:cubicBezTo>
                <a:cubicBezTo>
                  <a:pt x="69" y="133"/>
                  <a:pt x="69" y="133"/>
                  <a:pt x="69" y="133"/>
                </a:cubicBezTo>
                <a:cubicBezTo>
                  <a:pt x="69" y="130"/>
                  <a:pt x="67" y="127"/>
                  <a:pt x="63" y="127"/>
                </a:cubicBezTo>
                <a:cubicBezTo>
                  <a:pt x="63" y="127"/>
                  <a:pt x="63" y="127"/>
                  <a:pt x="63" y="127"/>
                </a:cubicBezTo>
                <a:cubicBezTo>
                  <a:pt x="60" y="127"/>
                  <a:pt x="57" y="130"/>
                  <a:pt x="57" y="133"/>
                </a:cubicBezTo>
                <a:cubicBezTo>
                  <a:pt x="57" y="137"/>
                  <a:pt x="60" y="139"/>
                  <a:pt x="63" y="139"/>
                </a:cubicBezTo>
                <a:close/>
                <a:moveTo>
                  <a:pt x="35" y="139"/>
                </a:moveTo>
                <a:cubicBezTo>
                  <a:pt x="35" y="139"/>
                  <a:pt x="35" y="139"/>
                  <a:pt x="35" y="139"/>
                </a:cubicBezTo>
                <a:cubicBezTo>
                  <a:pt x="38" y="139"/>
                  <a:pt x="41" y="137"/>
                  <a:pt x="41" y="133"/>
                </a:cubicBezTo>
                <a:cubicBezTo>
                  <a:pt x="41" y="133"/>
                  <a:pt x="41" y="133"/>
                  <a:pt x="41" y="133"/>
                </a:cubicBezTo>
                <a:cubicBezTo>
                  <a:pt x="41" y="130"/>
                  <a:pt x="38" y="127"/>
                  <a:pt x="35" y="127"/>
                </a:cubicBezTo>
                <a:cubicBezTo>
                  <a:pt x="35" y="127"/>
                  <a:pt x="35" y="127"/>
                  <a:pt x="35" y="127"/>
                </a:cubicBezTo>
                <a:cubicBezTo>
                  <a:pt x="32" y="127"/>
                  <a:pt x="29" y="130"/>
                  <a:pt x="29" y="133"/>
                </a:cubicBezTo>
                <a:cubicBezTo>
                  <a:pt x="29" y="137"/>
                  <a:pt x="32" y="139"/>
                  <a:pt x="35" y="139"/>
                </a:cubicBezTo>
                <a:close/>
                <a:moveTo>
                  <a:pt x="11" y="137"/>
                </a:moveTo>
                <a:cubicBezTo>
                  <a:pt x="12" y="136"/>
                  <a:pt x="12" y="135"/>
                  <a:pt x="12" y="133"/>
                </a:cubicBezTo>
                <a:cubicBezTo>
                  <a:pt x="12" y="132"/>
                  <a:pt x="12" y="130"/>
                  <a:pt x="11" y="129"/>
                </a:cubicBezTo>
                <a:cubicBezTo>
                  <a:pt x="8" y="127"/>
                  <a:pt x="4" y="127"/>
                  <a:pt x="2" y="129"/>
                </a:cubicBezTo>
                <a:cubicBezTo>
                  <a:pt x="1" y="130"/>
                  <a:pt x="0" y="132"/>
                  <a:pt x="0" y="133"/>
                </a:cubicBezTo>
                <a:cubicBezTo>
                  <a:pt x="0" y="135"/>
                  <a:pt x="1" y="136"/>
                  <a:pt x="2" y="137"/>
                </a:cubicBezTo>
                <a:cubicBezTo>
                  <a:pt x="3" y="139"/>
                  <a:pt x="5" y="139"/>
                  <a:pt x="6" y="139"/>
                </a:cubicBezTo>
                <a:cubicBezTo>
                  <a:pt x="8" y="139"/>
                  <a:pt x="10" y="139"/>
                  <a:pt x="11" y="137"/>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8" name="Freeform 8"/>
          <p:cNvSpPr>
            <a:spLocks noEditPoints="1"/>
          </p:cNvSpPr>
          <p:nvPr/>
        </p:nvSpPr>
        <p:spPr bwMode="auto">
          <a:xfrm>
            <a:off x="5280421" y="3330575"/>
            <a:ext cx="1447800" cy="400050"/>
          </a:xfrm>
          <a:custGeom>
            <a:avLst/>
            <a:gdLst>
              <a:gd name="T0" fmla="*/ 0 w 507"/>
              <a:gd name="T1" fmla="*/ 7 h 140"/>
              <a:gd name="T2" fmla="*/ 12 w 507"/>
              <a:gd name="T3" fmla="*/ 7 h 140"/>
              <a:gd name="T4" fmla="*/ 86 w 507"/>
              <a:gd name="T5" fmla="*/ 119 h 140"/>
              <a:gd name="T6" fmla="*/ 89 w 507"/>
              <a:gd name="T7" fmla="*/ 118 h 140"/>
              <a:gd name="T8" fmla="*/ 82 w 507"/>
              <a:gd name="T9" fmla="*/ 108 h 140"/>
              <a:gd name="T10" fmla="*/ 86 w 507"/>
              <a:gd name="T11" fmla="*/ 119 h 140"/>
              <a:gd name="T12" fmla="*/ 73 w 507"/>
              <a:gd name="T13" fmla="*/ 97 h 140"/>
              <a:gd name="T14" fmla="*/ 74 w 507"/>
              <a:gd name="T15" fmla="*/ 88 h 140"/>
              <a:gd name="T16" fmla="*/ 65 w 507"/>
              <a:gd name="T17" fmla="*/ 95 h 140"/>
              <a:gd name="T18" fmla="*/ 54 w 507"/>
              <a:gd name="T19" fmla="*/ 77 h 140"/>
              <a:gd name="T20" fmla="*/ 59 w 507"/>
              <a:gd name="T21" fmla="*/ 67 h 140"/>
              <a:gd name="T22" fmla="*/ 50 w 507"/>
              <a:gd name="T23" fmla="*/ 66 h 140"/>
              <a:gd name="T24" fmla="*/ 38 w 507"/>
              <a:gd name="T25" fmla="*/ 55 h 140"/>
              <a:gd name="T26" fmla="*/ 41 w 507"/>
              <a:gd name="T27" fmla="*/ 54 h 140"/>
              <a:gd name="T28" fmla="*/ 34 w 507"/>
              <a:gd name="T29" fmla="*/ 45 h 140"/>
              <a:gd name="T30" fmla="*/ 38 w 507"/>
              <a:gd name="T31" fmla="*/ 55 h 140"/>
              <a:gd name="T32" fmla="*/ 26 w 507"/>
              <a:gd name="T33" fmla="*/ 33 h 140"/>
              <a:gd name="T34" fmla="*/ 27 w 507"/>
              <a:gd name="T35" fmla="*/ 25 h 140"/>
              <a:gd name="T36" fmla="*/ 17 w 507"/>
              <a:gd name="T37" fmla="*/ 32 h 140"/>
              <a:gd name="T38" fmla="*/ 107 w 507"/>
              <a:gd name="T39" fmla="*/ 134 h 140"/>
              <a:gd name="T40" fmla="*/ 95 w 507"/>
              <a:gd name="T41" fmla="*/ 134 h 140"/>
              <a:gd name="T42" fmla="*/ 106 w 507"/>
              <a:gd name="T43" fmla="*/ 138 h 140"/>
              <a:gd name="T44" fmla="*/ 478 w 507"/>
              <a:gd name="T45" fmla="*/ 134 h 140"/>
              <a:gd name="T46" fmla="*/ 472 w 507"/>
              <a:gd name="T47" fmla="*/ 128 h 140"/>
              <a:gd name="T48" fmla="*/ 444 w 507"/>
              <a:gd name="T49" fmla="*/ 140 h 140"/>
              <a:gd name="T50" fmla="*/ 450 w 507"/>
              <a:gd name="T51" fmla="*/ 134 h 140"/>
              <a:gd name="T52" fmla="*/ 438 w 507"/>
              <a:gd name="T53" fmla="*/ 134 h 140"/>
              <a:gd name="T54" fmla="*/ 415 w 507"/>
              <a:gd name="T55" fmla="*/ 140 h 140"/>
              <a:gd name="T56" fmla="*/ 415 w 507"/>
              <a:gd name="T57" fmla="*/ 128 h 140"/>
              <a:gd name="T58" fmla="*/ 415 w 507"/>
              <a:gd name="T59" fmla="*/ 140 h 140"/>
              <a:gd name="T60" fmla="*/ 393 w 507"/>
              <a:gd name="T61" fmla="*/ 134 h 140"/>
              <a:gd name="T62" fmla="*/ 387 w 507"/>
              <a:gd name="T63" fmla="*/ 128 h 140"/>
              <a:gd name="T64" fmla="*/ 358 w 507"/>
              <a:gd name="T65" fmla="*/ 140 h 140"/>
              <a:gd name="T66" fmla="*/ 364 w 507"/>
              <a:gd name="T67" fmla="*/ 134 h 140"/>
              <a:gd name="T68" fmla="*/ 352 w 507"/>
              <a:gd name="T69" fmla="*/ 134 h 140"/>
              <a:gd name="T70" fmla="*/ 330 w 507"/>
              <a:gd name="T71" fmla="*/ 140 h 140"/>
              <a:gd name="T72" fmla="*/ 330 w 507"/>
              <a:gd name="T73" fmla="*/ 128 h 140"/>
              <a:gd name="T74" fmla="*/ 330 w 507"/>
              <a:gd name="T75" fmla="*/ 140 h 140"/>
              <a:gd name="T76" fmla="*/ 307 w 507"/>
              <a:gd name="T77" fmla="*/ 134 h 140"/>
              <a:gd name="T78" fmla="*/ 301 w 507"/>
              <a:gd name="T79" fmla="*/ 128 h 140"/>
              <a:gd name="T80" fmla="*/ 273 w 507"/>
              <a:gd name="T81" fmla="*/ 140 h 140"/>
              <a:gd name="T82" fmla="*/ 279 w 507"/>
              <a:gd name="T83" fmla="*/ 134 h 140"/>
              <a:gd name="T84" fmla="*/ 267 w 507"/>
              <a:gd name="T85" fmla="*/ 134 h 140"/>
              <a:gd name="T86" fmla="*/ 244 w 507"/>
              <a:gd name="T87" fmla="*/ 140 h 140"/>
              <a:gd name="T88" fmla="*/ 244 w 507"/>
              <a:gd name="T89" fmla="*/ 128 h 140"/>
              <a:gd name="T90" fmla="*/ 244 w 507"/>
              <a:gd name="T91" fmla="*/ 140 h 140"/>
              <a:gd name="T92" fmla="*/ 222 w 507"/>
              <a:gd name="T93" fmla="*/ 134 h 140"/>
              <a:gd name="T94" fmla="*/ 216 w 507"/>
              <a:gd name="T95" fmla="*/ 128 h 140"/>
              <a:gd name="T96" fmla="*/ 187 w 507"/>
              <a:gd name="T97" fmla="*/ 140 h 140"/>
              <a:gd name="T98" fmla="*/ 193 w 507"/>
              <a:gd name="T99" fmla="*/ 134 h 140"/>
              <a:gd name="T100" fmla="*/ 181 w 507"/>
              <a:gd name="T101" fmla="*/ 134 h 140"/>
              <a:gd name="T102" fmla="*/ 158 w 507"/>
              <a:gd name="T103" fmla="*/ 140 h 140"/>
              <a:gd name="T104" fmla="*/ 158 w 507"/>
              <a:gd name="T105" fmla="*/ 128 h 140"/>
              <a:gd name="T106" fmla="*/ 158 w 507"/>
              <a:gd name="T107" fmla="*/ 140 h 140"/>
              <a:gd name="T108" fmla="*/ 136 w 507"/>
              <a:gd name="T109" fmla="*/ 134 h 140"/>
              <a:gd name="T110" fmla="*/ 130 w 507"/>
              <a:gd name="T111" fmla="*/ 128 h 140"/>
              <a:gd name="T112" fmla="*/ 505 w 507"/>
              <a:gd name="T113" fmla="*/ 138 h 140"/>
              <a:gd name="T114" fmla="*/ 497 w 507"/>
              <a:gd name="T115" fmla="*/ 130 h 140"/>
              <a:gd name="T116" fmla="*/ 501 w 507"/>
              <a:gd name="T11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7" h="140">
                <a:moveTo>
                  <a:pt x="6" y="13"/>
                </a:moveTo>
                <a:cubicBezTo>
                  <a:pt x="4" y="13"/>
                  <a:pt x="3" y="12"/>
                  <a:pt x="2" y="11"/>
                </a:cubicBezTo>
                <a:cubicBezTo>
                  <a:pt x="1" y="10"/>
                  <a:pt x="0" y="8"/>
                  <a:pt x="0" y="7"/>
                </a:cubicBezTo>
                <a:cubicBezTo>
                  <a:pt x="0" y="5"/>
                  <a:pt x="1" y="4"/>
                  <a:pt x="2" y="3"/>
                </a:cubicBezTo>
                <a:cubicBezTo>
                  <a:pt x="4" y="0"/>
                  <a:pt x="8" y="0"/>
                  <a:pt x="10" y="3"/>
                </a:cubicBezTo>
                <a:cubicBezTo>
                  <a:pt x="11" y="4"/>
                  <a:pt x="12" y="5"/>
                  <a:pt x="12" y="7"/>
                </a:cubicBezTo>
                <a:cubicBezTo>
                  <a:pt x="12" y="8"/>
                  <a:pt x="11" y="10"/>
                  <a:pt x="10" y="11"/>
                </a:cubicBezTo>
                <a:cubicBezTo>
                  <a:pt x="9" y="12"/>
                  <a:pt x="8" y="13"/>
                  <a:pt x="6" y="13"/>
                </a:cubicBezTo>
                <a:close/>
                <a:moveTo>
                  <a:pt x="86" y="119"/>
                </a:moveTo>
                <a:cubicBezTo>
                  <a:pt x="86" y="119"/>
                  <a:pt x="86" y="119"/>
                  <a:pt x="86" y="119"/>
                </a:cubicBezTo>
                <a:cubicBezTo>
                  <a:pt x="87" y="119"/>
                  <a:pt x="88" y="119"/>
                  <a:pt x="89" y="118"/>
                </a:cubicBezTo>
                <a:cubicBezTo>
                  <a:pt x="89" y="118"/>
                  <a:pt x="89" y="118"/>
                  <a:pt x="89" y="118"/>
                </a:cubicBezTo>
                <a:cubicBezTo>
                  <a:pt x="92" y="116"/>
                  <a:pt x="92" y="112"/>
                  <a:pt x="90" y="109"/>
                </a:cubicBezTo>
                <a:cubicBezTo>
                  <a:pt x="90" y="109"/>
                  <a:pt x="90" y="109"/>
                  <a:pt x="90" y="109"/>
                </a:cubicBezTo>
                <a:cubicBezTo>
                  <a:pt x="88" y="107"/>
                  <a:pt x="85" y="106"/>
                  <a:pt x="82" y="108"/>
                </a:cubicBezTo>
                <a:cubicBezTo>
                  <a:pt x="82" y="108"/>
                  <a:pt x="82" y="108"/>
                  <a:pt x="82" y="108"/>
                </a:cubicBezTo>
                <a:cubicBezTo>
                  <a:pt x="79" y="110"/>
                  <a:pt x="79" y="114"/>
                  <a:pt x="81" y="117"/>
                </a:cubicBezTo>
                <a:cubicBezTo>
                  <a:pt x="82" y="118"/>
                  <a:pt x="84" y="119"/>
                  <a:pt x="86" y="119"/>
                </a:cubicBezTo>
                <a:close/>
                <a:moveTo>
                  <a:pt x="70" y="98"/>
                </a:moveTo>
                <a:cubicBezTo>
                  <a:pt x="70" y="98"/>
                  <a:pt x="70" y="98"/>
                  <a:pt x="70" y="98"/>
                </a:cubicBezTo>
                <a:cubicBezTo>
                  <a:pt x="71" y="98"/>
                  <a:pt x="72" y="97"/>
                  <a:pt x="73" y="97"/>
                </a:cubicBezTo>
                <a:cubicBezTo>
                  <a:pt x="73" y="97"/>
                  <a:pt x="73" y="97"/>
                  <a:pt x="73" y="97"/>
                </a:cubicBezTo>
                <a:cubicBezTo>
                  <a:pt x="76" y="95"/>
                  <a:pt x="76" y="91"/>
                  <a:pt x="74" y="88"/>
                </a:cubicBezTo>
                <a:cubicBezTo>
                  <a:pt x="74" y="88"/>
                  <a:pt x="74" y="88"/>
                  <a:pt x="74" y="88"/>
                </a:cubicBezTo>
                <a:cubicBezTo>
                  <a:pt x="72" y="86"/>
                  <a:pt x="69" y="85"/>
                  <a:pt x="66" y="87"/>
                </a:cubicBezTo>
                <a:cubicBezTo>
                  <a:pt x="66" y="87"/>
                  <a:pt x="66" y="87"/>
                  <a:pt x="66" y="87"/>
                </a:cubicBezTo>
                <a:cubicBezTo>
                  <a:pt x="63" y="89"/>
                  <a:pt x="63" y="93"/>
                  <a:pt x="65" y="95"/>
                </a:cubicBezTo>
                <a:cubicBezTo>
                  <a:pt x="66" y="97"/>
                  <a:pt x="68" y="98"/>
                  <a:pt x="70" y="98"/>
                </a:cubicBezTo>
                <a:close/>
                <a:moveTo>
                  <a:pt x="54" y="77"/>
                </a:moveTo>
                <a:cubicBezTo>
                  <a:pt x="54" y="77"/>
                  <a:pt x="54" y="77"/>
                  <a:pt x="54" y="77"/>
                </a:cubicBezTo>
                <a:cubicBezTo>
                  <a:pt x="55" y="77"/>
                  <a:pt x="56" y="76"/>
                  <a:pt x="57" y="75"/>
                </a:cubicBezTo>
                <a:cubicBezTo>
                  <a:pt x="57" y="75"/>
                  <a:pt x="57" y="75"/>
                  <a:pt x="57" y="75"/>
                </a:cubicBezTo>
                <a:cubicBezTo>
                  <a:pt x="60" y="73"/>
                  <a:pt x="60" y="70"/>
                  <a:pt x="59" y="67"/>
                </a:cubicBezTo>
                <a:cubicBezTo>
                  <a:pt x="59" y="67"/>
                  <a:pt x="59" y="67"/>
                  <a:pt x="59" y="67"/>
                </a:cubicBezTo>
                <a:cubicBezTo>
                  <a:pt x="57" y="64"/>
                  <a:pt x="53" y="64"/>
                  <a:pt x="50" y="66"/>
                </a:cubicBezTo>
                <a:cubicBezTo>
                  <a:pt x="50" y="66"/>
                  <a:pt x="50" y="66"/>
                  <a:pt x="50" y="66"/>
                </a:cubicBezTo>
                <a:cubicBezTo>
                  <a:pt x="47" y="68"/>
                  <a:pt x="47" y="72"/>
                  <a:pt x="49" y="74"/>
                </a:cubicBezTo>
                <a:cubicBezTo>
                  <a:pt x="50" y="76"/>
                  <a:pt x="52" y="77"/>
                  <a:pt x="54" y="77"/>
                </a:cubicBezTo>
                <a:close/>
                <a:moveTo>
                  <a:pt x="38" y="55"/>
                </a:moveTo>
                <a:cubicBezTo>
                  <a:pt x="38" y="55"/>
                  <a:pt x="38" y="55"/>
                  <a:pt x="38" y="55"/>
                </a:cubicBezTo>
                <a:cubicBezTo>
                  <a:pt x="39" y="55"/>
                  <a:pt x="40" y="55"/>
                  <a:pt x="41" y="54"/>
                </a:cubicBezTo>
                <a:cubicBezTo>
                  <a:pt x="41" y="54"/>
                  <a:pt x="41" y="54"/>
                  <a:pt x="41" y="54"/>
                </a:cubicBezTo>
                <a:cubicBezTo>
                  <a:pt x="44" y="52"/>
                  <a:pt x="45" y="48"/>
                  <a:pt x="43" y="46"/>
                </a:cubicBezTo>
                <a:cubicBezTo>
                  <a:pt x="43" y="46"/>
                  <a:pt x="43" y="46"/>
                  <a:pt x="43" y="46"/>
                </a:cubicBezTo>
                <a:cubicBezTo>
                  <a:pt x="41" y="43"/>
                  <a:pt x="37" y="43"/>
                  <a:pt x="34" y="45"/>
                </a:cubicBezTo>
                <a:cubicBezTo>
                  <a:pt x="34" y="45"/>
                  <a:pt x="34" y="45"/>
                  <a:pt x="34" y="45"/>
                </a:cubicBezTo>
                <a:cubicBezTo>
                  <a:pt x="32" y="47"/>
                  <a:pt x="31" y="50"/>
                  <a:pt x="33" y="53"/>
                </a:cubicBezTo>
                <a:cubicBezTo>
                  <a:pt x="34" y="55"/>
                  <a:pt x="36" y="55"/>
                  <a:pt x="38" y="55"/>
                </a:cubicBezTo>
                <a:close/>
                <a:moveTo>
                  <a:pt x="22" y="34"/>
                </a:moveTo>
                <a:cubicBezTo>
                  <a:pt x="22" y="34"/>
                  <a:pt x="22" y="34"/>
                  <a:pt x="22" y="34"/>
                </a:cubicBezTo>
                <a:cubicBezTo>
                  <a:pt x="23" y="34"/>
                  <a:pt x="24" y="34"/>
                  <a:pt x="26" y="33"/>
                </a:cubicBezTo>
                <a:cubicBezTo>
                  <a:pt x="26" y="33"/>
                  <a:pt x="26" y="33"/>
                  <a:pt x="26" y="33"/>
                </a:cubicBezTo>
                <a:cubicBezTo>
                  <a:pt x="28" y="31"/>
                  <a:pt x="29" y="27"/>
                  <a:pt x="27" y="25"/>
                </a:cubicBezTo>
                <a:cubicBezTo>
                  <a:pt x="27" y="25"/>
                  <a:pt x="27" y="25"/>
                  <a:pt x="27" y="25"/>
                </a:cubicBezTo>
                <a:cubicBezTo>
                  <a:pt x="25" y="22"/>
                  <a:pt x="21" y="21"/>
                  <a:pt x="18" y="23"/>
                </a:cubicBezTo>
                <a:cubicBezTo>
                  <a:pt x="18" y="23"/>
                  <a:pt x="18" y="23"/>
                  <a:pt x="18" y="23"/>
                </a:cubicBezTo>
                <a:cubicBezTo>
                  <a:pt x="16" y="25"/>
                  <a:pt x="15" y="29"/>
                  <a:pt x="17" y="32"/>
                </a:cubicBezTo>
                <a:cubicBezTo>
                  <a:pt x="18" y="33"/>
                  <a:pt x="20" y="34"/>
                  <a:pt x="22" y="34"/>
                </a:cubicBezTo>
                <a:close/>
                <a:moveTo>
                  <a:pt x="106" y="138"/>
                </a:moveTo>
                <a:cubicBezTo>
                  <a:pt x="107" y="137"/>
                  <a:pt x="107" y="136"/>
                  <a:pt x="107" y="134"/>
                </a:cubicBezTo>
                <a:cubicBezTo>
                  <a:pt x="107" y="133"/>
                  <a:pt x="107" y="131"/>
                  <a:pt x="106" y="130"/>
                </a:cubicBezTo>
                <a:cubicBezTo>
                  <a:pt x="103" y="128"/>
                  <a:pt x="99" y="128"/>
                  <a:pt x="97" y="130"/>
                </a:cubicBezTo>
                <a:cubicBezTo>
                  <a:pt x="96" y="131"/>
                  <a:pt x="95" y="133"/>
                  <a:pt x="95" y="134"/>
                </a:cubicBezTo>
                <a:cubicBezTo>
                  <a:pt x="95" y="136"/>
                  <a:pt x="96" y="137"/>
                  <a:pt x="97" y="138"/>
                </a:cubicBezTo>
                <a:cubicBezTo>
                  <a:pt x="98" y="140"/>
                  <a:pt x="100" y="140"/>
                  <a:pt x="101" y="140"/>
                </a:cubicBezTo>
                <a:cubicBezTo>
                  <a:pt x="103" y="140"/>
                  <a:pt x="105" y="140"/>
                  <a:pt x="106" y="138"/>
                </a:cubicBezTo>
                <a:close/>
                <a:moveTo>
                  <a:pt x="472" y="140"/>
                </a:moveTo>
                <a:cubicBezTo>
                  <a:pt x="472" y="140"/>
                  <a:pt x="472" y="140"/>
                  <a:pt x="472" y="140"/>
                </a:cubicBezTo>
                <a:cubicBezTo>
                  <a:pt x="476" y="140"/>
                  <a:pt x="478" y="138"/>
                  <a:pt x="478" y="134"/>
                </a:cubicBezTo>
                <a:cubicBezTo>
                  <a:pt x="478" y="134"/>
                  <a:pt x="478" y="134"/>
                  <a:pt x="478" y="134"/>
                </a:cubicBezTo>
                <a:cubicBezTo>
                  <a:pt x="478" y="131"/>
                  <a:pt x="476" y="128"/>
                  <a:pt x="472" y="128"/>
                </a:cubicBezTo>
                <a:cubicBezTo>
                  <a:pt x="472" y="128"/>
                  <a:pt x="472" y="128"/>
                  <a:pt x="472" y="128"/>
                </a:cubicBezTo>
                <a:cubicBezTo>
                  <a:pt x="469" y="128"/>
                  <a:pt x="466" y="131"/>
                  <a:pt x="466" y="134"/>
                </a:cubicBezTo>
                <a:cubicBezTo>
                  <a:pt x="466" y="138"/>
                  <a:pt x="469" y="140"/>
                  <a:pt x="472" y="140"/>
                </a:cubicBezTo>
                <a:close/>
                <a:moveTo>
                  <a:pt x="444" y="140"/>
                </a:moveTo>
                <a:cubicBezTo>
                  <a:pt x="444" y="140"/>
                  <a:pt x="444" y="140"/>
                  <a:pt x="444" y="140"/>
                </a:cubicBezTo>
                <a:cubicBezTo>
                  <a:pt x="447" y="140"/>
                  <a:pt x="450" y="138"/>
                  <a:pt x="450" y="134"/>
                </a:cubicBezTo>
                <a:cubicBezTo>
                  <a:pt x="450" y="134"/>
                  <a:pt x="450" y="134"/>
                  <a:pt x="450" y="134"/>
                </a:cubicBezTo>
                <a:cubicBezTo>
                  <a:pt x="450" y="131"/>
                  <a:pt x="447" y="128"/>
                  <a:pt x="444" y="128"/>
                </a:cubicBezTo>
                <a:cubicBezTo>
                  <a:pt x="444" y="128"/>
                  <a:pt x="444" y="128"/>
                  <a:pt x="444" y="128"/>
                </a:cubicBezTo>
                <a:cubicBezTo>
                  <a:pt x="441" y="128"/>
                  <a:pt x="438" y="131"/>
                  <a:pt x="438" y="134"/>
                </a:cubicBezTo>
                <a:cubicBezTo>
                  <a:pt x="438" y="138"/>
                  <a:pt x="441" y="140"/>
                  <a:pt x="444" y="140"/>
                </a:cubicBezTo>
                <a:close/>
                <a:moveTo>
                  <a:pt x="415" y="140"/>
                </a:moveTo>
                <a:cubicBezTo>
                  <a:pt x="415" y="140"/>
                  <a:pt x="415" y="140"/>
                  <a:pt x="415" y="140"/>
                </a:cubicBezTo>
                <a:cubicBezTo>
                  <a:pt x="419" y="140"/>
                  <a:pt x="421" y="138"/>
                  <a:pt x="421" y="134"/>
                </a:cubicBezTo>
                <a:cubicBezTo>
                  <a:pt x="421" y="134"/>
                  <a:pt x="421" y="134"/>
                  <a:pt x="421" y="134"/>
                </a:cubicBezTo>
                <a:cubicBezTo>
                  <a:pt x="421" y="131"/>
                  <a:pt x="419" y="128"/>
                  <a:pt x="415" y="128"/>
                </a:cubicBezTo>
                <a:cubicBezTo>
                  <a:pt x="415" y="128"/>
                  <a:pt x="415" y="128"/>
                  <a:pt x="415" y="128"/>
                </a:cubicBezTo>
                <a:cubicBezTo>
                  <a:pt x="412" y="128"/>
                  <a:pt x="409" y="131"/>
                  <a:pt x="409" y="134"/>
                </a:cubicBezTo>
                <a:cubicBezTo>
                  <a:pt x="409" y="138"/>
                  <a:pt x="412" y="140"/>
                  <a:pt x="415" y="140"/>
                </a:cubicBezTo>
                <a:close/>
                <a:moveTo>
                  <a:pt x="387" y="140"/>
                </a:moveTo>
                <a:cubicBezTo>
                  <a:pt x="387" y="140"/>
                  <a:pt x="387" y="140"/>
                  <a:pt x="387" y="140"/>
                </a:cubicBezTo>
                <a:cubicBezTo>
                  <a:pt x="390" y="140"/>
                  <a:pt x="393" y="138"/>
                  <a:pt x="393" y="134"/>
                </a:cubicBezTo>
                <a:cubicBezTo>
                  <a:pt x="393" y="134"/>
                  <a:pt x="393" y="134"/>
                  <a:pt x="393" y="134"/>
                </a:cubicBezTo>
                <a:cubicBezTo>
                  <a:pt x="393" y="131"/>
                  <a:pt x="390" y="128"/>
                  <a:pt x="387" y="128"/>
                </a:cubicBezTo>
                <a:cubicBezTo>
                  <a:pt x="387" y="128"/>
                  <a:pt x="387" y="128"/>
                  <a:pt x="387" y="128"/>
                </a:cubicBezTo>
                <a:cubicBezTo>
                  <a:pt x="384" y="128"/>
                  <a:pt x="381" y="131"/>
                  <a:pt x="381" y="134"/>
                </a:cubicBezTo>
                <a:cubicBezTo>
                  <a:pt x="381" y="138"/>
                  <a:pt x="384" y="140"/>
                  <a:pt x="387" y="140"/>
                </a:cubicBezTo>
                <a:close/>
                <a:moveTo>
                  <a:pt x="358" y="140"/>
                </a:moveTo>
                <a:cubicBezTo>
                  <a:pt x="358" y="140"/>
                  <a:pt x="358" y="140"/>
                  <a:pt x="358" y="140"/>
                </a:cubicBezTo>
                <a:cubicBezTo>
                  <a:pt x="362" y="140"/>
                  <a:pt x="364" y="138"/>
                  <a:pt x="364" y="134"/>
                </a:cubicBezTo>
                <a:cubicBezTo>
                  <a:pt x="364" y="134"/>
                  <a:pt x="364" y="134"/>
                  <a:pt x="364" y="134"/>
                </a:cubicBezTo>
                <a:cubicBezTo>
                  <a:pt x="364" y="131"/>
                  <a:pt x="362" y="128"/>
                  <a:pt x="358" y="128"/>
                </a:cubicBezTo>
                <a:cubicBezTo>
                  <a:pt x="358" y="128"/>
                  <a:pt x="358" y="128"/>
                  <a:pt x="358" y="128"/>
                </a:cubicBezTo>
                <a:cubicBezTo>
                  <a:pt x="355" y="128"/>
                  <a:pt x="352" y="131"/>
                  <a:pt x="352" y="134"/>
                </a:cubicBezTo>
                <a:cubicBezTo>
                  <a:pt x="352" y="138"/>
                  <a:pt x="355" y="140"/>
                  <a:pt x="358" y="140"/>
                </a:cubicBezTo>
                <a:close/>
                <a:moveTo>
                  <a:pt x="330" y="140"/>
                </a:moveTo>
                <a:cubicBezTo>
                  <a:pt x="330" y="140"/>
                  <a:pt x="330" y="140"/>
                  <a:pt x="330" y="140"/>
                </a:cubicBezTo>
                <a:cubicBezTo>
                  <a:pt x="333" y="140"/>
                  <a:pt x="336" y="138"/>
                  <a:pt x="336" y="134"/>
                </a:cubicBezTo>
                <a:cubicBezTo>
                  <a:pt x="336" y="134"/>
                  <a:pt x="336" y="134"/>
                  <a:pt x="336" y="134"/>
                </a:cubicBezTo>
                <a:cubicBezTo>
                  <a:pt x="336" y="131"/>
                  <a:pt x="333" y="128"/>
                  <a:pt x="330" y="128"/>
                </a:cubicBezTo>
                <a:cubicBezTo>
                  <a:pt x="330" y="128"/>
                  <a:pt x="330" y="128"/>
                  <a:pt x="330" y="128"/>
                </a:cubicBezTo>
                <a:cubicBezTo>
                  <a:pt x="326" y="128"/>
                  <a:pt x="324" y="131"/>
                  <a:pt x="324" y="134"/>
                </a:cubicBezTo>
                <a:cubicBezTo>
                  <a:pt x="324" y="138"/>
                  <a:pt x="326" y="140"/>
                  <a:pt x="330" y="140"/>
                </a:cubicBezTo>
                <a:close/>
                <a:moveTo>
                  <a:pt x="301" y="140"/>
                </a:moveTo>
                <a:cubicBezTo>
                  <a:pt x="301" y="140"/>
                  <a:pt x="301" y="140"/>
                  <a:pt x="301" y="140"/>
                </a:cubicBezTo>
                <a:cubicBezTo>
                  <a:pt x="305" y="140"/>
                  <a:pt x="307" y="138"/>
                  <a:pt x="307" y="134"/>
                </a:cubicBezTo>
                <a:cubicBezTo>
                  <a:pt x="307" y="134"/>
                  <a:pt x="307" y="134"/>
                  <a:pt x="307" y="134"/>
                </a:cubicBezTo>
                <a:cubicBezTo>
                  <a:pt x="307" y="131"/>
                  <a:pt x="305" y="128"/>
                  <a:pt x="301" y="128"/>
                </a:cubicBezTo>
                <a:cubicBezTo>
                  <a:pt x="301" y="128"/>
                  <a:pt x="301" y="128"/>
                  <a:pt x="301" y="128"/>
                </a:cubicBezTo>
                <a:cubicBezTo>
                  <a:pt x="298" y="128"/>
                  <a:pt x="295" y="131"/>
                  <a:pt x="295" y="134"/>
                </a:cubicBezTo>
                <a:cubicBezTo>
                  <a:pt x="295" y="138"/>
                  <a:pt x="298" y="140"/>
                  <a:pt x="301" y="140"/>
                </a:cubicBezTo>
                <a:close/>
                <a:moveTo>
                  <a:pt x="273" y="140"/>
                </a:moveTo>
                <a:cubicBezTo>
                  <a:pt x="273" y="140"/>
                  <a:pt x="273" y="140"/>
                  <a:pt x="273" y="140"/>
                </a:cubicBezTo>
                <a:cubicBezTo>
                  <a:pt x="276" y="140"/>
                  <a:pt x="279" y="138"/>
                  <a:pt x="279" y="134"/>
                </a:cubicBezTo>
                <a:cubicBezTo>
                  <a:pt x="279" y="134"/>
                  <a:pt x="279" y="134"/>
                  <a:pt x="279" y="134"/>
                </a:cubicBezTo>
                <a:cubicBezTo>
                  <a:pt x="279" y="131"/>
                  <a:pt x="276" y="128"/>
                  <a:pt x="273" y="128"/>
                </a:cubicBezTo>
                <a:cubicBezTo>
                  <a:pt x="273" y="128"/>
                  <a:pt x="273" y="128"/>
                  <a:pt x="273" y="128"/>
                </a:cubicBezTo>
                <a:cubicBezTo>
                  <a:pt x="269" y="128"/>
                  <a:pt x="267" y="131"/>
                  <a:pt x="267" y="134"/>
                </a:cubicBezTo>
                <a:cubicBezTo>
                  <a:pt x="267" y="138"/>
                  <a:pt x="269" y="140"/>
                  <a:pt x="273" y="140"/>
                </a:cubicBezTo>
                <a:close/>
                <a:moveTo>
                  <a:pt x="244" y="140"/>
                </a:moveTo>
                <a:cubicBezTo>
                  <a:pt x="244" y="140"/>
                  <a:pt x="244" y="140"/>
                  <a:pt x="244" y="140"/>
                </a:cubicBezTo>
                <a:cubicBezTo>
                  <a:pt x="247" y="140"/>
                  <a:pt x="250" y="138"/>
                  <a:pt x="250" y="134"/>
                </a:cubicBezTo>
                <a:cubicBezTo>
                  <a:pt x="250" y="134"/>
                  <a:pt x="250" y="134"/>
                  <a:pt x="250" y="134"/>
                </a:cubicBezTo>
                <a:cubicBezTo>
                  <a:pt x="250" y="131"/>
                  <a:pt x="247" y="128"/>
                  <a:pt x="244" y="128"/>
                </a:cubicBezTo>
                <a:cubicBezTo>
                  <a:pt x="244" y="128"/>
                  <a:pt x="244" y="128"/>
                  <a:pt x="244" y="128"/>
                </a:cubicBezTo>
                <a:cubicBezTo>
                  <a:pt x="241" y="128"/>
                  <a:pt x="238" y="131"/>
                  <a:pt x="238" y="134"/>
                </a:cubicBezTo>
                <a:cubicBezTo>
                  <a:pt x="238" y="138"/>
                  <a:pt x="241" y="140"/>
                  <a:pt x="244" y="140"/>
                </a:cubicBezTo>
                <a:close/>
                <a:moveTo>
                  <a:pt x="216" y="140"/>
                </a:moveTo>
                <a:cubicBezTo>
                  <a:pt x="216" y="140"/>
                  <a:pt x="216" y="140"/>
                  <a:pt x="216" y="140"/>
                </a:cubicBezTo>
                <a:cubicBezTo>
                  <a:pt x="219" y="140"/>
                  <a:pt x="222" y="138"/>
                  <a:pt x="222" y="134"/>
                </a:cubicBezTo>
                <a:cubicBezTo>
                  <a:pt x="222" y="134"/>
                  <a:pt x="222" y="134"/>
                  <a:pt x="222" y="134"/>
                </a:cubicBezTo>
                <a:cubicBezTo>
                  <a:pt x="222" y="131"/>
                  <a:pt x="219" y="128"/>
                  <a:pt x="216" y="128"/>
                </a:cubicBezTo>
                <a:cubicBezTo>
                  <a:pt x="216" y="128"/>
                  <a:pt x="216" y="128"/>
                  <a:pt x="216" y="128"/>
                </a:cubicBezTo>
                <a:cubicBezTo>
                  <a:pt x="212" y="128"/>
                  <a:pt x="210" y="131"/>
                  <a:pt x="210" y="134"/>
                </a:cubicBezTo>
                <a:cubicBezTo>
                  <a:pt x="210" y="138"/>
                  <a:pt x="212" y="140"/>
                  <a:pt x="216" y="140"/>
                </a:cubicBezTo>
                <a:close/>
                <a:moveTo>
                  <a:pt x="187" y="140"/>
                </a:moveTo>
                <a:cubicBezTo>
                  <a:pt x="187" y="140"/>
                  <a:pt x="187" y="140"/>
                  <a:pt x="187" y="140"/>
                </a:cubicBezTo>
                <a:cubicBezTo>
                  <a:pt x="190" y="140"/>
                  <a:pt x="193" y="138"/>
                  <a:pt x="193" y="134"/>
                </a:cubicBezTo>
                <a:cubicBezTo>
                  <a:pt x="193" y="134"/>
                  <a:pt x="193" y="134"/>
                  <a:pt x="193" y="134"/>
                </a:cubicBezTo>
                <a:cubicBezTo>
                  <a:pt x="193" y="131"/>
                  <a:pt x="190" y="128"/>
                  <a:pt x="187" y="128"/>
                </a:cubicBezTo>
                <a:cubicBezTo>
                  <a:pt x="187" y="128"/>
                  <a:pt x="187" y="128"/>
                  <a:pt x="187" y="128"/>
                </a:cubicBezTo>
                <a:cubicBezTo>
                  <a:pt x="184" y="128"/>
                  <a:pt x="181" y="131"/>
                  <a:pt x="181" y="134"/>
                </a:cubicBezTo>
                <a:cubicBezTo>
                  <a:pt x="181" y="138"/>
                  <a:pt x="184" y="140"/>
                  <a:pt x="187" y="140"/>
                </a:cubicBezTo>
                <a:close/>
                <a:moveTo>
                  <a:pt x="158" y="140"/>
                </a:moveTo>
                <a:cubicBezTo>
                  <a:pt x="158" y="140"/>
                  <a:pt x="158" y="140"/>
                  <a:pt x="158" y="140"/>
                </a:cubicBezTo>
                <a:cubicBezTo>
                  <a:pt x="162" y="140"/>
                  <a:pt x="164" y="138"/>
                  <a:pt x="164" y="134"/>
                </a:cubicBezTo>
                <a:cubicBezTo>
                  <a:pt x="164" y="134"/>
                  <a:pt x="164" y="134"/>
                  <a:pt x="164" y="134"/>
                </a:cubicBezTo>
                <a:cubicBezTo>
                  <a:pt x="164" y="131"/>
                  <a:pt x="162" y="128"/>
                  <a:pt x="158" y="128"/>
                </a:cubicBezTo>
                <a:cubicBezTo>
                  <a:pt x="158" y="128"/>
                  <a:pt x="158" y="128"/>
                  <a:pt x="158" y="128"/>
                </a:cubicBezTo>
                <a:cubicBezTo>
                  <a:pt x="155" y="128"/>
                  <a:pt x="152" y="131"/>
                  <a:pt x="152" y="134"/>
                </a:cubicBezTo>
                <a:cubicBezTo>
                  <a:pt x="152" y="138"/>
                  <a:pt x="155" y="140"/>
                  <a:pt x="158" y="140"/>
                </a:cubicBezTo>
                <a:close/>
                <a:moveTo>
                  <a:pt x="130" y="140"/>
                </a:moveTo>
                <a:cubicBezTo>
                  <a:pt x="130" y="140"/>
                  <a:pt x="130" y="140"/>
                  <a:pt x="130" y="140"/>
                </a:cubicBezTo>
                <a:cubicBezTo>
                  <a:pt x="133" y="140"/>
                  <a:pt x="136" y="138"/>
                  <a:pt x="136" y="134"/>
                </a:cubicBezTo>
                <a:cubicBezTo>
                  <a:pt x="136" y="134"/>
                  <a:pt x="136" y="134"/>
                  <a:pt x="136" y="134"/>
                </a:cubicBezTo>
                <a:cubicBezTo>
                  <a:pt x="136" y="131"/>
                  <a:pt x="133" y="128"/>
                  <a:pt x="130" y="128"/>
                </a:cubicBezTo>
                <a:cubicBezTo>
                  <a:pt x="130" y="128"/>
                  <a:pt x="130" y="128"/>
                  <a:pt x="130" y="128"/>
                </a:cubicBezTo>
                <a:cubicBezTo>
                  <a:pt x="127" y="128"/>
                  <a:pt x="124" y="131"/>
                  <a:pt x="124" y="134"/>
                </a:cubicBezTo>
                <a:cubicBezTo>
                  <a:pt x="124" y="138"/>
                  <a:pt x="127" y="140"/>
                  <a:pt x="130" y="140"/>
                </a:cubicBezTo>
                <a:close/>
                <a:moveTo>
                  <a:pt x="505" y="138"/>
                </a:moveTo>
                <a:cubicBezTo>
                  <a:pt x="506" y="137"/>
                  <a:pt x="507" y="136"/>
                  <a:pt x="507" y="134"/>
                </a:cubicBezTo>
                <a:cubicBezTo>
                  <a:pt x="507" y="133"/>
                  <a:pt x="506" y="131"/>
                  <a:pt x="505" y="130"/>
                </a:cubicBezTo>
                <a:cubicBezTo>
                  <a:pt x="503" y="128"/>
                  <a:pt x="499" y="128"/>
                  <a:pt x="497" y="130"/>
                </a:cubicBezTo>
                <a:cubicBezTo>
                  <a:pt x="496" y="131"/>
                  <a:pt x="495" y="133"/>
                  <a:pt x="495" y="134"/>
                </a:cubicBezTo>
                <a:cubicBezTo>
                  <a:pt x="495" y="136"/>
                  <a:pt x="496" y="137"/>
                  <a:pt x="497" y="138"/>
                </a:cubicBezTo>
                <a:cubicBezTo>
                  <a:pt x="498" y="140"/>
                  <a:pt x="499" y="140"/>
                  <a:pt x="501" y="140"/>
                </a:cubicBezTo>
                <a:cubicBezTo>
                  <a:pt x="503" y="140"/>
                  <a:pt x="504" y="140"/>
                  <a:pt x="505" y="13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9" name="Freeform 9"/>
          <p:cNvSpPr>
            <a:spLocks noEditPoints="1"/>
          </p:cNvSpPr>
          <p:nvPr/>
        </p:nvSpPr>
        <p:spPr bwMode="auto">
          <a:xfrm>
            <a:off x="5970984" y="2106612"/>
            <a:ext cx="782241" cy="34529"/>
          </a:xfrm>
          <a:custGeom>
            <a:avLst/>
            <a:gdLst>
              <a:gd name="T0" fmla="*/ 2 w 274"/>
              <a:gd name="T1" fmla="*/ 10 h 12"/>
              <a:gd name="T2" fmla="*/ 2 w 274"/>
              <a:gd name="T3" fmla="*/ 2 h 12"/>
              <a:gd name="T4" fmla="*/ 12 w 274"/>
              <a:gd name="T5" fmla="*/ 6 h 12"/>
              <a:gd name="T6" fmla="*/ 6 w 274"/>
              <a:gd name="T7" fmla="*/ 12 h 12"/>
              <a:gd name="T8" fmla="*/ 239 w 274"/>
              <a:gd name="T9" fmla="*/ 12 h 12"/>
              <a:gd name="T10" fmla="*/ 245 w 274"/>
              <a:gd name="T11" fmla="*/ 6 h 12"/>
              <a:gd name="T12" fmla="*/ 239 w 274"/>
              <a:gd name="T13" fmla="*/ 0 h 12"/>
              <a:gd name="T14" fmla="*/ 239 w 274"/>
              <a:gd name="T15" fmla="*/ 12 h 12"/>
              <a:gd name="T16" fmla="*/ 210 w 274"/>
              <a:gd name="T17" fmla="*/ 12 h 12"/>
              <a:gd name="T18" fmla="*/ 216 w 274"/>
              <a:gd name="T19" fmla="*/ 6 h 12"/>
              <a:gd name="T20" fmla="*/ 210 w 274"/>
              <a:gd name="T21" fmla="*/ 0 h 12"/>
              <a:gd name="T22" fmla="*/ 210 w 274"/>
              <a:gd name="T23" fmla="*/ 12 h 12"/>
              <a:gd name="T24" fmla="*/ 181 w 274"/>
              <a:gd name="T25" fmla="*/ 12 h 12"/>
              <a:gd name="T26" fmla="*/ 187 w 274"/>
              <a:gd name="T27" fmla="*/ 6 h 12"/>
              <a:gd name="T28" fmla="*/ 181 w 274"/>
              <a:gd name="T29" fmla="*/ 0 h 12"/>
              <a:gd name="T30" fmla="*/ 181 w 274"/>
              <a:gd name="T31" fmla="*/ 12 h 12"/>
              <a:gd name="T32" fmla="*/ 152 w 274"/>
              <a:gd name="T33" fmla="*/ 12 h 12"/>
              <a:gd name="T34" fmla="*/ 158 w 274"/>
              <a:gd name="T35" fmla="*/ 6 h 12"/>
              <a:gd name="T36" fmla="*/ 152 w 274"/>
              <a:gd name="T37" fmla="*/ 0 h 12"/>
              <a:gd name="T38" fmla="*/ 152 w 274"/>
              <a:gd name="T39" fmla="*/ 12 h 12"/>
              <a:gd name="T40" fmla="*/ 123 w 274"/>
              <a:gd name="T41" fmla="*/ 12 h 12"/>
              <a:gd name="T42" fmla="*/ 129 w 274"/>
              <a:gd name="T43" fmla="*/ 6 h 12"/>
              <a:gd name="T44" fmla="*/ 123 w 274"/>
              <a:gd name="T45" fmla="*/ 0 h 12"/>
              <a:gd name="T46" fmla="*/ 123 w 274"/>
              <a:gd name="T47" fmla="*/ 12 h 12"/>
              <a:gd name="T48" fmla="*/ 93 w 274"/>
              <a:gd name="T49" fmla="*/ 12 h 12"/>
              <a:gd name="T50" fmla="*/ 99 w 274"/>
              <a:gd name="T51" fmla="*/ 6 h 12"/>
              <a:gd name="T52" fmla="*/ 93 w 274"/>
              <a:gd name="T53" fmla="*/ 0 h 12"/>
              <a:gd name="T54" fmla="*/ 93 w 274"/>
              <a:gd name="T55" fmla="*/ 12 h 12"/>
              <a:gd name="T56" fmla="*/ 64 w 274"/>
              <a:gd name="T57" fmla="*/ 12 h 12"/>
              <a:gd name="T58" fmla="*/ 70 w 274"/>
              <a:gd name="T59" fmla="*/ 6 h 12"/>
              <a:gd name="T60" fmla="*/ 64 w 274"/>
              <a:gd name="T61" fmla="*/ 0 h 12"/>
              <a:gd name="T62" fmla="*/ 64 w 274"/>
              <a:gd name="T63" fmla="*/ 12 h 12"/>
              <a:gd name="T64" fmla="*/ 35 w 274"/>
              <a:gd name="T65" fmla="*/ 12 h 12"/>
              <a:gd name="T66" fmla="*/ 41 w 274"/>
              <a:gd name="T67" fmla="*/ 6 h 12"/>
              <a:gd name="T68" fmla="*/ 35 w 274"/>
              <a:gd name="T69" fmla="*/ 0 h 12"/>
              <a:gd name="T70" fmla="*/ 35 w 274"/>
              <a:gd name="T71" fmla="*/ 12 h 12"/>
              <a:gd name="T72" fmla="*/ 274 w 274"/>
              <a:gd name="T73" fmla="*/ 6 h 12"/>
              <a:gd name="T74" fmla="*/ 264 w 274"/>
              <a:gd name="T75" fmla="*/ 2 h 12"/>
              <a:gd name="T76" fmla="*/ 264 w 274"/>
              <a:gd name="T77" fmla="*/ 10 h 12"/>
              <a:gd name="T78" fmla="*/ 273 w 274"/>
              <a:gd name="T79"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4" h="12">
                <a:moveTo>
                  <a:pt x="6" y="12"/>
                </a:moveTo>
                <a:cubicBezTo>
                  <a:pt x="4" y="12"/>
                  <a:pt x="3" y="11"/>
                  <a:pt x="2" y="10"/>
                </a:cubicBezTo>
                <a:cubicBezTo>
                  <a:pt x="1" y="9"/>
                  <a:pt x="0" y="8"/>
                  <a:pt x="0" y="6"/>
                </a:cubicBezTo>
                <a:cubicBezTo>
                  <a:pt x="0" y="4"/>
                  <a:pt x="1" y="3"/>
                  <a:pt x="2" y="2"/>
                </a:cubicBezTo>
                <a:cubicBezTo>
                  <a:pt x="4" y="0"/>
                  <a:pt x="8" y="0"/>
                  <a:pt x="10" y="2"/>
                </a:cubicBezTo>
                <a:cubicBezTo>
                  <a:pt x="11" y="3"/>
                  <a:pt x="12" y="4"/>
                  <a:pt x="12" y="6"/>
                </a:cubicBezTo>
                <a:cubicBezTo>
                  <a:pt x="12" y="8"/>
                  <a:pt x="11" y="9"/>
                  <a:pt x="10" y="10"/>
                </a:cubicBezTo>
                <a:cubicBezTo>
                  <a:pt x="9" y="11"/>
                  <a:pt x="8" y="12"/>
                  <a:pt x="6" y="12"/>
                </a:cubicBezTo>
                <a:close/>
                <a:moveTo>
                  <a:pt x="239" y="12"/>
                </a:moveTo>
                <a:cubicBezTo>
                  <a:pt x="239" y="12"/>
                  <a:pt x="239" y="12"/>
                  <a:pt x="239" y="12"/>
                </a:cubicBezTo>
                <a:cubicBezTo>
                  <a:pt x="243" y="12"/>
                  <a:pt x="245" y="9"/>
                  <a:pt x="245" y="6"/>
                </a:cubicBezTo>
                <a:cubicBezTo>
                  <a:pt x="245" y="6"/>
                  <a:pt x="245" y="6"/>
                  <a:pt x="245" y="6"/>
                </a:cubicBezTo>
                <a:cubicBezTo>
                  <a:pt x="245" y="3"/>
                  <a:pt x="243" y="0"/>
                  <a:pt x="239" y="0"/>
                </a:cubicBezTo>
                <a:cubicBezTo>
                  <a:pt x="239" y="0"/>
                  <a:pt x="239" y="0"/>
                  <a:pt x="239" y="0"/>
                </a:cubicBezTo>
                <a:cubicBezTo>
                  <a:pt x="236" y="0"/>
                  <a:pt x="233" y="3"/>
                  <a:pt x="233" y="6"/>
                </a:cubicBezTo>
                <a:cubicBezTo>
                  <a:pt x="233" y="9"/>
                  <a:pt x="236" y="12"/>
                  <a:pt x="239" y="12"/>
                </a:cubicBezTo>
                <a:close/>
                <a:moveTo>
                  <a:pt x="210" y="12"/>
                </a:moveTo>
                <a:cubicBezTo>
                  <a:pt x="210" y="12"/>
                  <a:pt x="210" y="12"/>
                  <a:pt x="210" y="12"/>
                </a:cubicBezTo>
                <a:cubicBezTo>
                  <a:pt x="213" y="12"/>
                  <a:pt x="216" y="9"/>
                  <a:pt x="216" y="6"/>
                </a:cubicBezTo>
                <a:cubicBezTo>
                  <a:pt x="216" y="6"/>
                  <a:pt x="216" y="6"/>
                  <a:pt x="216" y="6"/>
                </a:cubicBezTo>
                <a:cubicBezTo>
                  <a:pt x="216" y="3"/>
                  <a:pt x="213" y="0"/>
                  <a:pt x="210" y="0"/>
                </a:cubicBezTo>
                <a:cubicBezTo>
                  <a:pt x="210" y="0"/>
                  <a:pt x="210" y="0"/>
                  <a:pt x="210" y="0"/>
                </a:cubicBezTo>
                <a:cubicBezTo>
                  <a:pt x="207" y="0"/>
                  <a:pt x="204" y="3"/>
                  <a:pt x="204" y="6"/>
                </a:cubicBezTo>
                <a:cubicBezTo>
                  <a:pt x="204" y="9"/>
                  <a:pt x="207" y="12"/>
                  <a:pt x="210" y="12"/>
                </a:cubicBezTo>
                <a:close/>
                <a:moveTo>
                  <a:pt x="181" y="12"/>
                </a:moveTo>
                <a:cubicBezTo>
                  <a:pt x="181" y="12"/>
                  <a:pt x="181" y="12"/>
                  <a:pt x="181" y="12"/>
                </a:cubicBezTo>
                <a:cubicBezTo>
                  <a:pt x="184" y="12"/>
                  <a:pt x="187" y="9"/>
                  <a:pt x="187" y="6"/>
                </a:cubicBezTo>
                <a:cubicBezTo>
                  <a:pt x="187" y="6"/>
                  <a:pt x="187" y="6"/>
                  <a:pt x="187" y="6"/>
                </a:cubicBezTo>
                <a:cubicBezTo>
                  <a:pt x="187" y="3"/>
                  <a:pt x="184" y="0"/>
                  <a:pt x="181" y="0"/>
                </a:cubicBezTo>
                <a:cubicBezTo>
                  <a:pt x="181" y="0"/>
                  <a:pt x="181" y="0"/>
                  <a:pt x="181" y="0"/>
                </a:cubicBezTo>
                <a:cubicBezTo>
                  <a:pt x="178" y="0"/>
                  <a:pt x="175" y="3"/>
                  <a:pt x="175" y="6"/>
                </a:cubicBezTo>
                <a:cubicBezTo>
                  <a:pt x="175" y="9"/>
                  <a:pt x="178" y="12"/>
                  <a:pt x="181" y="12"/>
                </a:cubicBezTo>
                <a:close/>
                <a:moveTo>
                  <a:pt x="152" y="12"/>
                </a:moveTo>
                <a:cubicBezTo>
                  <a:pt x="152" y="12"/>
                  <a:pt x="152" y="12"/>
                  <a:pt x="152" y="12"/>
                </a:cubicBezTo>
                <a:cubicBezTo>
                  <a:pt x="155" y="12"/>
                  <a:pt x="158" y="9"/>
                  <a:pt x="158" y="6"/>
                </a:cubicBezTo>
                <a:cubicBezTo>
                  <a:pt x="158" y="6"/>
                  <a:pt x="158" y="6"/>
                  <a:pt x="158" y="6"/>
                </a:cubicBezTo>
                <a:cubicBezTo>
                  <a:pt x="158" y="3"/>
                  <a:pt x="155" y="0"/>
                  <a:pt x="152" y="0"/>
                </a:cubicBezTo>
                <a:cubicBezTo>
                  <a:pt x="152" y="0"/>
                  <a:pt x="152" y="0"/>
                  <a:pt x="152" y="0"/>
                </a:cubicBezTo>
                <a:cubicBezTo>
                  <a:pt x="148" y="0"/>
                  <a:pt x="146" y="3"/>
                  <a:pt x="146" y="6"/>
                </a:cubicBezTo>
                <a:cubicBezTo>
                  <a:pt x="146" y="9"/>
                  <a:pt x="148" y="12"/>
                  <a:pt x="152" y="12"/>
                </a:cubicBezTo>
                <a:close/>
                <a:moveTo>
                  <a:pt x="123" y="12"/>
                </a:moveTo>
                <a:cubicBezTo>
                  <a:pt x="123" y="12"/>
                  <a:pt x="123" y="12"/>
                  <a:pt x="123" y="12"/>
                </a:cubicBezTo>
                <a:cubicBezTo>
                  <a:pt x="126" y="12"/>
                  <a:pt x="129" y="9"/>
                  <a:pt x="129" y="6"/>
                </a:cubicBezTo>
                <a:cubicBezTo>
                  <a:pt x="129" y="6"/>
                  <a:pt x="129" y="6"/>
                  <a:pt x="129" y="6"/>
                </a:cubicBezTo>
                <a:cubicBezTo>
                  <a:pt x="129" y="3"/>
                  <a:pt x="126" y="0"/>
                  <a:pt x="123" y="0"/>
                </a:cubicBezTo>
                <a:cubicBezTo>
                  <a:pt x="123" y="0"/>
                  <a:pt x="123" y="0"/>
                  <a:pt x="123" y="0"/>
                </a:cubicBezTo>
                <a:cubicBezTo>
                  <a:pt x="119" y="0"/>
                  <a:pt x="117" y="3"/>
                  <a:pt x="117" y="6"/>
                </a:cubicBezTo>
                <a:cubicBezTo>
                  <a:pt x="117" y="9"/>
                  <a:pt x="119" y="12"/>
                  <a:pt x="123" y="12"/>
                </a:cubicBezTo>
                <a:close/>
                <a:moveTo>
                  <a:pt x="93" y="12"/>
                </a:moveTo>
                <a:cubicBezTo>
                  <a:pt x="93" y="12"/>
                  <a:pt x="93" y="12"/>
                  <a:pt x="93" y="12"/>
                </a:cubicBezTo>
                <a:cubicBezTo>
                  <a:pt x="97" y="12"/>
                  <a:pt x="99" y="9"/>
                  <a:pt x="99" y="6"/>
                </a:cubicBezTo>
                <a:cubicBezTo>
                  <a:pt x="99" y="6"/>
                  <a:pt x="99" y="6"/>
                  <a:pt x="99" y="6"/>
                </a:cubicBezTo>
                <a:cubicBezTo>
                  <a:pt x="99" y="3"/>
                  <a:pt x="97" y="0"/>
                  <a:pt x="93" y="0"/>
                </a:cubicBezTo>
                <a:cubicBezTo>
                  <a:pt x="93" y="0"/>
                  <a:pt x="93" y="0"/>
                  <a:pt x="93" y="0"/>
                </a:cubicBezTo>
                <a:cubicBezTo>
                  <a:pt x="90" y="0"/>
                  <a:pt x="87" y="3"/>
                  <a:pt x="87" y="6"/>
                </a:cubicBezTo>
                <a:cubicBezTo>
                  <a:pt x="87" y="9"/>
                  <a:pt x="90" y="12"/>
                  <a:pt x="93" y="12"/>
                </a:cubicBezTo>
                <a:close/>
                <a:moveTo>
                  <a:pt x="64" y="12"/>
                </a:moveTo>
                <a:cubicBezTo>
                  <a:pt x="64" y="12"/>
                  <a:pt x="64" y="12"/>
                  <a:pt x="64" y="12"/>
                </a:cubicBezTo>
                <a:cubicBezTo>
                  <a:pt x="68" y="12"/>
                  <a:pt x="70" y="9"/>
                  <a:pt x="70" y="6"/>
                </a:cubicBezTo>
                <a:cubicBezTo>
                  <a:pt x="70" y="6"/>
                  <a:pt x="70" y="6"/>
                  <a:pt x="70" y="6"/>
                </a:cubicBezTo>
                <a:cubicBezTo>
                  <a:pt x="70" y="3"/>
                  <a:pt x="68" y="0"/>
                  <a:pt x="64" y="0"/>
                </a:cubicBezTo>
                <a:cubicBezTo>
                  <a:pt x="64" y="0"/>
                  <a:pt x="64" y="0"/>
                  <a:pt x="64" y="0"/>
                </a:cubicBezTo>
                <a:cubicBezTo>
                  <a:pt x="61" y="0"/>
                  <a:pt x="58" y="3"/>
                  <a:pt x="58" y="6"/>
                </a:cubicBezTo>
                <a:cubicBezTo>
                  <a:pt x="58" y="9"/>
                  <a:pt x="61" y="12"/>
                  <a:pt x="64" y="12"/>
                </a:cubicBezTo>
                <a:close/>
                <a:moveTo>
                  <a:pt x="35" y="12"/>
                </a:moveTo>
                <a:cubicBezTo>
                  <a:pt x="35" y="12"/>
                  <a:pt x="35" y="12"/>
                  <a:pt x="35" y="12"/>
                </a:cubicBezTo>
                <a:cubicBezTo>
                  <a:pt x="38" y="12"/>
                  <a:pt x="41" y="9"/>
                  <a:pt x="41" y="6"/>
                </a:cubicBezTo>
                <a:cubicBezTo>
                  <a:pt x="41" y="6"/>
                  <a:pt x="41" y="6"/>
                  <a:pt x="41" y="6"/>
                </a:cubicBezTo>
                <a:cubicBezTo>
                  <a:pt x="41" y="3"/>
                  <a:pt x="38" y="0"/>
                  <a:pt x="35" y="0"/>
                </a:cubicBezTo>
                <a:cubicBezTo>
                  <a:pt x="35" y="0"/>
                  <a:pt x="35" y="0"/>
                  <a:pt x="35" y="0"/>
                </a:cubicBezTo>
                <a:cubicBezTo>
                  <a:pt x="32" y="0"/>
                  <a:pt x="29" y="3"/>
                  <a:pt x="29" y="6"/>
                </a:cubicBezTo>
                <a:cubicBezTo>
                  <a:pt x="29" y="9"/>
                  <a:pt x="32" y="12"/>
                  <a:pt x="35" y="12"/>
                </a:cubicBezTo>
                <a:close/>
                <a:moveTo>
                  <a:pt x="273" y="10"/>
                </a:moveTo>
                <a:cubicBezTo>
                  <a:pt x="274" y="9"/>
                  <a:pt x="274" y="8"/>
                  <a:pt x="274" y="6"/>
                </a:cubicBezTo>
                <a:cubicBezTo>
                  <a:pt x="274" y="4"/>
                  <a:pt x="274" y="3"/>
                  <a:pt x="273" y="2"/>
                </a:cubicBezTo>
                <a:cubicBezTo>
                  <a:pt x="270" y="0"/>
                  <a:pt x="266" y="0"/>
                  <a:pt x="264" y="2"/>
                </a:cubicBezTo>
                <a:cubicBezTo>
                  <a:pt x="263" y="3"/>
                  <a:pt x="262" y="4"/>
                  <a:pt x="262" y="6"/>
                </a:cubicBezTo>
                <a:cubicBezTo>
                  <a:pt x="262" y="8"/>
                  <a:pt x="263" y="9"/>
                  <a:pt x="264" y="10"/>
                </a:cubicBezTo>
                <a:cubicBezTo>
                  <a:pt x="265" y="11"/>
                  <a:pt x="267" y="12"/>
                  <a:pt x="268" y="12"/>
                </a:cubicBezTo>
                <a:cubicBezTo>
                  <a:pt x="270" y="12"/>
                  <a:pt x="272" y="11"/>
                  <a:pt x="273" y="1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0" name="Freeform 10"/>
          <p:cNvSpPr>
            <a:spLocks noEditPoints="1"/>
          </p:cNvSpPr>
          <p:nvPr/>
        </p:nvSpPr>
        <p:spPr bwMode="auto">
          <a:xfrm>
            <a:off x="5280421" y="514748"/>
            <a:ext cx="1447800" cy="402431"/>
          </a:xfrm>
          <a:custGeom>
            <a:avLst/>
            <a:gdLst>
              <a:gd name="T0" fmla="*/ 0 w 507"/>
              <a:gd name="T1" fmla="*/ 135 h 141"/>
              <a:gd name="T2" fmla="*/ 12 w 507"/>
              <a:gd name="T3" fmla="*/ 135 h 141"/>
              <a:gd name="T4" fmla="*/ 22 w 507"/>
              <a:gd name="T5" fmla="*/ 119 h 141"/>
              <a:gd name="T6" fmla="*/ 26 w 507"/>
              <a:gd name="T7" fmla="*/ 117 h 141"/>
              <a:gd name="T8" fmla="*/ 17 w 507"/>
              <a:gd name="T9" fmla="*/ 110 h 141"/>
              <a:gd name="T10" fmla="*/ 22 w 507"/>
              <a:gd name="T11" fmla="*/ 119 h 141"/>
              <a:gd name="T12" fmla="*/ 42 w 507"/>
              <a:gd name="T13" fmla="*/ 96 h 141"/>
              <a:gd name="T14" fmla="*/ 41 w 507"/>
              <a:gd name="T15" fmla="*/ 87 h 141"/>
              <a:gd name="T16" fmla="*/ 34 w 507"/>
              <a:gd name="T17" fmla="*/ 97 h 141"/>
              <a:gd name="T18" fmla="*/ 53 w 507"/>
              <a:gd name="T19" fmla="*/ 77 h 141"/>
              <a:gd name="T20" fmla="*/ 57 w 507"/>
              <a:gd name="T21" fmla="*/ 66 h 141"/>
              <a:gd name="T22" fmla="*/ 49 w 507"/>
              <a:gd name="T23" fmla="*/ 67 h 141"/>
              <a:gd name="T24" fmla="*/ 69 w 507"/>
              <a:gd name="T25" fmla="*/ 55 h 141"/>
              <a:gd name="T26" fmla="*/ 74 w 507"/>
              <a:gd name="T27" fmla="*/ 53 h 141"/>
              <a:gd name="T28" fmla="*/ 65 w 507"/>
              <a:gd name="T29" fmla="*/ 46 h 141"/>
              <a:gd name="T30" fmla="*/ 69 w 507"/>
              <a:gd name="T31" fmla="*/ 55 h 141"/>
              <a:gd name="T32" fmla="*/ 90 w 507"/>
              <a:gd name="T33" fmla="*/ 32 h 141"/>
              <a:gd name="T34" fmla="*/ 89 w 507"/>
              <a:gd name="T35" fmla="*/ 23 h 141"/>
              <a:gd name="T36" fmla="*/ 82 w 507"/>
              <a:gd name="T37" fmla="*/ 33 h 141"/>
              <a:gd name="T38" fmla="*/ 107 w 507"/>
              <a:gd name="T39" fmla="*/ 7 h 141"/>
              <a:gd name="T40" fmla="*/ 95 w 507"/>
              <a:gd name="T41" fmla="*/ 7 h 141"/>
              <a:gd name="T42" fmla="*/ 106 w 507"/>
              <a:gd name="T43" fmla="*/ 11 h 141"/>
              <a:gd name="T44" fmla="*/ 478 w 507"/>
              <a:gd name="T45" fmla="*/ 7 h 141"/>
              <a:gd name="T46" fmla="*/ 472 w 507"/>
              <a:gd name="T47" fmla="*/ 1 h 141"/>
              <a:gd name="T48" fmla="*/ 444 w 507"/>
              <a:gd name="T49" fmla="*/ 13 h 141"/>
              <a:gd name="T50" fmla="*/ 450 w 507"/>
              <a:gd name="T51" fmla="*/ 7 h 141"/>
              <a:gd name="T52" fmla="*/ 438 w 507"/>
              <a:gd name="T53" fmla="*/ 7 h 141"/>
              <a:gd name="T54" fmla="*/ 415 w 507"/>
              <a:gd name="T55" fmla="*/ 13 h 141"/>
              <a:gd name="T56" fmla="*/ 415 w 507"/>
              <a:gd name="T57" fmla="*/ 1 h 141"/>
              <a:gd name="T58" fmla="*/ 415 w 507"/>
              <a:gd name="T59" fmla="*/ 13 h 141"/>
              <a:gd name="T60" fmla="*/ 393 w 507"/>
              <a:gd name="T61" fmla="*/ 7 h 141"/>
              <a:gd name="T62" fmla="*/ 387 w 507"/>
              <a:gd name="T63" fmla="*/ 1 h 141"/>
              <a:gd name="T64" fmla="*/ 358 w 507"/>
              <a:gd name="T65" fmla="*/ 13 h 141"/>
              <a:gd name="T66" fmla="*/ 364 w 507"/>
              <a:gd name="T67" fmla="*/ 7 h 141"/>
              <a:gd name="T68" fmla="*/ 352 w 507"/>
              <a:gd name="T69" fmla="*/ 7 h 141"/>
              <a:gd name="T70" fmla="*/ 330 w 507"/>
              <a:gd name="T71" fmla="*/ 13 h 141"/>
              <a:gd name="T72" fmla="*/ 330 w 507"/>
              <a:gd name="T73" fmla="*/ 1 h 141"/>
              <a:gd name="T74" fmla="*/ 330 w 507"/>
              <a:gd name="T75" fmla="*/ 13 h 141"/>
              <a:gd name="T76" fmla="*/ 307 w 507"/>
              <a:gd name="T77" fmla="*/ 7 h 141"/>
              <a:gd name="T78" fmla="*/ 301 w 507"/>
              <a:gd name="T79" fmla="*/ 1 h 141"/>
              <a:gd name="T80" fmla="*/ 273 w 507"/>
              <a:gd name="T81" fmla="*/ 13 h 141"/>
              <a:gd name="T82" fmla="*/ 279 w 507"/>
              <a:gd name="T83" fmla="*/ 7 h 141"/>
              <a:gd name="T84" fmla="*/ 267 w 507"/>
              <a:gd name="T85" fmla="*/ 7 h 141"/>
              <a:gd name="T86" fmla="*/ 244 w 507"/>
              <a:gd name="T87" fmla="*/ 13 h 141"/>
              <a:gd name="T88" fmla="*/ 244 w 507"/>
              <a:gd name="T89" fmla="*/ 1 h 141"/>
              <a:gd name="T90" fmla="*/ 244 w 507"/>
              <a:gd name="T91" fmla="*/ 13 h 141"/>
              <a:gd name="T92" fmla="*/ 222 w 507"/>
              <a:gd name="T93" fmla="*/ 7 h 141"/>
              <a:gd name="T94" fmla="*/ 216 w 507"/>
              <a:gd name="T95" fmla="*/ 1 h 141"/>
              <a:gd name="T96" fmla="*/ 187 w 507"/>
              <a:gd name="T97" fmla="*/ 13 h 141"/>
              <a:gd name="T98" fmla="*/ 193 w 507"/>
              <a:gd name="T99" fmla="*/ 7 h 141"/>
              <a:gd name="T100" fmla="*/ 181 w 507"/>
              <a:gd name="T101" fmla="*/ 7 h 141"/>
              <a:gd name="T102" fmla="*/ 158 w 507"/>
              <a:gd name="T103" fmla="*/ 13 h 141"/>
              <a:gd name="T104" fmla="*/ 158 w 507"/>
              <a:gd name="T105" fmla="*/ 1 h 141"/>
              <a:gd name="T106" fmla="*/ 158 w 507"/>
              <a:gd name="T107" fmla="*/ 13 h 141"/>
              <a:gd name="T108" fmla="*/ 136 w 507"/>
              <a:gd name="T109" fmla="*/ 7 h 141"/>
              <a:gd name="T110" fmla="*/ 130 w 507"/>
              <a:gd name="T111" fmla="*/ 1 h 141"/>
              <a:gd name="T112" fmla="*/ 505 w 507"/>
              <a:gd name="T113" fmla="*/ 11 h 141"/>
              <a:gd name="T114" fmla="*/ 497 w 507"/>
              <a:gd name="T115" fmla="*/ 3 h 141"/>
              <a:gd name="T116" fmla="*/ 501 w 507"/>
              <a:gd name="T117"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7" h="141">
                <a:moveTo>
                  <a:pt x="6" y="141"/>
                </a:moveTo>
                <a:cubicBezTo>
                  <a:pt x="4" y="141"/>
                  <a:pt x="2" y="140"/>
                  <a:pt x="1" y="139"/>
                </a:cubicBezTo>
                <a:cubicBezTo>
                  <a:pt x="0" y="138"/>
                  <a:pt x="0" y="136"/>
                  <a:pt x="0" y="135"/>
                </a:cubicBezTo>
                <a:cubicBezTo>
                  <a:pt x="0" y="133"/>
                  <a:pt x="0" y="132"/>
                  <a:pt x="1" y="130"/>
                </a:cubicBezTo>
                <a:cubicBezTo>
                  <a:pt x="4" y="128"/>
                  <a:pt x="8" y="128"/>
                  <a:pt x="10" y="130"/>
                </a:cubicBezTo>
                <a:cubicBezTo>
                  <a:pt x="11" y="132"/>
                  <a:pt x="12" y="133"/>
                  <a:pt x="12" y="135"/>
                </a:cubicBezTo>
                <a:cubicBezTo>
                  <a:pt x="12" y="136"/>
                  <a:pt x="11" y="138"/>
                  <a:pt x="10" y="139"/>
                </a:cubicBezTo>
                <a:cubicBezTo>
                  <a:pt x="9" y="140"/>
                  <a:pt x="7" y="141"/>
                  <a:pt x="6" y="141"/>
                </a:cubicBezTo>
                <a:close/>
                <a:moveTo>
                  <a:pt x="22" y="119"/>
                </a:moveTo>
                <a:cubicBezTo>
                  <a:pt x="22" y="119"/>
                  <a:pt x="22" y="119"/>
                  <a:pt x="22" y="119"/>
                </a:cubicBezTo>
                <a:cubicBezTo>
                  <a:pt x="23" y="119"/>
                  <a:pt x="25" y="119"/>
                  <a:pt x="26" y="117"/>
                </a:cubicBezTo>
                <a:cubicBezTo>
                  <a:pt x="26" y="117"/>
                  <a:pt x="26" y="117"/>
                  <a:pt x="26" y="117"/>
                </a:cubicBezTo>
                <a:cubicBezTo>
                  <a:pt x="28" y="114"/>
                  <a:pt x="28" y="111"/>
                  <a:pt x="25" y="109"/>
                </a:cubicBezTo>
                <a:cubicBezTo>
                  <a:pt x="25" y="109"/>
                  <a:pt x="25" y="109"/>
                  <a:pt x="25" y="109"/>
                </a:cubicBezTo>
                <a:cubicBezTo>
                  <a:pt x="22" y="107"/>
                  <a:pt x="19" y="107"/>
                  <a:pt x="17" y="110"/>
                </a:cubicBezTo>
                <a:cubicBezTo>
                  <a:pt x="17" y="110"/>
                  <a:pt x="17" y="110"/>
                  <a:pt x="17" y="110"/>
                </a:cubicBezTo>
                <a:cubicBezTo>
                  <a:pt x="15" y="112"/>
                  <a:pt x="15" y="116"/>
                  <a:pt x="18" y="118"/>
                </a:cubicBezTo>
                <a:cubicBezTo>
                  <a:pt x="19" y="119"/>
                  <a:pt x="20" y="119"/>
                  <a:pt x="22" y="119"/>
                </a:cubicBezTo>
                <a:close/>
                <a:moveTo>
                  <a:pt x="37" y="98"/>
                </a:moveTo>
                <a:cubicBezTo>
                  <a:pt x="37" y="98"/>
                  <a:pt x="37" y="98"/>
                  <a:pt x="37" y="98"/>
                </a:cubicBezTo>
                <a:cubicBezTo>
                  <a:pt x="39" y="98"/>
                  <a:pt x="41" y="97"/>
                  <a:pt x="42" y="96"/>
                </a:cubicBezTo>
                <a:cubicBezTo>
                  <a:pt x="42" y="96"/>
                  <a:pt x="42" y="96"/>
                  <a:pt x="42" y="96"/>
                </a:cubicBezTo>
                <a:cubicBezTo>
                  <a:pt x="44" y="93"/>
                  <a:pt x="44" y="89"/>
                  <a:pt x="41" y="87"/>
                </a:cubicBezTo>
                <a:cubicBezTo>
                  <a:pt x="41" y="87"/>
                  <a:pt x="41" y="87"/>
                  <a:pt x="41" y="87"/>
                </a:cubicBezTo>
                <a:cubicBezTo>
                  <a:pt x="38" y="85"/>
                  <a:pt x="35" y="86"/>
                  <a:pt x="33" y="88"/>
                </a:cubicBezTo>
                <a:cubicBezTo>
                  <a:pt x="33" y="88"/>
                  <a:pt x="33" y="88"/>
                  <a:pt x="33" y="88"/>
                </a:cubicBezTo>
                <a:cubicBezTo>
                  <a:pt x="31" y="91"/>
                  <a:pt x="31" y="95"/>
                  <a:pt x="34" y="97"/>
                </a:cubicBezTo>
                <a:cubicBezTo>
                  <a:pt x="35" y="98"/>
                  <a:pt x="36" y="98"/>
                  <a:pt x="37" y="98"/>
                </a:cubicBezTo>
                <a:close/>
                <a:moveTo>
                  <a:pt x="53" y="77"/>
                </a:moveTo>
                <a:cubicBezTo>
                  <a:pt x="53" y="77"/>
                  <a:pt x="53" y="77"/>
                  <a:pt x="53" y="77"/>
                </a:cubicBezTo>
                <a:cubicBezTo>
                  <a:pt x="55" y="77"/>
                  <a:pt x="57" y="76"/>
                  <a:pt x="58" y="74"/>
                </a:cubicBezTo>
                <a:cubicBezTo>
                  <a:pt x="58" y="74"/>
                  <a:pt x="58" y="74"/>
                  <a:pt x="58" y="74"/>
                </a:cubicBezTo>
                <a:cubicBezTo>
                  <a:pt x="60" y="72"/>
                  <a:pt x="60" y="68"/>
                  <a:pt x="57" y="66"/>
                </a:cubicBezTo>
                <a:cubicBezTo>
                  <a:pt x="57" y="66"/>
                  <a:pt x="57" y="66"/>
                  <a:pt x="57" y="66"/>
                </a:cubicBezTo>
                <a:cubicBezTo>
                  <a:pt x="54" y="64"/>
                  <a:pt x="51" y="64"/>
                  <a:pt x="49" y="67"/>
                </a:cubicBezTo>
                <a:cubicBezTo>
                  <a:pt x="49" y="67"/>
                  <a:pt x="49" y="67"/>
                  <a:pt x="49" y="67"/>
                </a:cubicBezTo>
                <a:cubicBezTo>
                  <a:pt x="47" y="70"/>
                  <a:pt x="47" y="74"/>
                  <a:pt x="50" y="76"/>
                </a:cubicBezTo>
                <a:cubicBezTo>
                  <a:pt x="51" y="76"/>
                  <a:pt x="52" y="77"/>
                  <a:pt x="53" y="77"/>
                </a:cubicBezTo>
                <a:close/>
                <a:moveTo>
                  <a:pt x="69" y="55"/>
                </a:moveTo>
                <a:cubicBezTo>
                  <a:pt x="69" y="55"/>
                  <a:pt x="69" y="55"/>
                  <a:pt x="69" y="55"/>
                </a:cubicBezTo>
                <a:cubicBezTo>
                  <a:pt x="71" y="55"/>
                  <a:pt x="73" y="55"/>
                  <a:pt x="74" y="53"/>
                </a:cubicBezTo>
                <a:cubicBezTo>
                  <a:pt x="74" y="53"/>
                  <a:pt x="74" y="53"/>
                  <a:pt x="74" y="53"/>
                </a:cubicBezTo>
                <a:cubicBezTo>
                  <a:pt x="76" y="50"/>
                  <a:pt x="76" y="47"/>
                  <a:pt x="73" y="45"/>
                </a:cubicBezTo>
                <a:cubicBezTo>
                  <a:pt x="73" y="45"/>
                  <a:pt x="73" y="45"/>
                  <a:pt x="73" y="45"/>
                </a:cubicBezTo>
                <a:cubicBezTo>
                  <a:pt x="70" y="43"/>
                  <a:pt x="67" y="43"/>
                  <a:pt x="65" y="46"/>
                </a:cubicBezTo>
                <a:cubicBezTo>
                  <a:pt x="65" y="46"/>
                  <a:pt x="65" y="46"/>
                  <a:pt x="65" y="46"/>
                </a:cubicBezTo>
                <a:cubicBezTo>
                  <a:pt x="63" y="48"/>
                  <a:pt x="63" y="52"/>
                  <a:pt x="66" y="54"/>
                </a:cubicBezTo>
                <a:cubicBezTo>
                  <a:pt x="67" y="55"/>
                  <a:pt x="68" y="55"/>
                  <a:pt x="69" y="55"/>
                </a:cubicBezTo>
                <a:close/>
                <a:moveTo>
                  <a:pt x="85" y="34"/>
                </a:moveTo>
                <a:cubicBezTo>
                  <a:pt x="85" y="34"/>
                  <a:pt x="85" y="34"/>
                  <a:pt x="85" y="34"/>
                </a:cubicBezTo>
                <a:cubicBezTo>
                  <a:pt x="87" y="34"/>
                  <a:pt x="89" y="33"/>
                  <a:pt x="90" y="32"/>
                </a:cubicBezTo>
                <a:cubicBezTo>
                  <a:pt x="90" y="32"/>
                  <a:pt x="90" y="32"/>
                  <a:pt x="90" y="32"/>
                </a:cubicBezTo>
                <a:cubicBezTo>
                  <a:pt x="92" y="29"/>
                  <a:pt x="92" y="25"/>
                  <a:pt x="89" y="23"/>
                </a:cubicBezTo>
                <a:cubicBezTo>
                  <a:pt x="89" y="23"/>
                  <a:pt x="89" y="23"/>
                  <a:pt x="89" y="23"/>
                </a:cubicBezTo>
                <a:cubicBezTo>
                  <a:pt x="86" y="21"/>
                  <a:pt x="83" y="22"/>
                  <a:pt x="81" y="25"/>
                </a:cubicBezTo>
                <a:cubicBezTo>
                  <a:pt x="81" y="25"/>
                  <a:pt x="81" y="25"/>
                  <a:pt x="81" y="25"/>
                </a:cubicBezTo>
                <a:cubicBezTo>
                  <a:pt x="79" y="27"/>
                  <a:pt x="79" y="31"/>
                  <a:pt x="82" y="33"/>
                </a:cubicBezTo>
                <a:cubicBezTo>
                  <a:pt x="83" y="34"/>
                  <a:pt x="84" y="34"/>
                  <a:pt x="85" y="34"/>
                </a:cubicBezTo>
                <a:close/>
                <a:moveTo>
                  <a:pt x="106" y="11"/>
                </a:moveTo>
                <a:cubicBezTo>
                  <a:pt x="107" y="10"/>
                  <a:pt x="107" y="8"/>
                  <a:pt x="107" y="7"/>
                </a:cubicBezTo>
                <a:cubicBezTo>
                  <a:pt x="107" y="5"/>
                  <a:pt x="107" y="4"/>
                  <a:pt x="106" y="3"/>
                </a:cubicBezTo>
                <a:cubicBezTo>
                  <a:pt x="103" y="0"/>
                  <a:pt x="99" y="0"/>
                  <a:pt x="97" y="3"/>
                </a:cubicBezTo>
                <a:cubicBezTo>
                  <a:pt x="96" y="4"/>
                  <a:pt x="95" y="5"/>
                  <a:pt x="95" y="7"/>
                </a:cubicBezTo>
                <a:cubicBezTo>
                  <a:pt x="95" y="8"/>
                  <a:pt x="96" y="10"/>
                  <a:pt x="97" y="11"/>
                </a:cubicBezTo>
                <a:cubicBezTo>
                  <a:pt x="98" y="12"/>
                  <a:pt x="100" y="13"/>
                  <a:pt x="101" y="13"/>
                </a:cubicBezTo>
                <a:cubicBezTo>
                  <a:pt x="103" y="13"/>
                  <a:pt x="105" y="12"/>
                  <a:pt x="106" y="11"/>
                </a:cubicBezTo>
                <a:close/>
                <a:moveTo>
                  <a:pt x="472" y="13"/>
                </a:moveTo>
                <a:cubicBezTo>
                  <a:pt x="472" y="13"/>
                  <a:pt x="472" y="13"/>
                  <a:pt x="472" y="13"/>
                </a:cubicBezTo>
                <a:cubicBezTo>
                  <a:pt x="476" y="13"/>
                  <a:pt x="478" y="10"/>
                  <a:pt x="478" y="7"/>
                </a:cubicBezTo>
                <a:cubicBezTo>
                  <a:pt x="478" y="7"/>
                  <a:pt x="478" y="7"/>
                  <a:pt x="478" y="7"/>
                </a:cubicBezTo>
                <a:cubicBezTo>
                  <a:pt x="478" y="3"/>
                  <a:pt x="476" y="1"/>
                  <a:pt x="472" y="1"/>
                </a:cubicBezTo>
                <a:cubicBezTo>
                  <a:pt x="472" y="1"/>
                  <a:pt x="472" y="1"/>
                  <a:pt x="472" y="1"/>
                </a:cubicBezTo>
                <a:cubicBezTo>
                  <a:pt x="469" y="1"/>
                  <a:pt x="466" y="3"/>
                  <a:pt x="466" y="7"/>
                </a:cubicBezTo>
                <a:cubicBezTo>
                  <a:pt x="466" y="10"/>
                  <a:pt x="469" y="13"/>
                  <a:pt x="472" y="13"/>
                </a:cubicBezTo>
                <a:close/>
                <a:moveTo>
                  <a:pt x="444" y="13"/>
                </a:moveTo>
                <a:cubicBezTo>
                  <a:pt x="444" y="13"/>
                  <a:pt x="444" y="13"/>
                  <a:pt x="444" y="13"/>
                </a:cubicBezTo>
                <a:cubicBezTo>
                  <a:pt x="447" y="13"/>
                  <a:pt x="450" y="10"/>
                  <a:pt x="450" y="7"/>
                </a:cubicBezTo>
                <a:cubicBezTo>
                  <a:pt x="450" y="7"/>
                  <a:pt x="450" y="7"/>
                  <a:pt x="450" y="7"/>
                </a:cubicBezTo>
                <a:cubicBezTo>
                  <a:pt x="450" y="3"/>
                  <a:pt x="447" y="1"/>
                  <a:pt x="444" y="1"/>
                </a:cubicBezTo>
                <a:cubicBezTo>
                  <a:pt x="444" y="1"/>
                  <a:pt x="444" y="1"/>
                  <a:pt x="444" y="1"/>
                </a:cubicBezTo>
                <a:cubicBezTo>
                  <a:pt x="441" y="1"/>
                  <a:pt x="438" y="3"/>
                  <a:pt x="438" y="7"/>
                </a:cubicBezTo>
                <a:cubicBezTo>
                  <a:pt x="438" y="10"/>
                  <a:pt x="441" y="13"/>
                  <a:pt x="444" y="13"/>
                </a:cubicBezTo>
                <a:close/>
                <a:moveTo>
                  <a:pt x="415" y="13"/>
                </a:moveTo>
                <a:cubicBezTo>
                  <a:pt x="415" y="13"/>
                  <a:pt x="415" y="13"/>
                  <a:pt x="415" y="13"/>
                </a:cubicBezTo>
                <a:cubicBezTo>
                  <a:pt x="419" y="13"/>
                  <a:pt x="421" y="10"/>
                  <a:pt x="421" y="7"/>
                </a:cubicBezTo>
                <a:cubicBezTo>
                  <a:pt x="421" y="7"/>
                  <a:pt x="421" y="7"/>
                  <a:pt x="421" y="7"/>
                </a:cubicBezTo>
                <a:cubicBezTo>
                  <a:pt x="421" y="3"/>
                  <a:pt x="419" y="1"/>
                  <a:pt x="415" y="1"/>
                </a:cubicBezTo>
                <a:cubicBezTo>
                  <a:pt x="415" y="1"/>
                  <a:pt x="415" y="1"/>
                  <a:pt x="415" y="1"/>
                </a:cubicBezTo>
                <a:cubicBezTo>
                  <a:pt x="412" y="1"/>
                  <a:pt x="409" y="3"/>
                  <a:pt x="409" y="7"/>
                </a:cubicBezTo>
                <a:cubicBezTo>
                  <a:pt x="409" y="10"/>
                  <a:pt x="412" y="13"/>
                  <a:pt x="415" y="13"/>
                </a:cubicBezTo>
                <a:close/>
                <a:moveTo>
                  <a:pt x="387" y="13"/>
                </a:moveTo>
                <a:cubicBezTo>
                  <a:pt x="387" y="13"/>
                  <a:pt x="387" y="13"/>
                  <a:pt x="387" y="13"/>
                </a:cubicBezTo>
                <a:cubicBezTo>
                  <a:pt x="390" y="13"/>
                  <a:pt x="393" y="10"/>
                  <a:pt x="393" y="7"/>
                </a:cubicBezTo>
                <a:cubicBezTo>
                  <a:pt x="393" y="7"/>
                  <a:pt x="393" y="7"/>
                  <a:pt x="393" y="7"/>
                </a:cubicBezTo>
                <a:cubicBezTo>
                  <a:pt x="393" y="3"/>
                  <a:pt x="390" y="1"/>
                  <a:pt x="387" y="1"/>
                </a:cubicBezTo>
                <a:cubicBezTo>
                  <a:pt x="387" y="1"/>
                  <a:pt x="387" y="1"/>
                  <a:pt x="387" y="1"/>
                </a:cubicBezTo>
                <a:cubicBezTo>
                  <a:pt x="384" y="1"/>
                  <a:pt x="381" y="3"/>
                  <a:pt x="381" y="7"/>
                </a:cubicBezTo>
                <a:cubicBezTo>
                  <a:pt x="381" y="10"/>
                  <a:pt x="384" y="13"/>
                  <a:pt x="387" y="13"/>
                </a:cubicBezTo>
                <a:close/>
                <a:moveTo>
                  <a:pt x="358" y="13"/>
                </a:moveTo>
                <a:cubicBezTo>
                  <a:pt x="358" y="13"/>
                  <a:pt x="358" y="13"/>
                  <a:pt x="358" y="13"/>
                </a:cubicBezTo>
                <a:cubicBezTo>
                  <a:pt x="362" y="13"/>
                  <a:pt x="364" y="10"/>
                  <a:pt x="364" y="7"/>
                </a:cubicBezTo>
                <a:cubicBezTo>
                  <a:pt x="364" y="7"/>
                  <a:pt x="364" y="7"/>
                  <a:pt x="364" y="7"/>
                </a:cubicBezTo>
                <a:cubicBezTo>
                  <a:pt x="364" y="3"/>
                  <a:pt x="362" y="1"/>
                  <a:pt x="358" y="1"/>
                </a:cubicBezTo>
                <a:cubicBezTo>
                  <a:pt x="358" y="1"/>
                  <a:pt x="358" y="1"/>
                  <a:pt x="358" y="1"/>
                </a:cubicBezTo>
                <a:cubicBezTo>
                  <a:pt x="355" y="1"/>
                  <a:pt x="352" y="3"/>
                  <a:pt x="352" y="7"/>
                </a:cubicBezTo>
                <a:cubicBezTo>
                  <a:pt x="352" y="10"/>
                  <a:pt x="355" y="13"/>
                  <a:pt x="358" y="13"/>
                </a:cubicBezTo>
                <a:close/>
                <a:moveTo>
                  <a:pt x="330" y="13"/>
                </a:moveTo>
                <a:cubicBezTo>
                  <a:pt x="330" y="13"/>
                  <a:pt x="330" y="13"/>
                  <a:pt x="330" y="13"/>
                </a:cubicBezTo>
                <a:cubicBezTo>
                  <a:pt x="333" y="13"/>
                  <a:pt x="336" y="10"/>
                  <a:pt x="336" y="7"/>
                </a:cubicBezTo>
                <a:cubicBezTo>
                  <a:pt x="336" y="7"/>
                  <a:pt x="336" y="7"/>
                  <a:pt x="336" y="7"/>
                </a:cubicBezTo>
                <a:cubicBezTo>
                  <a:pt x="336" y="3"/>
                  <a:pt x="333" y="1"/>
                  <a:pt x="330" y="1"/>
                </a:cubicBezTo>
                <a:cubicBezTo>
                  <a:pt x="330" y="1"/>
                  <a:pt x="330" y="1"/>
                  <a:pt x="330" y="1"/>
                </a:cubicBezTo>
                <a:cubicBezTo>
                  <a:pt x="326" y="1"/>
                  <a:pt x="324" y="3"/>
                  <a:pt x="324" y="7"/>
                </a:cubicBezTo>
                <a:cubicBezTo>
                  <a:pt x="324" y="10"/>
                  <a:pt x="326" y="13"/>
                  <a:pt x="330" y="13"/>
                </a:cubicBezTo>
                <a:close/>
                <a:moveTo>
                  <a:pt x="301" y="13"/>
                </a:moveTo>
                <a:cubicBezTo>
                  <a:pt x="301" y="13"/>
                  <a:pt x="301" y="13"/>
                  <a:pt x="301" y="13"/>
                </a:cubicBezTo>
                <a:cubicBezTo>
                  <a:pt x="305" y="13"/>
                  <a:pt x="307" y="10"/>
                  <a:pt x="307" y="7"/>
                </a:cubicBezTo>
                <a:cubicBezTo>
                  <a:pt x="307" y="7"/>
                  <a:pt x="307" y="7"/>
                  <a:pt x="307" y="7"/>
                </a:cubicBezTo>
                <a:cubicBezTo>
                  <a:pt x="307" y="3"/>
                  <a:pt x="305" y="1"/>
                  <a:pt x="301" y="1"/>
                </a:cubicBezTo>
                <a:cubicBezTo>
                  <a:pt x="301" y="1"/>
                  <a:pt x="301" y="1"/>
                  <a:pt x="301" y="1"/>
                </a:cubicBezTo>
                <a:cubicBezTo>
                  <a:pt x="298" y="1"/>
                  <a:pt x="295" y="3"/>
                  <a:pt x="295" y="7"/>
                </a:cubicBezTo>
                <a:cubicBezTo>
                  <a:pt x="295" y="10"/>
                  <a:pt x="298" y="13"/>
                  <a:pt x="301" y="13"/>
                </a:cubicBezTo>
                <a:close/>
                <a:moveTo>
                  <a:pt x="273" y="13"/>
                </a:moveTo>
                <a:cubicBezTo>
                  <a:pt x="273" y="13"/>
                  <a:pt x="273" y="13"/>
                  <a:pt x="273" y="13"/>
                </a:cubicBezTo>
                <a:cubicBezTo>
                  <a:pt x="276" y="13"/>
                  <a:pt x="279" y="10"/>
                  <a:pt x="279" y="7"/>
                </a:cubicBezTo>
                <a:cubicBezTo>
                  <a:pt x="279" y="7"/>
                  <a:pt x="279" y="7"/>
                  <a:pt x="279" y="7"/>
                </a:cubicBezTo>
                <a:cubicBezTo>
                  <a:pt x="279" y="3"/>
                  <a:pt x="276" y="1"/>
                  <a:pt x="273" y="1"/>
                </a:cubicBezTo>
                <a:cubicBezTo>
                  <a:pt x="273" y="1"/>
                  <a:pt x="273" y="1"/>
                  <a:pt x="273" y="1"/>
                </a:cubicBezTo>
                <a:cubicBezTo>
                  <a:pt x="269" y="1"/>
                  <a:pt x="267" y="3"/>
                  <a:pt x="267" y="7"/>
                </a:cubicBezTo>
                <a:cubicBezTo>
                  <a:pt x="267" y="10"/>
                  <a:pt x="269" y="13"/>
                  <a:pt x="273" y="13"/>
                </a:cubicBezTo>
                <a:close/>
                <a:moveTo>
                  <a:pt x="244" y="13"/>
                </a:moveTo>
                <a:cubicBezTo>
                  <a:pt x="244" y="13"/>
                  <a:pt x="244" y="13"/>
                  <a:pt x="244" y="13"/>
                </a:cubicBezTo>
                <a:cubicBezTo>
                  <a:pt x="247" y="13"/>
                  <a:pt x="250" y="10"/>
                  <a:pt x="250" y="7"/>
                </a:cubicBezTo>
                <a:cubicBezTo>
                  <a:pt x="250" y="7"/>
                  <a:pt x="250" y="7"/>
                  <a:pt x="250" y="7"/>
                </a:cubicBezTo>
                <a:cubicBezTo>
                  <a:pt x="250" y="3"/>
                  <a:pt x="247" y="1"/>
                  <a:pt x="244" y="1"/>
                </a:cubicBezTo>
                <a:cubicBezTo>
                  <a:pt x="244" y="1"/>
                  <a:pt x="244" y="1"/>
                  <a:pt x="244" y="1"/>
                </a:cubicBezTo>
                <a:cubicBezTo>
                  <a:pt x="241" y="1"/>
                  <a:pt x="238" y="3"/>
                  <a:pt x="238" y="7"/>
                </a:cubicBezTo>
                <a:cubicBezTo>
                  <a:pt x="238" y="10"/>
                  <a:pt x="241" y="13"/>
                  <a:pt x="244" y="13"/>
                </a:cubicBezTo>
                <a:close/>
                <a:moveTo>
                  <a:pt x="216" y="13"/>
                </a:moveTo>
                <a:cubicBezTo>
                  <a:pt x="216" y="13"/>
                  <a:pt x="216" y="13"/>
                  <a:pt x="216" y="13"/>
                </a:cubicBezTo>
                <a:cubicBezTo>
                  <a:pt x="219" y="13"/>
                  <a:pt x="222" y="10"/>
                  <a:pt x="222" y="7"/>
                </a:cubicBezTo>
                <a:cubicBezTo>
                  <a:pt x="222" y="7"/>
                  <a:pt x="222" y="7"/>
                  <a:pt x="222" y="7"/>
                </a:cubicBezTo>
                <a:cubicBezTo>
                  <a:pt x="222" y="3"/>
                  <a:pt x="219" y="1"/>
                  <a:pt x="216" y="1"/>
                </a:cubicBezTo>
                <a:cubicBezTo>
                  <a:pt x="216" y="1"/>
                  <a:pt x="216" y="1"/>
                  <a:pt x="216" y="1"/>
                </a:cubicBezTo>
                <a:cubicBezTo>
                  <a:pt x="212" y="1"/>
                  <a:pt x="210" y="3"/>
                  <a:pt x="210" y="7"/>
                </a:cubicBezTo>
                <a:cubicBezTo>
                  <a:pt x="210" y="10"/>
                  <a:pt x="212" y="13"/>
                  <a:pt x="216" y="13"/>
                </a:cubicBezTo>
                <a:close/>
                <a:moveTo>
                  <a:pt x="187" y="13"/>
                </a:moveTo>
                <a:cubicBezTo>
                  <a:pt x="187" y="13"/>
                  <a:pt x="187" y="13"/>
                  <a:pt x="187" y="13"/>
                </a:cubicBezTo>
                <a:cubicBezTo>
                  <a:pt x="190" y="13"/>
                  <a:pt x="193" y="10"/>
                  <a:pt x="193" y="7"/>
                </a:cubicBezTo>
                <a:cubicBezTo>
                  <a:pt x="193" y="7"/>
                  <a:pt x="193" y="7"/>
                  <a:pt x="193" y="7"/>
                </a:cubicBezTo>
                <a:cubicBezTo>
                  <a:pt x="193" y="3"/>
                  <a:pt x="190" y="1"/>
                  <a:pt x="187" y="1"/>
                </a:cubicBezTo>
                <a:cubicBezTo>
                  <a:pt x="187" y="1"/>
                  <a:pt x="187" y="1"/>
                  <a:pt x="187" y="1"/>
                </a:cubicBezTo>
                <a:cubicBezTo>
                  <a:pt x="184" y="1"/>
                  <a:pt x="181" y="3"/>
                  <a:pt x="181" y="7"/>
                </a:cubicBezTo>
                <a:cubicBezTo>
                  <a:pt x="181" y="10"/>
                  <a:pt x="184" y="13"/>
                  <a:pt x="187" y="13"/>
                </a:cubicBezTo>
                <a:close/>
                <a:moveTo>
                  <a:pt x="158" y="13"/>
                </a:moveTo>
                <a:cubicBezTo>
                  <a:pt x="158" y="13"/>
                  <a:pt x="158" y="13"/>
                  <a:pt x="158" y="13"/>
                </a:cubicBezTo>
                <a:cubicBezTo>
                  <a:pt x="162" y="13"/>
                  <a:pt x="164" y="10"/>
                  <a:pt x="164" y="7"/>
                </a:cubicBezTo>
                <a:cubicBezTo>
                  <a:pt x="164" y="7"/>
                  <a:pt x="164" y="7"/>
                  <a:pt x="164" y="7"/>
                </a:cubicBezTo>
                <a:cubicBezTo>
                  <a:pt x="164" y="3"/>
                  <a:pt x="162" y="1"/>
                  <a:pt x="158" y="1"/>
                </a:cubicBezTo>
                <a:cubicBezTo>
                  <a:pt x="158" y="1"/>
                  <a:pt x="158" y="1"/>
                  <a:pt x="158" y="1"/>
                </a:cubicBezTo>
                <a:cubicBezTo>
                  <a:pt x="155" y="1"/>
                  <a:pt x="152" y="3"/>
                  <a:pt x="152" y="7"/>
                </a:cubicBezTo>
                <a:cubicBezTo>
                  <a:pt x="152" y="10"/>
                  <a:pt x="155" y="13"/>
                  <a:pt x="158" y="13"/>
                </a:cubicBezTo>
                <a:close/>
                <a:moveTo>
                  <a:pt x="130" y="13"/>
                </a:moveTo>
                <a:cubicBezTo>
                  <a:pt x="130" y="13"/>
                  <a:pt x="130" y="13"/>
                  <a:pt x="130" y="13"/>
                </a:cubicBezTo>
                <a:cubicBezTo>
                  <a:pt x="133" y="13"/>
                  <a:pt x="136" y="10"/>
                  <a:pt x="136" y="7"/>
                </a:cubicBezTo>
                <a:cubicBezTo>
                  <a:pt x="136" y="7"/>
                  <a:pt x="136" y="7"/>
                  <a:pt x="136" y="7"/>
                </a:cubicBezTo>
                <a:cubicBezTo>
                  <a:pt x="136" y="3"/>
                  <a:pt x="133" y="1"/>
                  <a:pt x="130" y="1"/>
                </a:cubicBezTo>
                <a:cubicBezTo>
                  <a:pt x="130" y="1"/>
                  <a:pt x="130" y="1"/>
                  <a:pt x="130" y="1"/>
                </a:cubicBezTo>
                <a:cubicBezTo>
                  <a:pt x="127" y="1"/>
                  <a:pt x="124" y="3"/>
                  <a:pt x="124" y="7"/>
                </a:cubicBezTo>
                <a:cubicBezTo>
                  <a:pt x="124" y="10"/>
                  <a:pt x="127" y="13"/>
                  <a:pt x="130" y="13"/>
                </a:cubicBezTo>
                <a:close/>
                <a:moveTo>
                  <a:pt x="505" y="11"/>
                </a:moveTo>
                <a:cubicBezTo>
                  <a:pt x="506" y="10"/>
                  <a:pt x="507" y="8"/>
                  <a:pt x="507" y="7"/>
                </a:cubicBezTo>
                <a:cubicBezTo>
                  <a:pt x="507" y="5"/>
                  <a:pt x="506" y="4"/>
                  <a:pt x="505" y="3"/>
                </a:cubicBezTo>
                <a:cubicBezTo>
                  <a:pt x="503" y="0"/>
                  <a:pt x="499" y="0"/>
                  <a:pt x="497" y="3"/>
                </a:cubicBezTo>
                <a:cubicBezTo>
                  <a:pt x="496" y="4"/>
                  <a:pt x="495" y="5"/>
                  <a:pt x="495" y="7"/>
                </a:cubicBezTo>
                <a:cubicBezTo>
                  <a:pt x="495" y="8"/>
                  <a:pt x="496" y="10"/>
                  <a:pt x="497" y="11"/>
                </a:cubicBezTo>
                <a:cubicBezTo>
                  <a:pt x="498" y="12"/>
                  <a:pt x="499" y="13"/>
                  <a:pt x="501" y="13"/>
                </a:cubicBezTo>
                <a:cubicBezTo>
                  <a:pt x="503" y="13"/>
                  <a:pt x="504" y="12"/>
                  <a:pt x="505" y="11"/>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1" name="Freeform 11"/>
          <p:cNvSpPr>
            <a:spLocks noEditPoints="1"/>
          </p:cNvSpPr>
          <p:nvPr/>
        </p:nvSpPr>
        <p:spPr bwMode="auto">
          <a:xfrm>
            <a:off x="2415778" y="514748"/>
            <a:ext cx="1450181" cy="402431"/>
          </a:xfrm>
          <a:custGeom>
            <a:avLst/>
            <a:gdLst>
              <a:gd name="T0" fmla="*/ 496 w 508"/>
              <a:gd name="T1" fmla="*/ 135 h 141"/>
              <a:gd name="T2" fmla="*/ 508 w 508"/>
              <a:gd name="T3" fmla="*/ 135 h 141"/>
              <a:gd name="T4" fmla="*/ 486 w 508"/>
              <a:gd name="T5" fmla="*/ 119 h 141"/>
              <a:gd name="T6" fmla="*/ 489 w 508"/>
              <a:gd name="T7" fmla="*/ 118 h 141"/>
              <a:gd name="T8" fmla="*/ 482 w 508"/>
              <a:gd name="T9" fmla="*/ 109 h 141"/>
              <a:gd name="T10" fmla="*/ 486 w 508"/>
              <a:gd name="T11" fmla="*/ 119 h 141"/>
              <a:gd name="T12" fmla="*/ 474 w 508"/>
              <a:gd name="T13" fmla="*/ 97 h 141"/>
              <a:gd name="T14" fmla="*/ 475 w 508"/>
              <a:gd name="T15" fmla="*/ 88 h 141"/>
              <a:gd name="T16" fmla="*/ 465 w 508"/>
              <a:gd name="T17" fmla="*/ 96 h 141"/>
              <a:gd name="T18" fmla="*/ 454 w 508"/>
              <a:gd name="T19" fmla="*/ 77 h 141"/>
              <a:gd name="T20" fmla="*/ 459 w 508"/>
              <a:gd name="T21" fmla="*/ 67 h 141"/>
              <a:gd name="T22" fmla="*/ 450 w 508"/>
              <a:gd name="T23" fmla="*/ 66 h 141"/>
              <a:gd name="T24" fmla="*/ 438 w 508"/>
              <a:gd name="T25" fmla="*/ 55 h 141"/>
              <a:gd name="T26" fmla="*/ 442 w 508"/>
              <a:gd name="T27" fmla="*/ 54 h 141"/>
              <a:gd name="T28" fmla="*/ 434 w 508"/>
              <a:gd name="T29" fmla="*/ 45 h 141"/>
              <a:gd name="T30" fmla="*/ 438 w 508"/>
              <a:gd name="T31" fmla="*/ 55 h 141"/>
              <a:gd name="T32" fmla="*/ 426 w 508"/>
              <a:gd name="T33" fmla="*/ 33 h 141"/>
              <a:gd name="T34" fmla="*/ 427 w 508"/>
              <a:gd name="T35" fmla="*/ 25 h 141"/>
              <a:gd name="T36" fmla="*/ 417 w 508"/>
              <a:gd name="T37" fmla="*/ 32 h 141"/>
              <a:gd name="T38" fmla="*/ 412 w 508"/>
              <a:gd name="T39" fmla="*/ 7 h 141"/>
              <a:gd name="T40" fmla="*/ 400 w 508"/>
              <a:gd name="T41" fmla="*/ 7 h 141"/>
              <a:gd name="T42" fmla="*/ 410 w 508"/>
              <a:gd name="T43" fmla="*/ 11 h 141"/>
              <a:gd name="T44" fmla="*/ 383 w 508"/>
              <a:gd name="T45" fmla="*/ 7 h 141"/>
              <a:gd name="T46" fmla="*/ 377 w 508"/>
              <a:gd name="T47" fmla="*/ 1 h 141"/>
              <a:gd name="T48" fmla="*/ 349 w 508"/>
              <a:gd name="T49" fmla="*/ 13 h 141"/>
              <a:gd name="T50" fmla="*/ 355 w 508"/>
              <a:gd name="T51" fmla="*/ 7 h 141"/>
              <a:gd name="T52" fmla="*/ 343 w 508"/>
              <a:gd name="T53" fmla="*/ 7 h 141"/>
              <a:gd name="T54" fmla="*/ 320 w 508"/>
              <a:gd name="T55" fmla="*/ 13 h 141"/>
              <a:gd name="T56" fmla="*/ 320 w 508"/>
              <a:gd name="T57" fmla="*/ 1 h 141"/>
              <a:gd name="T58" fmla="*/ 320 w 508"/>
              <a:gd name="T59" fmla="*/ 13 h 141"/>
              <a:gd name="T60" fmla="*/ 298 w 508"/>
              <a:gd name="T61" fmla="*/ 7 h 141"/>
              <a:gd name="T62" fmla="*/ 292 w 508"/>
              <a:gd name="T63" fmla="*/ 1 h 141"/>
              <a:gd name="T64" fmla="*/ 263 w 508"/>
              <a:gd name="T65" fmla="*/ 13 h 141"/>
              <a:gd name="T66" fmla="*/ 269 w 508"/>
              <a:gd name="T67" fmla="*/ 7 h 141"/>
              <a:gd name="T68" fmla="*/ 257 w 508"/>
              <a:gd name="T69" fmla="*/ 7 h 141"/>
              <a:gd name="T70" fmla="*/ 235 w 508"/>
              <a:gd name="T71" fmla="*/ 13 h 141"/>
              <a:gd name="T72" fmla="*/ 235 w 508"/>
              <a:gd name="T73" fmla="*/ 1 h 141"/>
              <a:gd name="T74" fmla="*/ 235 w 508"/>
              <a:gd name="T75" fmla="*/ 13 h 141"/>
              <a:gd name="T76" fmla="*/ 212 w 508"/>
              <a:gd name="T77" fmla="*/ 7 h 141"/>
              <a:gd name="T78" fmla="*/ 206 w 508"/>
              <a:gd name="T79" fmla="*/ 1 h 141"/>
              <a:gd name="T80" fmla="*/ 178 w 508"/>
              <a:gd name="T81" fmla="*/ 13 h 141"/>
              <a:gd name="T82" fmla="*/ 184 w 508"/>
              <a:gd name="T83" fmla="*/ 7 h 141"/>
              <a:gd name="T84" fmla="*/ 172 w 508"/>
              <a:gd name="T85" fmla="*/ 7 h 141"/>
              <a:gd name="T86" fmla="*/ 149 w 508"/>
              <a:gd name="T87" fmla="*/ 13 h 141"/>
              <a:gd name="T88" fmla="*/ 149 w 508"/>
              <a:gd name="T89" fmla="*/ 1 h 141"/>
              <a:gd name="T90" fmla="*/ 149 w 508"/>
              <a:gd name="T91" fmla="*/ 13 h 141"/>
              <a:gd name="T92" fmla="*/ 127 w 508"/>
              <a:gd name="T93" fmla="*/ 7 h 141"/>
              <a:gd name="T94" fmla="*/ 121 w 508"/>
              <a:gd name="T95" fmla="*/ 1 h 141"/>
              <a:gd name="T96" fmla="*/ 92 w 508"/>
              <a:gd name="T97" fmla="*/ 13 h 141"/>
              <a:gd name="T98" fmla="*/ 98 w 508"/>
              <a:gd name="T99" fmla="*/ 7 h 141"/>
              <a:gd name="T100" fmla="*/ 86 w 508"/>
              <a:gd name="T101" fmla="*/ 7 h 141"/>
              <a:gd name="T102" fmla="*/ 63 w 508"/>
              <a:gd name="T103" fmla="*/ 13 h 141"/>
              <a:gd name="T104" fmla="*/ 63 w 508"/>
              <a:gd name="T105" fmla="*/ 1 h 141"/>
              <a:gd name="T106" fmla="*/ 63 w 508"/>
              <a:gd name="T107" fmla="*/ 13 h 141"/>
              <a:gd name="T108" fmla="*/ 41 w 508"/>
              <a:gd name="T109" fmla="*/ 7 h 141"/>
              <a:gd name="T110" fmla="*/ 35 w 508"/>
              <a:gd name="T111" fmla="*/ 1 h 141"/>
              <a:gd name="T112" fmla="*/ 11 w 508"/>
              <a:gd name="T113" fmla="*/ 11 h 141"/>
              <a:gd name="T114" fmla="*/ 2 w 508"/>
              <a:gd name="T115" fmla="*/ 3 h 141"/>
              <a:gd name="T116" fmla="*/ 6 w 508"/>
              <a:gd name="T117"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141">
                <a:moveTo>
                  <a:pt x="502" y="141"/>
                </a:moveTo>
                <a:cubicBezTo>
                  <a:pt x="500" y="141"/>
                  <a:pt x="499" y="140"/>
                  <a:pt x="498" y="139"/>
                </a:cubicBezTo>
                <a:cubicBezTo>
                  <a:pt x="497" y="138"/>
                  <a:pt x="496" y="136"/>
                  <a:pt x="496" y="135"/>
                </a:cubicBezTo>
                <a:cubicBezTo>
                  <a:pt x="496" y="133"/>
                  <a:pt x="497" y="132"/>
                  <a:pt x="498" y="130"/>
                </a:cubicBezTo>
                <a:cubicBezTo>
                  <a:pt x="500" y="128"/>
                  <a:pt x="504" y="128"/>
                  <a:pt x="506" y="130"/>
                </a:cubicBezTo>
                <a:cubicBezTo>
                  <a:pt x="507" y="132"/>
                  <a:pt x="508" y="133"/>
                  <a:pt x="508" y="135"/>
                </a:cubicBezTo>
                <a:cubicBezTo>
                  <a:pt x="508" y="136"/>
                  <a:pt x="507" y="138"/>
                  <a:pt x="506" y="139"/>
                </a:cubicBezTo>
                <a:cubicBezTo>
                  <a:pt x="505" y="140"/>
                  <a:pt x="503" y="141"/>
                  <a:pt x="502" y="141"/>
                </a:cubicBezTo>
                <a:close/>
                <a:moveTo>
                  <a:pt x="486" y="119"/>
                </a:moveTo>
                <a:cubicBezTo>
                  <a:pt x="486" y="119"/>
                  <a:pt x="486" y="119"/>
                  <a:pt x="486" y="119"/>
                </a:cubicBezTo>
                <a:cubicBezTo>
                  <a:pt x="487" y="119"/>
                  <a:pt x="488" y="119"/>
                  <a:pt x="489" y="118"/>
                </a:cubicBezTo>
                <a:cubicBezTo>
                  <a:pt x="489" y="118"/>
                  <a:pt x="489" y="118"/>
                  <a:pt x="489" y="118"/>
                </a:cubicBezTo>
                <a:cubicBezTo>
                  <a:pt x="492" y="116"/>
                  <a:pt x="493" y="112"/>
                  <a:pt x="491" y="110"/>
                </a:cubicBezTo>
                <a:cubicBezTo>
                  <a:pt x="491" y="110"/>
                  <a:pt x="491" y="110"/>
                  <a:pt x="491" y="110"/>
                </a:cubicBezTo>
                <a:cubicBezTo>
                  <a:pt x="489" y="107"/>
                  <a:pt x="485" y="107"/>
                  <a:pt x="482" y="109"/>
                </a:cubicBezTo>
                <a:cubicBezTo>
                  <a:pt x="482" y="109"/>
                  <a:pt x="482" y="109"/>
                  <a:pt x="482" y="109"/>
                </a:cubicBezTo>
                <a:cubicBezTo>
                  <a:pt x="480" y="111"/>
                  <a:pt x="479" y="114"/>
                  <a:pt x="481" y="117"/>
                </a:cubicBezTo>
                <a:cubicBezTo>
                  <a:pt x="482" y="119"/>
                  <a:pt x="484" y="119"/>
                  <a:pt x="486" y="119"/>
                </a:cubicBezTo>
                <a:close/>
                <a:moveTo>
                  <a:pt x="470" y="98"/>
                </a:moveTo>
                <a:cubicBezTo>
                  <a:pt x="470" y="98"/>
                  <a:pt x="470" y="98"/>
                  <a:pt x="470" y="98"/>
                </a:cubicBezTo>
                <a:cubicBezTo>
                  <a:pt x="471" y="98"/>
                  <a:pt x="472" y="98"/>
                  <a:pt x="474" y="97"/>
                </a:cubicBezTo>
                <a:cubicBezTo>
                  <a:pt x="474" y="97"/>
                  <a:pt x="474" y="97"/>
                  <a:pt x="474" y="97"/>
                </a:cubicBezTo>
                <a:cubicBezTo>
                  <a:pt x="476" y="95"/>
                  <a:pt x="477" y="91"/>
                  <a:pt x="475" y="88"/>
                </a:cubicBezTo>
                <a:cubicBezTo>
                  <a:pt x="475" y="88"/>
                  <a:pt x="475" y="88"/>
                  <a:pt x="475" y="88"/>
                </a:cubicBezTo>
                <a:cubicBezTo>
                  <a:pt x="473" y="86"/>
                  <a:pt x="469" y="85"/>
                  <a:pt x="466" y="87"/>
                </a:cubicBezTo>
                <a:cubicBezTo>
                  <a:pt x="466" y="87"/>
                  <a:pt x="466" y="87"/>
                  <a:pt x="466" y="87"/>
                </a:cubicBezTo>
                <a:cubicBezTo>
                  <a:pt x="464" y="89"/>
                  <a:pt x="463" y="93"/>
                  <a:pt x="465" y="96"/>
                </a:cubicBezTo>
                <a:cubicBezTo>
                  <a:pt x="466" y="97"/>
                  <a:pt x="468" y="98"/>
                  <a:pt x="470" y="98"/>
                </a:cubicBezTo>
                <a:close/>
                <a:moveTo>
                  <a:pt x="454" y="77"/>
                </a:moveTo>
                <a:cubicBezTo>
                  <a:pt x="454" y="77"/>
                  <a:pt x="454" y="77"/>
                  <a:pt x="454" y="77"/>
                </a:cubicBezTo>
                <a:cubicBezTo>
                  <a:pt x="455" y="77"/>
                  <a:pt x="456" y="76"/>
                  <a:pt x="458" y="76"/>
                </a:cubicBezTo>
                <a:cubicBezTo>
                  <a:pt x="458" y="76"/>
                  <a:pt x="458" y="76"/>
                  <a:pt x="458" y="76"/>
                </a:cubicBezTo>
                <a:cubicBezTo>
                  <a:pt x="460" y="74"/>
                  <a:pt x="461" y="70"/>
                  <a:pt x="459" y="67"/>
                </a:cubicBezTo>
                <a:cubicBezTo>
                  <a:pt x="459" y="67"/>
                  <a:pt x="459" y="67"/>
                  <a:pt x="459" y="67"/>
                </a:cubicBezTo>
                <a:cubicBezTo>
                  <a:pt x="457" y="64"/>
                  <a:pt x="453" y="64"/>
                  <a:pt x="450" y="66"/>
                </a:cubicBezTo>
                <a:cubicBezTo>
                  <a:pt x="450" y="66"/>
                  <a:pt x="450" y="66"/>
                  <a:pt x="450" y="66"/>
                </a:cubicBezTo>
                <a:cubicBezTo>
                  <a:pt x="448" y="68"/>
                  <a:pt x="447" y="72"/>
                  <a:pt x="449" y="74"/>
                </a:cubicBezTo>
                <a:cubicBezTo>
                  <a:pt x="450" y="76"/>
                  <a:pt x="452" y="77"/>
                  <a:pt x="454" y="77"/>
                </a:cubicBezTo>
                <a:close/>
                <a:moveTo>
                  <a:pt x="438" y="55"/>
                </a:moveTo>
                <a:cubicBezTo>
                  <a:pt x="438" y="55"/>
                  <a:pt x="438" y="55"/>
                  <a:pt x="438" y="55"/>
                </a:cubicBezTo>
                <a:cubicBezTo>
                  <a:pt x="439" y="55"/>
                  <a:pt x="440" y="55"/>
                  <a:pt x="442" y="54"/>
                </a:cubicBezTo>
                <a:cubicBezTo>
                  <a:pt x="442" y="54"/>
                  <a:pt x="442" y="54"/>
                  <a:pt x="442" y="54"/>
                </a:cubicBezTo>
                <a:cubicBezTo>
                  <a:pt x="444" y="52"/>
                  <a:pt x="445" y="48"/>
                  <a:pt x="443" y="46"/>
                </a:cubicBezTo>
                <a:cubicBezTo>
                  <a:pt x="443" y="46"/>
                  <a:pt x="443" y="46"/>
                  <a:pt x="443" y="46"/>
                </a:cubicBezTo>
                <a:cubicBezTo>
                  <a:pt x="441" y="43"/>
                  <a:pt x="437" y="43"/>
                  <a:pt x="434" y="45"/>
                </a:cubicBezTo>
                <a:cubicBezTo>
                  <a:pt x="434" y="45"/>
                  <a:pt x="434" y="45"/>
                  <a:pt x="434" y="45"/>
                </a:cubicBezTo>
                <a:cubicBezTo>
                  <a:pt x="432" y="47"/>
                  <a:pt x="431" y="50"/>
                  <a:pt x="433" y="53"/>
                </a:cubicBezTo>
                <a:cubicBezTo>
                  <a:pt x="434" y="55"/>
                  <a:pt x="436" y="55"/>
                  <a:pt x="438" y="55"/>
                </a:cubicBezTo>
                <a:close/>
                <a:moveTo>
                  <a:pt x="422" y="34"/>
                </a:moveTo>
                <a:cubicBezTo>
                  <a:pt x="422" y="34"/>
                  <a:pt x="422" y="34"/>
                  <a:pt x="422" y="34"/>
                </a:cubicBezTo>
                <a:cubicBezTo>
                  <a:pt x="423" y="34"/>
                  <a:pt x="425" y="34"/>
                  <a:pt x="426" y="33"/>
                </a:cubicBezTo>
                <a:cubicBezTo>
                  <a:pt x="426" y="33"/>
                  <a:pt x="426" y="33"/>
                  <a:pt x="426" y="33"/>
                </a:cubicBezTo>
                <a:cubicBezTo>
                  <a:pt x="428" y="31"/>
                  <a:pt x="429" y="27"/>
                  <a:pt x="427" y="25"/>
                </a:cubicBezTo>
                <a:cubicBezTo>
                  <a:pt x="427" y="25"/>
                  <a:pt x="427" y="25"/>
                  <a:pt x="427" y="25"/>
                </a:cubicBezTo>
                <a:cubicBezTo>
                  <a:pt x="425" y="22"/>
                  <a:pt x="421" y="21"/>
                  <a:pt x="418" y="23"/>
                </a:cubicBezTo>
                <a:cubicBezTo>
                  <a:pt x="418" y="23"/>
                  <a:pt x="418" y="23"/>
                  <a:pt x="418" y="23"/>
                </a:cubicBezTo>
                <a:cubicBezTo>
                  <a:pt x="416" y="25"/>
                  <a:pt x="415" y="29"/>
                  <a:pt x="417" y="32"/>
                </a:cubicBezTo>
                <a:cubicBezTo>
                  <a:pt x="418" y="33"/>
                  <a:pt x="420" y="34"/>
                  <a:pt x="422" y="34"/>
                </a:cubicBezTo>
                <a:close/>
                <a:moveTo>
                  <a:pt x="410" y="11"/>
                </a:moveTo>
                <a:cubicBezTo>
                  <a:pt x="411" y="10"/>
                  <a:pt x="412" y="8"/>
                  <a:pt x="412" y="7"/>
                </a:cubicBezTo>
                <a:cubicBezTo>
                  <a:pt x="412" y="5"/>
                  <a:pt x="411" y="4"/>
                  <a:pt x="410" y="3"/>
                </a:cubicBezTo>
                <a:cubicBezTo>
                  <a:pt x="408" y="0"/>
                  <a:pt x="404" y="0"/>
                  <a:pt x="402" y="3"/>
                </a:cubicBezTo>
                <a:cubicBezTo>
                  <a:pt x="401" y="4"/>
                  <a:pt x="400" y="5"/>
                  <a:pt x="400" y="7"/>
                </a:cubicBezTo>
                <a:cubicBezTo>
                  <a:pt x="400" y="8"/>
                  <a:pt x="401" y="10"/>
                  <a:pt x="402" y="11"/>
                </a:cubicBezTo>
                <a:cubicBezTo>
                  <a:pt x="403" y="12"/>
                  <a:pt x="404" y="13"/>
                  <a:pt x="406" y="13"/>
                </a:cubicBezTo>
                <a:cubicBezTo>
                  <a:pt x="408" y="13"/>
                  <a:pt x="409" y="12"/>
                  <a:pt x="410" y="11"/>
                </a:cubicBezTo>
                <a:close/>
                <a:moveTo>
                  <a:pt x="377" y="13"/>
                </a:moveTo>
                <a:cubicBezTo>
                  <a:pt x="377" y="13"/>
                  <a:pt x="377" y="13"/>
                  <a:pt x="377" y="13"/>
                </a:cubicBezTo>
                <a:cubicBezTo>
                  <a:pt x="381" y="13"/>
                  <a:pt x="383" y="10"/>
                  <a:pt x="383" y="7"/>
                </a:cubicBezTo>
                <a:cubicBezTo>
                  <a:pt x="383" y="7"/>
                  <a:pt x="383" y="7"/>
                  <a:pt x="383" y="7"/>
                </a:cubicBezTo>
                <a:cubicBezTo>
                  <a:pt x="383" y="3"/>
                  <a:pt x="381" y="1"/>
                  <a:pt x="377" y="1"/>
                </a:cubicBezTo>
                <a:cubicBezTo>
                  <a:pt x="377" y="1"/>
                  <a:pt x="377" y="1"/>
                  <a:pt x="377" y="1"/>
                </a:cubicBezTo>
                <a:cubicBezTo>
                  <a:pt x="374" y="1"/>
                  <a:pt x="371" y="3"/>
                  <a:pt x="371" y="7"/>
                </a:cubicBezTo>
                <a:cubicBezTo>
                  <a:pt x="371" y="10"/>
                  <a:pt x="374" y="13"/>
                  <a:pt x="377" y="13"/>
                </a:cubicBezTo>
                <a:close/>
                <a:moveTo>
                  <a:pt x="349" y="13"/>
                </a:moveTo>
                <a:cubicBezTo>
                  <a:pt x="349" y="13"/>
                  <a:pt x="349" y="13"/>
                  <a:pt x="349" y="13"/>
                </a:cubicBezTo>
                <a:cubicBezTo>
                  <a:pt x="352" y="13"/>
                  <a:pt x="355" y="10"/>
                  <a:pt x="355" y="7"/>
                </a:cubicBezTo>
                <a:cubicBezTo>
                  <a:pt x="355" y="7"/>
                  <a:pt x="355" y="7"/>
                  <a:pt x="355" y="7"/>
                </a:cubicBezTo>
                <a:cubicBezTo>
                  <a:pt x="355" y="3"/>
                  <a:pt x="352" y="1"/>
                  <a:pt x="349" y="1"/>
                </a:cubicBezTo>
                <a:cubicBezTo>
                  <a:pt x="349" y="1"/>
                  <a:pt x="349" y="1"/>
                  <a:pt x="349" y="1"/>
                </a:cubicBezTo>
                <a:cubicBezTo>
                  <a:pt x="346" y="1"/>
                  <a:pt x="343" y="3"/>
                  <a:pt x="343" y="7"/>
                </a:cubicBezTo>
                <a:cubicBezTo>
                  <a:pt x="343" y="10"/>
                  <a:pt x="346" y="13"/>
                  <a:pt x="349" y="13"/>
                </a:cubicBezTo>
                <a:close/>
                <a:moveTo>
                  <a:pt x="320" y="13"/>
                </a:moveTo>
                <a:cubicBezTo>
                  <a:pt x="320" y="13"/>
                  <a:pt x="320" y="13"/>
                  <a:pt x="320" y="13"/>
                </a:cubicBezTo>
                <a:cubicBezTo>
                  <a:pt x="324" y="13"/>
                  <a:pt x="326" y="10"/>
                  <a:pt x="326" y="7"/>
                </a:cubicBezTo>
                <a:cubicBezTo>
                  <a:pt x="326" y="7"/>
                  <a:pt x="326" y="7"/>
                  <a:pt x="326" y="7"/>
                </a:cubicBezTo>
                <a:cubicBezTo>
                  <a:pt x="326" y="3"/>
                  <a:pt x="324" y="1"/>
                  <a:pt x="320" y="1"/>
                </a:cubicBezTo>
                <a:cubicBezTo>
                  <a:pt x="320" y="1"/>
                  <a:pt x="320" y="1"/>
                  <a:pt x="320" y="1"/>
                </a:cubicBezTo>
                <a:cubicBezTo>
                  <a:pt x="317" y="1"/>
                  <a:pt x="314" y="3"/>
                  <a:pt x="314" y="7"/>
                </a:cubicBezTo>
                <a:cubicBezTo>
                  <a:pt x="314" y="10"/>
                  <a:pt x="317" y="13"/>
                  <a:pt x="320" y="13"/>
                </a:cubicBezTo>
                <a:close/>
                <a:moveTo>
                  <a:pt x="292" y="13"/>
                </a:moveTo>
                <a:cubicBezTo>
                  <a:pt x="292" y="13"/>
                  <a:pt x="292" y="13"/>
                  <a:pt x="292" y="13"/>
                </a:cubicBezTo>
                <a:cubicBezTo>
                  <a:pt x="295" y="13"/>
                  <a:pt x="298" y="10"/>
                  <a:pt x="298" y="7"/>
                </a:cubicBezTo>
                <a:cubicBezTo>
                  <a:pt x="298" y="7"/>
                  <a:pt x="298" y="7"/>
                  <a:pt x="298" y="7"/>
                </a:cubicBezTo>
                <a:cubicBezTo>
                  <a:pt x="298" y="3"/>
                  <a:pt x="295" y="1"/>
                  <a:pt x="292" y="1"/>
                </a:cubicBezTo>
                <a:cubicBezTo>
                  <a:pt x="292" y="1"/>
                  <a:pt x="292" y="1"/>
                  <a:pt x="292" y="1"/>
                </a:cubicBezTo>
                <a:cubicBezTo>
                  <a:pt x="289" y="1"/>
                  <a:pt x="286" y="3"/>
                  <a:pt x="286" y="7"/>
                </a:cubicBezTo>
                <a:cubicBezTo>
                  <a:pt x="286" y="10"/>
                  <a:pt x="289" y="13"/>
                  <a:pt x="292" y="13"/>
                </a:cubicBezTo>
                <a:close/>
                <a:moveTo>
                  <a:pt x="263" y="13"/>
                </a:moveTo>
                <a:cubicBezTo>
                  <a:pt x="263" y="13"/>
                  <a:pt x="263" y="13"/>
                  <a:pt x="263" y="13"/>
                </a:cubicBezTo>
                <a:cubicBezTo>
                  <a:pt x="267" y="13"/>
                  <a:pt x="269" y="10"/>
                  <a:pt x="269" y="7"/>
                </a:cubicBezTo>
                <a:cubicBezTo>
                  <a:pt x="269" y="7"/>
                  <a:pt x="269" y="7"/>
                  <a:pt x="269" y="7"/>
                </a:cubicBezTo>
                <a:cubicBezTo>
                  <a:pt x="269" y="3"/>
                  <a:pt x="267" y="1"/>
                  <a:pt x="263" y="1"/>
                </a:cubicBezTo>
                <a:cubicBezTo>
                  <a:pt x="263" y="1"/>
                  <a:pt x="263" y="1"/>
                  <a:pt x="263" y="1"/>
                </a:cubicBezTo>
                <a:cubicBezTo>
                  <a:pt x="260" y="1"/>
                  <a:pt x="257" y="3"/>
                  <a:pt x="257" y="7"/>
                </a:cubicBezTo>
                <a:cubicBezTo>
                  <a:pt x="257" y="10"/>
                  <a:pt x="260" y="13"/>
                  <a:pt x="263" y="13"/>
                </a:cubicBezTo>
                <a:close/>
                <a:moveTo>
                  <a:pt x="235" y="13"/>
                </a:moveTo>
                <a:cubicBezTo>
                  <a:pt x="235" y="13"/>
                  <a:pt x="235" y="13"/>
                  <a:pt x="235" y="13"/>
                </a:cubicBezTo>
                <a:cubicBezTo>
                  <a:pt x="238" y="13"/>
                  <a:pt x="241" y="10"/>
                  <a:pt x="241" y="7"/>
                </a:cubicBezTo>
                <a:cubicBezTo>
                  <a:pt x="241" y="7"/>
                  <a:pt x="241" y="7"/>
                  <a:pt x="241" y="7"/>
                </a:cubicBezTo>
                <a:cubicBezTo>
                  <a:pt x="241" y="3"/>
                  <a:pt x="238" y="1"/>
                  <a:pt x="235" y="1"/>
                </a:cubicBezTo>
                <a:cubicBezTo>
                  <a:pt x="235" y="1"/>
                  <a:pt x="235" y="1"/>
                  <a:pt x="235" y="1"/>
                </a:cubicBezTo>
                <a:cubicBezTo>
                  <a:pt x="231" y="1"/>
                  <a:pt x="229" y="3"/>
                  <a:pt x="229" y="7"/>
                </a:cubicBezTo>
                <a:cubicBezTo>
                  <a:pt x="229" y="10"/>
                  <a:pt x="231" y="13"/>
                  <a:pt x="235" y="13"/>
                </a:cubicBezTo>
                <a:close/>
                <a:moveTo>
                  <a:pt x="206" y="13"/>
                </a:moveTo>
                <a:cubicBezTo>
                  <a:pt x="206" y="13"/>
                  <a:pt x="206" y="13"/>
                  <a:pt x="206" y="13"/>
                </a:cubicBezTo>
                <a:cubicBezTo>
                  <a:pt x="210" y="13"/>
                  <a:pt x="212" y="10"/>
                  <a:pt x="212" y="7"/>
                </a:cubicBezTo>
                <a:cubicBezTo>
                  <a:pt x="212" y="7"/>
                  <a:pt x="212" y="7"/>
                  <a:pt x="212" y="7"/>
                </a:cubicBezTo>
                <a:cubicBezTo>
                  <a:pt x="212" y="3"/>
                  <a:pt x="210" y="1"/>
                  <a:pt x="206" y="1"/>
                </a:cubicBezTo>
                <a:cubicBezTo>
                  <a:pt x="206" y="1"/>
                  <a:pt x="206" y="1"/>
                  <a:pt x="206" y="1"/>
                </a:cubicBezTo>
                <a:cubicBezTo>
                  <a:pt x="203" y="1"/>
                  <a:pt x="200" y="3"/>
                  <a:pt x="200" y="7"/>
                </a:cubicBezTo>
                <a:cubicBezTo>
                  <a:pt x="200" y="10"/>
                  <a:pt x="203" y="13"/>
                  <a:pt x="206" y="13"/>
                </a:cubicBezTo>
                <a:close/>
                <a:moveTo>
                  <a:pt x="178" y="13"/>
                </a:moveTo>
                <a:cubicBezTo>
                  <a:pt x="178" y="13"/>
                  <a:pt x="178" y="13"/>
                  <a:pt x="178" y="13"/>
                </a:cubicBezTo>
                <a:cubicBezTo>
                  <a:pt x="181" y="13"/>
                  <a:pt x="184" y="10"/>
                  <a:pt x="184" y="7"/>
                </a:cubicBezTo>
                <a:cubicBezTo>
                  <a:pt x="184" y="7"/>
                  <a:pt x="184" y="7"/>
                  <a:pt x="184" y="7"/>
                </a:cubicBezTo>
                <a:cubicBezTo>
                  <a:pt x="184" y="3"/>
                  <a:pt x="181" y="1"/>
                  <a:pt x="178" y="1"/>
                </a:cubicBezTo>
                <a:cubicBezTo>
                  <a:pt x="178" y="1"/>
                  <a:pt x="178" y="1"/>
                  <a:pt x="178" y="1"/>
                </a:cubicBezTo>
                <a:cubicBezTo>
                  <a:pt x="174" y="1"/>
                  <a:pt x="172" y="3"/>
                  <a:pt x="172" y="7"/>
                </a:cubicBezTo>
                <a:cubicBezTo>
                  <a:pt x="172" y="10"/>
                  <a:pt x="174" y="13"/>
                  <a:pt x="178" y="13"/>
                </a:cubicBezTo>
                <a:close/>
                <a:moveTo>
                  <a:pt x="149" y="13"/>
                </a:moveTo>
                <a:cubicBezTo>
                  <a:pt x="149" y="13"/>
                  <a:pt x="149" y="13"/>
                  <a:pt x="149" y="13"/>
                </a:cubicBezTo>
                <a:cubicBezTo>
                  <a:pt x="152" y="13"/>
                  <a:pt x="155" y="10"/>
                  <a:pt x="155" y="7"/>
                </a:cubicBezTo>
                <a:cubicBezTo>
                  <a:pt x="155" y="7"/>
                  <a:pt x="155" y="7"/>
                  <a:pt x="155" y="7"/>
                </a:cubicBezTo>
                <a:cubicBezTo>
                  <a:pt x="155" y="3"/>
                  <a:pt x="152" y="1"/>
                  <a:pt x="149" y="1"/>
                </a:cubicBezTo>
                <a:cubicBezTo>
                  <a:pt x="149" y="1"/>
                  <a:pt x="149" y="1"/>
                  <a:pt x="149" y="1"/>
                </a:cubicBezTo>
                <a:cubicBezTo>
                  <a:pt x="146" y="1"/>
                  <a:pt x="143" y="3"/>
                  <a:pt x="143" y="7"/>
                </a:cubicBezTo>
                <a:cubicBezTo>
                  <a:pt x="143" y="10"/>
                  <a:pt x="146" y="13"/>
                  <a:pt x="149" y="13"/>
                </a:cubicBezTo>
                <a:close/>
                <a:moveTo>
                  <a:pt x="121" y="13"/>
                </a:moveTo>
                <a:cubicBezTo>
                  <a:pt x="121" y="13"/>
                  <a:pt x="121" y="13"/>
                  <a:pt x="121" y="13"/>
                </a:cubicBezTo>
                <a:cubicBezTo>
                  <a:pt x="124" y="13"/>
                  <a:pt x="127" y="10"/>
                  <a:pt x="127" y="7"/>
                </a:cubicBezTo>
                <a:cubicBezTo>
                  <a:pt x="127" y="7"/>
                  <a:pt x="127" y="7"/>
                  <a:pt x="127" y="7"/>
                </a:cubicBezTo>
                <a:cubicBezTo>
                  <a:pt x="127" y="3"/>
                  <a:pt x="124" y="1"/>
                  <a:pt x="121" y="1"/>
                </a:cubicBezTo>
                <a:cubicBezTo>
                  <a:pt x="121" y="1"/>
                  <a:pt x="121" y="1"/>
                  <a:pt x="121" y="1"/>
                </a:cubicBezTo>
                <a:cubicBezTo>
                  <a:pt x="117" y="1"/>
                  <a:pt x="115" y="3"/>
                  <a:pt x="115" y="7"/>
                </a:cubicBezTo>
                <a:cubicBezTo>
                  <a:pt x="115" y="10"/>
                  <a:pt x="117" y="13"/>
                  <a:pt x="121" y="13"/>
                </a:cubicBezTo>
                <a:close/>
                <a:moveTo>
                  <a:pt x="92" y="13"/>
                </a:moveTo>
                <a:cubicBezTo>
                  <a:pt x="92" y="13"/>
                  <a:pt x="92" y="13"/>
                  <a:pt x="92" y="13"/>
                </a:cubicBezTo>
                <a:cubicBezTo>
                  <a:pt x="95" y="13"/>
                  <a:pt x="98" y="10"/>
                  <a:pt x="98" y="7"/>
                </a:cubicBezTo>
                <a:cubicBezTo>
                  <a:pt x="98" y="7"/>
                  <a:pt x="98" y="7"/>
                  <a:pt x="98" y="7"/>
                </a:cubicBezTo>
                <a:cubicBezTo>
                  <a:pt x="98" y="3"/>
                  <a:pt x="95" y="1"/>
                  <a:pt x="92" y="1"/>
                </a:cubicBezTo>
                <a:cubicBezTo>
                  <a:pt x="92" y="1"/>
                  <a:pt x="92" y="1"/>
                  <a:pt x="92" y="1"/>
                </a:cubicBezTo>
                <a:cubicBezTo>
                  <a:pt x="89" y="1"/>
                  <a:pt x="86" y="3"/>
                  <a:pt x="86" y="7"/>
                </a:cubicBezTo>
                <a:cubicBezTo>
                  <a:pt x="86" y="10"/>
                  <a:pt x="89" y="13"/>
                  <a:pt x="92" y="13"/>
                </a:cubicBezTo>
                <a:close/>
                <a:moveTo>
                  <a:pt x="63" y="13"/>
                </a:moveTo>
                <a:cubicBezTo>
                  <a:pt x="63" y="13"/>
                  <a:pt x="63" y="13"/>
                  <a:pt x="63" y="13"/>
                </a:cubicBezTo>
                <a:cubicBezTo>
                  <a:pt x="67" y="13"/>
                  <a:pt x="69" y="10"/>
                  <a:pt x="69" y="7"/>
                </a:cubicBezTo>
                <a:cubicBezTo>
                  <a:pt x="69" y="7"/>
                  <a:pt x="69" y="7"/>
                  <a:pt x="69" y="7"/>
                </a:cubicBezTo>
                <a:cubicBezTo>
                  <a:pt x="69" y="3"/>
                  <a:pt x="67" y="1"/>
                  <a:pt x="63" y="1"/>
                </a:cubicBezTo>
                <a:cubicBezTo>
                  <a:pt x="63" y="1"/>
                  <a:pt x="63" y="1"/>
                  <a:pt x="63" y="1"/>
                </a:cubicBezTo>
                <a:cubicBezTo>
                  <a:pt x="60" y="1"/>
                  <a:pt x="57" y="3"/>
                  <a:pt x="57" y="7"/>
                </a:cubicBezTo>
                <a:cubicBezTo>
                  <a:pt x="57" y="10"/>
                  <a:pt x="60" y="13"/>
                  <a:pt x="63" y="13"/>
                </a:cubicBezTo>
                <a:close/>
                <a:moveTo>
                  <a:pt x="35" y="13"/>
                </a:moveTo>
                <a:cubicBezTo>
                  <a:pt x="35" y="13"/>
                  <a:pt x="35" y="13"/>
                  <a:pt x="35" y="13"/>
                </a:cubicBezTo>
                <a:cubicBezTo>
                  <a:pt x="38" y="13"/>
                  <a:pt x="41" y="10"/>
                  <a:pt x="41" y="7"/>
                </a:cubicBezTo>
                <a:cubicBezTo>
                  <a:pt x="41" y="7"/>
                  <a:pt x="41" y="7"/>
                  <a:pt x="41" y="7"/>
                </a:cubicBezTo>
                <a:cubicBezTo>
                  <a:pt x="41" y="3"/>
                  <a:pt x="38" y="1"/>
                  <a:pt x="35" y="1"/>
                </a:cubicBezTo>
                <a:cubicBezTo>
                  <a:pt x="35" y="1"/>
                  <a:pt x="35" y="1"/>
                  <a:pt x="35" y="1"/>
                </a:cubicBezTo>
                <a:cubicBezTo>
                  <a:pt x="32" y="1"/>
                  <a:pt x="29" y="3"/>
                  <a:pt x="29" y="7"/>
                </a:cubicBezTo>
                <a:cubicBezTo>
                  <a:pt x="29" y="10"/>
                  <a:pt x="32" y="13"/>
                  <a:pt x="35" y="13"/>
                </a:cubicBezTo>
                <a:close/>
                <a:moveTo>
                  <a:pt x="11" y="11"/>
                </a:moveTo>
                <a:cubicBezTo>
                  <a:pt x="12" y="10"/>
                  <a:pt x="12" y="8"/>
                  <a:pt x="12" y="7"/>
                </a:cubicBezTo>
                <a:cubicBezTo>
                  <a:pt x="12" y="5"/>
                  <a:pt x="12" y="4"/>
                  <a:pt x="11" y="3"/>
                </a:cubicBezTo>
                <a:cubicBezTo>
                  <a:pt x="8" y="0"/>
                  <a:pt x="4" y="0"/>
                  <a:pt x="2" y="3"/>
                </a:cubicBezTo>
                <a:cubicBezTo>
                  <a:pt x="1" y="4"/>
                  <a:pt x="0" y="5"/>
                  <a:pt x="0" y="7"/>
                </a:cubicBezTo>
                <a:cubicBezTo>
                  <a:pt x="0" y="8"/>
                  <a:pt x="1" y="10"/>
                  <a:pt x="2" y="11"/>
                </a:cubicBezTo>
                <a:cubicBezTo>
                  <a:pt x="3" y="12"/>
                  <a:pt x="5" y="13"/>
                  <a:pt x="6" y="13"/>
                </a:cubicBezTo>
                <a:cubicBezTo>
                  <a:pt x="8" y="13"/>
                  <a:pt x="10" y="12"/>
                  <a:pt x="11" y="11"/>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2" name="Freeform 12"/>
          <p:cNvSpPr>
            <a:spLocks noEditPoints="1"/>
          </p:cNvSpPr>
          <p:nvPr/>
        </p:nvSpPr>
        <p:spPr bwMode="auto">
          <a:xfrm>
            <a:off x="2330052" y="2106612"/>
            <a:ext cx="833438" cy="34529"/>
          </a:xfrm>
          <a:custGeom>
            <a:avLst/>
            <a:gdLst>
              <a:gd name="T0" fmla="*/ 282 w 292"/>
              <a:gd name="T1" fmla="*/ 10 h 12"/>
              <a:gd name="T2" fmla="*/ 282 w 292"/>
              <a:gd name="T3" fmla="*/ 2 h 12"/>
              <a:gd name="T4" fmla="*/ 292 w 292"/>
              <a:gd name="T5" fmla="*/ 6 h 12"/>
              <a:gd name="T6" fmla="*/ 286 w 292"/>
              <a:gd name="T7" fmla="*/ 12 h 12"/>
              <a:gd name="T8" fmla="*/ 258 w 292"/>
              <a:gd name="T9" fmla="*/ 12 h 12"/>
              <a:gd name="T10" fmla="*/ 264 w 292"/>
              <a:gd name="T11" fmla="*/ 6 h 12"/>
              <a:gd name="T12" fmla="*/ 258 w 292"/>
              <a:gd name="T13" fmla="*/ 0 h 12"/>
              <a:gd name="T14" fmla="*/ 258 w 292"/>
              <a:gd name="T15" fmla="*/ 12 h 12"/>
              <a:gd name="T16" fmla="*/ 230 w 292"/>
              <a:gd name="T17" fmla="*/ 12 h 12"/>
              <a:gd name="T18" fmla="*/ 236 w 292"/>
              <a:gd name="T19" fmla="*/ 6 h 12"/>
              <a:gd name="T20" fmla="*/ 230 w 292"/>
              <a:gd name="T21" fmla="*/ 0 h 12"/>
              <a:gd name="T22" fmla="*/ 230 w 292"/>
              <a:gd name="T23" fmla="*/ 12 h 12"/>
              <a:gd name="T24" fmla="*/ 202 w 292"/>
              <a:gd name="T25" fmla="*/ 12 h 12"/>
              <a:gd name="T26" fmla="*/ 208 w 292"/>
              <a:gd name="T27" fmla="*/ 6 h 12"/>
              <a:gd name="T28" fmla="*/ 202 w 292"/>
              <a:gd name="T29" fmla="*/ 0 h 12"/>
              <a:gd name="T30" fmla="*/ 202 w 292"/>
              <a:gd name="T31" fmla="*/ 12 h 12"/>
              <a:gd name="T32" fmla="*/ 174 w 292"/>
              <a:gd name="T33" fmla="*/ 12 h 12"/>
              <a:gd name="T34" fmla="*/ 180 w 292"/>
              <a:gd name="T35" fmla="*/ 6 h 12"/>
              <a:gd name="T36" fmla="*/ 174 w 292"/>
              <a:gd name="T37" fmla="*/ 0 h 12"/>
              <a:gd name="T38" fmla="*/ 174 w 292"/>
              <a:gd name="T39" fmla="*/ 12 h 12"/>
              <a:gd name="T40" fmla="*/ 146 w 292"/>
              <a:gd name="T41" fmla="*/ 12 h 12"/>
              <a:gd name="T42" fmla="*/ 152 w 292"/>
              <a:gd name="T43" fmla="*/ 6 h 12"/>
              <a:gd name="T44" fmla="*/ 146 w 292"/>
              <a:gd name="T45" fmla="*/ 0 h 12"/>
              <a:gd name="T46" fmla="*/ 146 w 292"/>
              <a:gd name="T47" fmla="*/ 12 h 12"/>
              <a:gd name="T48" fmla="*/ 118 w 292"/>
              <a:gd name="T49" fmla="*/ 12 h 12"/>
              <a:gd name="T50" fmla="*/ 124 w 292"/>
              <a:gd name="T51" fmla="*/ 6 h 12"/>
              <a:gd name="T52" fmla="*/ 118 w 292"/>
              <a:gd name="T53" fmla="*/ 0 h 12"/>
              <a:gd name="T54" fmla="*/ 118 w 292"/>
              <a:gd name="T55" fmla="*/ 12 h 12"/>
              <a:gd name="T56" fmla="*/ 90 w 292"/>
              <a:gd name="T57" fmla="*/ 12 h 12"/>
              <a:gd name="T58" fmla="*/ 96 w 292"/>
              <a:gd name="T59" fmla="*/ 6 h 12"/>
              <a:gd name="T60" fmla="*/ 90 w 292"/>
              <a:gd name="T61" fmla="*/ 0 h 12"/>
              <a:gd name="T62" fmla="*/ 90 w 292"/>
              <a:gd name="T63" fmla="*/ 12 h 12"/>
              <a:gd name="T64" fmla="*/ 62 w 292"/>
              <a:gd name="T65" fmla="*/ 12 h 12"/>
              <a:gd name="T66" fmla="*/ 68 w 292"/>
              <a:gd name="T67" fmla="*/ 6 h 12"/>
              <a:gd name="T68" fmla="*/ 62 w 292"/>
              <a:gd name="T69" fmla="*/ 0 h 12"/>
              <a:gd name="T70" fmla="*/ 62 w 292"/>
              <a:gd name="T71" fmla="*/ 12 h 12"/>
              <a:gd name="T72" fmla="*/ 34 w 292"/>
              <a:gd name="T73" fmla="*/ 12 h 12"/>
              <a:gd name="T74" fmla="*/ 40 w 292"/>
              <a:gd name="T75" fmla="*/ 6 h 12"/>
              <a:gd name="T76" fmla="*/ 34 w 292"/>
              <a:gd name="T77" fmla="*/ 0 h 12"/>
              <a:gd name="T78" fmla="*/ 34 w 292"/>
              <a:gd name="T79" fmla="*/ 12 h 12"/>
              <a:gd name="T80" fmla="*/ 12 w 292"/>
              <a:gd name="T81" fmla="*/ 6 h 12"/>
              <a:gd name="T82" fmla="*/ 2 w 292"/>
              <a:gd name="T83" fmla="*/ 2 h 12"/>
              <a:gd name="T84" fmla="*/ 2 w 292"/>
              <a:gd name="T85" fmla="*/ 10 h 12"/>
              <a:gd name="T86" fmla="*/ 10 w 292"/>
              <a:gd name="T8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2" h="12">
                <a:moveTo>
                  <a:pt x="286" y="12"/>
                </a:moveTo>
                <a:cubicBezTo>
                  <a:pt x="285" y="12"/>
                  <a:pt x="283" y="11"/>
                  <a:pt x="282" y="10"/>
                </a:cubicBezTo>
                <a:cubicBezTo>
                  <a:pt x="281" y="9"/>
                  <a:pt x="280" y="8"/>
                  <a:pt x="280" y="6"/>
                </a:cubicBezTo>
                <a:cubicBezTo>
                  <a:pt x="280" y="4"/>
                  <a:pt x="281" y="3"/>
                  <a:pt x="282" y="2"/>
                </a:cubicBezTo>
                <a:cubicBezTo>
                  <a:pt x="284" y="0"/>
                  <a:pt x="288" y="0"/>
                  <a:pt x="291" y="2"/>
                </a:cubicBezTo>
                <a:cubicBezTo>
                  <a:pt x="292" y="3"/>
                  <a:pt x="292" y="4"/>
                  <a:pt x="292" y="6"/>
                </a:cubicBezTo>
                <a:cubicBezTo>
                  <a:pt x="292" y="8"/>
                  <a:pt x="292" y="9"/>
                  <a:pt x="291" y="10"/>
                </a:cubicBezTo>
                <a:cubicBezTo>
                  <a:pt x="290" y="11"/>
                  <a:pt x="288" y="12"/>
                  <a:pt x="286" y="12"/>
                </a:cubicBezTo>
                <a:close/>
                <a:moveTo>
                  <a:pt x="258" y="12"/>
                </a:moveTo>
                <a:cubicBezTo>
                  <a:pt x="258" y="12"/>
                  <a:pt x="258" y="12"/>
                  <a:pt x="258" y="12"/>
                </a:cubicBezTo>
                <a:cubicBezTo>
                  <a:pt x="262" y="12"/>
                  <a:pt x="264" y="9"/>
                  <a:pt x="264" y="6"/>
                </a:cubicBezTo>
                <a:cubicBezTo>
                  <a:pt x="264" y="6"/>
                  <a:pt x="264" y="6"/>
                  <a:pt x="264" y="6"/>
                </a:cubicBezTo>
                <a:cubicBezTo>
                  <a:pt x="264" y="3"/>
                  <a:pt x="262" y="0"/>
                  <a:pt x="258" y="0"/>
                </a:cubicBezTo>
                <a:cubicBezTo>
                  <a:pt x="258" y="0"/>
                  <a:pt x="258" y="0"/>
                  <a:pt x="258" y="0"/>
                </a:cubicBezTo>
                <a:cubicBezTo>
                  <a:pt x="255" y="0"/>
                  <a:pt x="252" y="3"/>
                  <a:pt x="252" y="6"/>
                </a:cubicBezTo>
                <a:cubicBezTo>
                  <a:pt x="252" y="9"/>
                  <a:pt x="255" y="12"/>
                  <a:pt x="258" y="12"/>
                </a:cubicBezTo>
                <a:close/>
                <a:moveTo>
                  <a:pt x="230" y="12"/>
                </a:moveTo>
                <a:cubicBezTo>
                  <a:pt x="230" y="12"/>
                  <a:pt x="230" y="12"/>
                  <a:pt x="230" y="12"/>
                </a:cubicBezTo>
                <a:cubicBezTo>
                  <a:pt x="234" y="12"/>
                  <a:pt x="236" y="9"/>
                  <a:pt x="236" y="6"/>
                </a:cubicBezTo>
                <a:cubicBezTo>
                  <a:pt x="236" y="6"/>
                  <a:pt x="236" y="6"/>
                  <a:pt x="236" y="6"/>
                </a:cubicBezTo>
                <a:cubicBezTo>
                  <a:pt x="236" y="3"/>
                  <a:pt x="234" y="0"/>
                  <a:pt x="230" y="0"/>
                </a:cubicBezTo>
                <a:cubicBezTo>
                  <a:pt x="230" y="0"/>
                  <a:pt x="230" y="0"/>
                  <a:pt x="230" y="0"/>
                </a:cubicBezTo>
                <a:cubicBezTo>
                  <a:pt x="227" y="0"/>
                  <a:pt x="224" y="3"/>
                  <a:pt x="224" y="6"/>
                </a:cubicBezTo>
                <a:cubicBezTo>
                  <a:pt x="224" y="9"/>
                  <a:pt x="227" y="12"/>
                  <a:pt x="230" y="12"/>
                </a:cubicBezTo>
                <a:close/>
                <a:moveTo>
                  <a:pt x="202" y="12"/>
                </a:moveTo>
                <a:cubicBezTo>
                  <a:pt x="202" y="12"/>
                  <a:pt x="202" y="12"/>
                  <a:pt x="202" y="12"/>
                </a:cubicBezTo>
                <a:cubicBezTo>
                  <a:pt x="206" y="12"/>
                  <a:pt x="208" y="9"/>
                  <a:pt x="208" y="6"/>
                </a:cubicBezTo>
                <a:cubicBezTo>
                  <a:pt x="208" y="6"/>
                  <a:pt x="208" y="6"/>
                  <a:pt x="208" y="6"/>
                </a:cubicBezTo>
                <a:cubicBezTo>
                  <a:pt x="208" y="3"/>
                  <a:pt x="206" y="0"/>
                  <a:pt x="202" y="0"/>
                </a:cubicBezTo>
                <a:cubicBezTo>
                  <a:pt x="202" y="0"/>
                  <a:pt x="202" y="0"/>
                  <a:pt x="202" y="0"/>
                </a:cubicBezTo>
                <a:cubicBezTo>
                  <a:pt x="199" y="0"/>
                  <a:pt x="196" y="3"/>
                  <a:pt x="196" y="6"/>
                </a:cubicBezTo>
                <a:cubicBezTo>
                  <a:pt x="196" y="9"/>
                  <a:pt x="199" y="12"/>
                  <a:pt x="202" y="12"/>
                </a:cubicBezTo>
                <a:close/>
                <a:moveTo>
                  <a:pt x="174" y="12"/>
                </a:moveTo>
                <a:cubicBezTo>
                  <a:pt x="174" y="12"/>
                  <a:pt x="174" y="12"/>
                  <a:pt x="174" y="12"/>
                </a:cubicBezTo>
                <a:cubicBezTo>
                  <a:pt x="178" y="12"/>
                  <a:pt x="180" y="9"/>
                  <a:pt x="180" y="6"/>
                </a:cubicBezTo>
                <a:cubicBezTo>
                  <a:pt x="180" y="6"/>
                  <a:pt x="180" y="6"/>
                  <a:pt x="180" y="6"/>
                </a:cubicBezTo>
                <a:cubicBezTo>
                  <a:pt x="180" y="3"/>
                  <a:pt x="178" y="0"/>
                  <a:pt x="174" y="0"/>
                </a:cubicBezTo>
                <a:cubicBezTo>
                  <a:pt x="174" y="0"/>
                  <a:pt x="174" y="0"/>
                  <a:pt x="174" y="0"/>
                </a:cubicBezTo>
                <a:cubicBezTo>
                  <a:pt x="171" y="0"/>
                  <a:pt x="168" y="3"/>
                  <a:pt x="168" y="6"/>
                </a:cubicBezTo>
                <a:cubicBezTo>
                  <a:pt x="168" y="9"/>
                  <a:pt x="171" y="12"/>
                  <a:pt x="174" y="12"/>
                </a:cubicBezTo>
                <a:close/>
                <a:moveTo>
                  <a:pt x="146" y="12"/>
                </a:moveTo>
                <a:cubicBezTo>
                  <a:pt x="146" y="12"/>
                  <a:pt x="146" y="12"/>
                  <a:pt x="146" y="12"/>
                </a:cubicBezTo>
                <a:cubicBezTo>
                  <a:pt x="149" y="12"/>
                  <a:pt x="152" y="9"/>
                  <a:pt x="152" y="6"/>
                </a:cubicBezTo>
                <a:cubicBezTo>
                  <a:pt x="152" y="6"/>
                  <a:pt x="152" y="6"/>
                  <a:pt x="152" y="6"/>
                </a:cubicBezTo>
                <a:cubicBezTo>
                  <a:pt x="152" y="3"/>
                  <a:pt x="149" y="0"/>
                  <a:pt x="146" y="0"/>
                </a:cubicBezTo>
                <a:cubicBezTo>
                  <a:pt x="146" y="0"/>
                  <a:pt x="146" y="0"/>
                  <a:pt x="146" y="0"/>
                </a:cubicBezTo>
                <a:cubicBezTo>
                  <a:pt x="143" y="0"/>
                  <a:pt x="140" y="3"/>
                  <a:pt x="140" y="6"/>
                </a:cubicBezTo>
                <a:cubicBezTo>
                  <a:pt x="140" y="9"/>
                  <a:pt x="143" y="12"/>
                  <a:pt x="146" y="12"/>
                </a:cubicBezTo>
                <a:close/>
                <a:moveTo>
                  <a:pt x="118" y="12"/>
                </a:moveTo>
                <a:cubicBezTo>
                  <a:pt x="118" y="12"/>
                  <a:pt x="118" y="12"/>
                  <a:pt x="118" y="12"/>
                </a:cubicBezTo>
                <a:cubicBezTo>
                  <a:pt x="121" y="12"/>
                  <a:pt x="124" y="9"/>
                  <a:pt x="124" y="6"/>
                </a:cubicBezTo>
                <a:cubicBezTo>
                  <a:pt x="124" y="6"/>
                  <a:pt x="124" y="6"/>
                  <a:pt x="124" y="6"/>
                </a:cubicBezTo>
                <a:cubicBezTo>
                  <a:pt x="124" y="3"/>
                  <a:pt x="121" y="0"/>
                  <a:pt x="118" y="0"/>
                </a:cubicBezTo>
                <a:cubicBezTo>
                  <a:pt x="118" y="0"/>
                  <a:pt x="118" y="0"/>
                  <a:pt x="118" y="0"/>
                </a:cubicBezTo>
                <a:cubicBezTo>
                  <a:pt x="115" y="0"/>
                  <a:pt x="112" y="3"/>
                  <a:pt x="112" y="6"/>
                </a:cubicBezTo>
                <a:cubicBezTo>
                  <a:pt x="112" y="9"/>
                  <a:pt x="115" y="12"/>
                  <a:pt x="118" y="12"/>
                </a:cubicBezTo>
                <a:close/>
                <a:moveTo>
                  <a:pt x="90" y="12"/>
                </a:moveTo>
                <a:cubicBezTo>
                  <a:pt x="90" y="12"/>
                  <a:pt x="90" y="12"/>
                  <a:pt x="90" y="12"/>
                </a:cubicBezTo>
                <a:cubicBezTo>
                  <a:pt x="93" y="12"/>
                  <a:pt x="96" y="9"/>
                  <a:pt x="96" y="6"/>
                </a:cubicBezTo>
                <a:cubicBezTo>
                  <a:pt x="96" y="6"/>
                  <a:pt x="96" y="6"/>
                  <a:pt x="96" y="6"/>
                </a:cubicBezTo>
                <a:cubicBezTo>
                  <a:pt x="96" y="3"/>
                  <a:pt x="93" y="0"/>
                  <a:pt x="90" y="0"/>
                </a:cubicBezTo>
                <a:cubicBezTo>
                  <a:pt x="90" y="0"/>
                  <a:pt x="90" y="0"/>
                  <a:pt x="90" y="0"/>
                </a:cubicBezTo>
                <a:cubicBezTo>
                  <a:pt x="87" y="0"/>
                  <a:pt x="84" y="3"/>
                  <a:pt x="84" y="6"/>
                </a:cubicBezTo>
                <a:cubicBezTo>
                  <a:pt x="84" y="9"/>
                  <a:pt x="87" y="12"/>
                  <a:pt x="90" y="12"/>
                </a:cubicBezTo>
                <a:close/>
                <a:moveTo>
                  <a:pt x="62" y="12"/>
                </a:moveTo>
                <a:cubicBezTo>
                  <a:pt x="62" y="12"/>
                  <a:pt x="62" y="12"/>
                  <a:pt x="62" y="12"/>
                </a:cubicBezTo>
                <a:cubicBezTo>
                  <a:pt x="65" y="12"/>
                  <a:pt x="68" y="9"/>
                  <a:pt x="68" y="6"/>
                </a:cubicBezTo>
                <a:cubicBezTo>
                  <a:pt x="68" y="6"/>
                  <a:pt x="68" y="6"/>
                  <a:pt x="68" y="6"/>
                </a:cubicBezTo>
                <a:cubicBezTo>
                  <a:pt x="68" y="3"/>
                  <a:pt x="65" y="0"/>
                  <a:pt x="62" y="0"/>
                </a:cubicBezTo>
                <a:cubicBezTo>
                  <a:pt x="62" y="0"/>
                  <a:pt x="62" y="0"/>
                  <a:pt x="62" y="0"/>
                </a:cubicBezTo>
                <a:cubicBezTo>
                  <a:pt x="59" y="0"/>
                  <a:pt x="56" y="3"/>
                  <a:pt x="56" y="6"/>
                </a:cubicBezTo>
                <a:cubicBezTo>
                  <a:pt x="56" y="9"/>
                  <a:pt x="59" y="12"/>
                  <a:pt x="62" y="12"/>
                </a:cubicBezTo>
                <a:close/>
                <a:moveTo>
                  <a:pt x="34" y="12"/>
                </a:moveTo>
                <a:cubicBezTo>
                  <a:pt x="34" y="12"/>
                  <a:pt x="34" y="12"/>
                  <a:pt x="34" y="12"/>
                </a:cubicBezTo>
                <a:cubicBezTo>
                  <a:pt x="37" y="12"/>
                  <a:pt x="40" y="9"/>
                  <a:pt x="40" y="6"/>
                </a:cubicBezTo>
                <a:cubicBezTo>
                  <a:pt x="40" y="6"/>
                  <a:pt x="40" y="6"/>
                  <a:pt x="40" y="6"/>
                </a:cubicBezTo>
                <a:cubicBezTo>
                  <a:pt x="40" y="3"/>
                  <a:pt x="37" y="0"/>
                  <a:pt x="34" y="0"/>
                </a:cubicBezTo>
                <a:cubicBezTo>
                  <a:pt x="34" y="0"/>
                  <a:pt x="34" y="0"/>
                  <a:pt x="34" y="0"/>
                </a:cubicBezTo>
                <a:cubicBezTo>
                  <a:pt x="31" y="0"/>
                  <a:pt x="28" y="3"/>
                  <a:pt x="28" y="6"/>
                </a:cubicBezTo>
                <a:cubicBezTo>
                  <a:pt x="28" y="9"/>
                  <a:pt x="31" y="12"/>
                  <a:pt x="34" y="12"/>
                </a:cubicBezTo>
                <a:close/>
                <a:moveTo>
                  <a:pt x="10" y="10"/>
                </a:moveTo>
                <a:cubicBezTo>
                  <a:pt x="11" y="9"/>
                  <a:pt x="12" y="8"/>
                  <a:pt x="12" y="6"/>
                </a:cubicBezTo>
                <a:cubicBezTo>
                  <a:pt x="12" y="4"/>
                  <a:pt x="11" y="3"/>
                  <a:pt x="10" y="2"/>
                </a:cubicBezTo>
                <a:cubicBezTo>
                  <a:pt x="8" y="0"/>
                  <a:pt x="4" y="0"/>
                  <a:pt x="2" y="2"/>
                </a:cubicBezTo>
                <a:cubicBezTo>
                  <a:pt x="0" y="3"/>
                  <a:pt x="0" y="4"/>
                  <a:pt x="0" y="6"/>
                </a:cubicBezTo>
                <a:cubicBezTo>
                  <a:pt x="0" y="8"/>
                  <a:pt x="0" y="9"/>
                  <a:pt x="2" y="10"/>
                </a:cubicBezTo>
                <a:cubicBezTo>
                  <a:pt x="3" y="11"/>
                  <a:pt x="4" y="12"/>
                  <a:pt x="6" y="12"/>
                </a:cubicBezTo>
                <a:cubicBezTo>
                  <a:pt x="7" y="12"/>
                  <a:pt x="9" y="11"/>
                  <a:pt x="10" y="1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3" name="Freeform 13"/>
          <p:cNvSpPr>
            <a:spLocks/>
          </p:cNvSpPr>
          <p:nvPr/>
        </p:nvSpPr>
        <p:spPr bwMode="auto">
          <a:xfrm>
            <a:off x="3861196" y="3184129"/>
            <a:ext cx="125016" cy="126206"/>
          </a:xfrm>
          <a:custGeom>
            <a:avLst/>
            <a:gdLst>
              <a:gd name="T0" fmla="*/ 32 w 44"/>
              <a:gd name="T1" fmla="*/ 39 h 44"/>
              <a:gd name="T2" fmla="*/ 5 w 44"/>
              <a:gd name="T3" fmla="*/ 32 h 44"/>
              <a:gd name="T4" fmla="*/ 12 w 44"/>
              <a:gd name="T5" fmla="*/ 6 h 44"/>
              <a:gd name="T6" fmla="*/ 39 w 44"/>
              <a:gd name="T7" fmla="*/ 13 h 44"/>
              <a:gd name="T8" fmla="*/ 32 w 44"/>
              <a:gd name="T9" fmla="*/ 39 h 44"/>
            </a:gdLst>
            <a:ahLst/>
            <a:cxnLst>
              <a:cxn ang="0">
                <a:pos x="T0" y="T1"/>
              </a:cxn>
              <a:cxn ang="0">
                <a:pos x="T2" y="T3"/>
              </a:cxn>
              <a:cxn ang="0">
                <a:pos x="T4" y="T5"/>
              </a:cxn>
              <a:cxn ang="0">
                <a:pos x="T6" y="T7"/>
              </a:cxn>
              <a:cxn ang="0">
                <a:pos x="T8" y="T9"/>
              </a:cxn>
            </a:cxnLst>
            <a:rect l="0" t="0" r="r" b="b"/>
            <a:pathLst>
              <a:path w="44" h="44">
                <a:moveTo>
                  <a:pt x="32" y="39"/>
                </a:moveTo>
                <a:cubicBezTo>
                  <a:pt x="23" y="44"/>
                  <a:pt x="11" y="41"/>
                  <a:pt x="5" y="32"/>
                </a:cubicBezTo>
                <a:cubicBezTo>
                  <a:pt x="0" y="23"/>
                  <a:pt x="3" y="11"/>
                  <a:pt x="12" y="6"/>
                </a:cubicBezTo>
                <a:cubicBezTo>
                  <a:pt x="22" y="0"/>
                  <a:pt x="34" y="3"/>
                  <a:pt x="39" y="13"/>
                </a:cubicBezTo>
                <a:cubicBezTo>
                  <a:pt x="44" y="22"/>
                  <a:pt x="41" y="34"/>
                  <a:pt x="32" y="3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4" name="Oval 14"/>
          <p:cNvSpPr>
            <a:spLocks noChangeArrowheads="1"/>
          </p:cNvSpPr>
          <p:nvPr/>
        </p:nvSpPr>
        <p:spPr bwMode="auto">
          <a:xfrm>
            <a:off x="5166121" y="3192463"/>
            <a:ext cx="110729" cy="111919"/>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5" name="Freeform 15"/>
          <p:cNvSpPr>
            <a:spLocks/>
          </p:cNvSpPr>
          <p:nvPr/>
        </p:nvSpPr>
        <p:spPr bwMode="auto">
          <a:xfrm>
            <a:off x="5805487" y="2061369"/>
            <a:ext cx="126206" cy="125016"/>
          </a:xfrm>
          <a:custGeom>
            <a:avLst/>
            <a:gdLst>
              <a:gd name="T0" fmla="*/ 32 w 44"/>
              <a:gd name="T1" fmla="*/ 5 h 44"/>
              <a:gd name="T2" fmla="*/ 39 w 44"/>
              <a:gd name="T3" fmla="*/ 32 h 44"/>
              <a:gd name="T4" fmla="*/ 13 w 44"/>
              <a:gd name="T5" fmla="*/ 39 h 44"/>
              <a:gd name="T6" fmla="*/ 6 w 44"/>
              <a:gd name="T7" fmla="*/ 12 h 44"/>
              <a:gd name="T8" fmla="*/ 32 w 44"/>
              <a:gd name="T9" fmla="*/ 5 h 44"/>
            </a:gdLst>
            <a:ahLst/>
            <a:cxnLst>
              <a:cxn ang="0">
                <a:pos x="T0" y="T1"/>
              </a:cxn>
              <a:cxn ang="0">
                <a:pos x="T2" y="T3"/>
              </a:cxn>
              <a:cxn ang="0">
                <a:pos x="T4" y="T5"/>
              </a:cxn>
              <a:cxn ang="0">
                <a:pos x="T6" y="T7"/>
              </a:cxn>
              <a:cxn ang="0">
                <a:pos x="T8" y="T9"/>
              </a:cxn>
            </a:cxnLst>
            <a:rect l="0" t="0" r="r" b="b"/>
            <a:pathLst>
              <a:path w="44" h="44">
                <a:moveTo>
                  <a:pt x="32" y="5"/>
                </a:moveTo>
                <a:cubicBezTo>
                  <a:pt x="41" y="11"/>
                  <a:pt x="44" y="22"/>
                  <a:pt x="39" y="32"/>
                </a:cubicBezTo>
                <a:cubicBezTo>
                  <a:pt x="34" y="41"/>
                  <a:pt x="22" y="44"/>
                  <a:pt x="13" y="39"/>
                </a:cubicBezTo>
                <a:cubicBezTo>
                  <a:pt x="3" y="33"/>
                  <a:pt x="0" y="22"/>
                  <a:pt x="6" y="12"/>
                </a:cubicBezTo>
                <a:cubicBezTo>
                  <a:pt x="11" y="3"/>
                  <a:pt x="23" y="0"/>
                  <a:pt x="32" y="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6" name="Freeform 16"/>
          <p:cNvSpPr>
            <a:spLocks/>
          </p:cNvSpPr>
          <p:nvPr/>
        </p:nvSpPr>
        <p:spPr bwMode="auto">
          <a:xfrm>
            <a:off x="5157787" y="937419"/>
            <a:ext cx="125016" cy="126206"/>
          </a:xfrm>
          <a:custGeom>
            <a:avLst/>
            <a:gdLst>
              <a:gd name="T0" fmla="*/ 13 w 44"/>
              <a:gd name="T1" fmla="*/ 5 h 44"/>
              <a:gd name="T2" fmla="*/ 39 w 44"/>
              <a:gd name="T3" fmla="*/ 12 h 44"/>
              <a:gd name="T4" fmla="*/ 32 w 44"/>
              <a:gd name="T5" fmla="*/ 38 h 44"/>
              <a:gd name="T6" fmla="*/ 6 w 44"/>
              <a:gd name="T7" fmla="*/ 31 h 44"/>
              <a:gd name="T8" fmla="*/ 13 w 44"/>
              <a:gd name="T9" fmla="*/ 5 h 44"/>
            </a:gdLst>
            <a:ahLst/>
            <a:cxnLst>
              <a:cxn ang="0">
                <a:pos x="T0" y="T1"/>
              </a:cxn>
              <a:cxn ang="0">
                <a:pos x="T2" y="T3"/>
              </a:cxn>
              <a:cxn ang="0">
                <a:pos x="T4" y="T5"/>
              </a:cxn>
              <a:cxn ang="0">
                <a:pos x="T6" y="T7"/>
              </a:cxn>
              <a:cxn ang="0">
                <a:pos x="T8" y="T9"/>
              </a:cxn>
            </a:cxnLst>
            <a:rect l="0" t="0" r="r" b="b"/>
            <a:pathLst>
              <a:path w="44" h="44">
                <a:moveTo>
                  <a:pt x="13" y="5"/>
                </a:moveTo>
                <a:cubicBezTo>
                  <a:pt x="22" y="0"/>
                  <a:pt x="34" y="3"/>
                  <a:pt x="39" y="12"/>
                </a:cubicBezTo>
                <a:cubicBezTo>
                  <a:pt x="44" y="21"/>
                  <a:pt x="41" y="33"/>
                  <a:pt x="32" y="38"/>
                </a:cubicBezTo>
                <a:cubicBezTo>
                  <a:pt x="23" y="44"/>
                  <a:pt x="11" y="41"/>
                  <a:pt x="6" y="31"/>
                </a:cubicBezTo>
                <a:cubicBezTo>
                  <a:pt x="0" y="22"/>
                  <a:pt x="3" y="10"/>
                  <a:pt x="13" y="5"/>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7" name="Oval 17"/>
          <p:cNvSpPr>
            <a:spLocks noChangeArrowheads="1"/>
          </p:cNvSpPr>
          <p:nvPr/>
        </p:nvSpPr>
        <p:spPr bwMode="auto">
          <a:xfrm>
            <a:off x="3869531" y="943373"/>
            <a:ext cx="108347" cy="111919"/>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8" name="Freeform 18"/>
          <p:cNvSpPr>
            <a:spLocks/>
          </p:cNvSpPr>
          <p:nvPr/>
        </p:nvSpPr>
        <p:spPr bwMode="auto">
          <a:xfrm>
            <a:off x="3212306" y="2061369"/>
            <a:ext cx="126206" cy="125016"/>
          </a:xfrm>
          <a:custGeom>
            <a:avLst/>
            <a:gdLst>
              <a:gd name="T0" fmla="*/ 12 w 44"/>
              <a:gd name="T1" fmla="*/ 39 h 44"/>
              <a:gd name="T2" fmla="*/ 5 w 44"/>
              <a:gd name="T3" fmla="*/ 12 h 44"/>
              <a:gd name="T4" fmla="*/ 32 w 44"/>
              <a:gd name="T5" fmla="*/ 5 h 44"/>
              <a:gd name="T6" fmla="*/ 39 w 44"/>
              <a:gd name="T7" fmla="*/ 32 h 44"/>
              <a:gd name="T8" fmla="*/ 12 w 44"/>
              <a:gd name="T9" fmla="*/ 39 h 44"/>
            </a:gdLst>
            <a:ahLst/>
            <a:cxnLst>
              <a:cxn ang="0">
                <a:pos x="T0" y="T1"/>
              </a:cxn>
              <a:cxn ang="0">
                <a:pos x="T2" y="T3"/>
              </a:cxn>
              <a:cxn ang="0">
                <a:pos x="T4" y="T5"/>
              </a:cxn>
              <a:cxn ang="0">
                <a:pos x="T6" y="T7"/>
              </a:cxn>
              <a:cxn ang="0">
                <a:pos x="T8" y="T9"/>
              </a:cxn>
            </a:cxnLst>
            <a:rect l="0" t="0" r="r" b="b"/>
            <a:pathLst>
              <a:path w="44" h="44">
                <a:moveTo>
                  <a:pt x="12" y="39"/>
                </a:moveTo>
                <a:cubicBezTo>
                  <a:pt x="3" y="33"/>
                  <a:pt x="0" y="22"/>
                  <a:pt x="5" y="12"/>
                </a:cubicBezTo>
                <a:cubicBezTo>
                  <a:pt x="11" y="3"/>
                  <a:pt x="22" y="0"/>
                  <a:pt x="32" y="5"/>
                </a:cubicBezTo>
                <a:cubicBezTo>
                  <a:pt x="41" y="11"/>
                  <a:pt x="44" y="22"/>
                  <a:pt x="39" y="32"/>
                </a:cubicBezTo>
                <a:cubicBezTo>
                  <a:pt x="33" y="41"/>
                  <a:pt x="22" y="44"/>
                  <a:pt x="12" y="3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19" name="Freeform 19"/>
          <p:cNvSpPr>
            <a:spLocks/>
          </p:cNvSpPr>
          <p:nvPr/>
        </p:nvSpPr>
        <p:spPr bwMode="auto">
          <a:xfrm>
            <a:off x="3698081" y="1100535"/>
            <a:ext cx="851297" cy="540544"/>
          </a:xfrm>
          <a:custGeom>
            <a:avLst/>
            <a:gdLst>
              <a:gd name="T0" fmla="*/ 0 w 298"/>
              <a:gd name="T1" fmla="*/ 172 h 189"/>
              <a:gd name="T2" fmla="*/ 29 w 298"/>
              <a:gd name="T3" fmla="*/ 189 h 189"/>
              <a:gd name="T4" fmla="*/ 298 w 298"/>
              <a:gd name="T5" fmla="*/ 33 h 189"/>
              <a:gd name="T6" fmla="*/ 298 w 298"/>
              <a:gd name="T7" fmla="*/ 0 h 189"/>
              <a:gd name="T8" fmla="*/ 0 w 298"/>
              <a:gd name="T9" fmla="*/ 172 h 189"/>
            </a:gdLst>
            <a:ahLst/>
            <a:cxnLst>
              <a:cxn ang="0">
                <a:pos x="T0" y="T1"/>
              </a:cxn>
              <a:cxn ang="0">
                <a:pos x="T2" y="T3"/>
              </a:cxn>
              <a:cxn ang="0">
                <a:pos x="T4" y="T5"/>
              </a:cxn>
              <a:cxn ang="0">
                <a:pos x="T6" y="T7"/>
              </a:cxn>
              <a:cxn ang="0">
                <a:pos x="T8" y="T9"/>
              </a:cxn>
            </a:cxnLst>
            <a:rect l="0" t="0" r="r" b="b"/>
            <a:pathLst>
              <a:path w="298" h="189">
                <a:moveTo>
                  <a:pt x="0" y="172"/>
                </a:moveTo>
                <a:cubicBezTo>
                  <a:pt x="29" y="189"/>
                  <a:pt x="29" y="189"/>
                  <a:pt x="29" y="189"/>
                </a:cubicBezTo>
                <a:cubicBezTo>
                  <a:pt x="85" y="98"/>
                  <a:pt x="184" y="36"/>
                  <a:pt x="298" y="33"/>
                </a:cubicBezTo>
                <a:cubicBezTo>
                  <a:pt x="298" y="0"/>
                  <a:pt x="298" y="0"/>
                  <a:pt x="298" y="0"/>
                </a:cubicBezTo>
                <a:cubicBezTo>
                  <a:pt x="172" y="3"/>
                  <a:pt x="62" y="71"/>
                  <a:pt x="0" y="172"/>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0" name="Freeform 20"/>
          <p:cNvSpPr>
            <a:spLocks/>
          </p:cNvSpPr>
          <p:nvPr/>
        </p:nvSpPr>
        <p:spPr bwMode="auto">
          <a:xfrm>
            <a:off x="3500437" y="1632744"/>
            <a:ext cx="257175" cy="982266"/>
          </a:xfrm>
          <a:custGeom>
            <a:avLst/>
            <a:gdLst>
              <a:gd name="T0" fmla="*/ 61 w 90"/>
              <a:gd name="T1" fmla="*/ 344 h 344"/>
              <a:gd name="T2" fmla="*/ 90 w 90"/>
              <a:gd name="T3" fmla="*/ 327 h 344"/>
              <a:gd name="T4" fmla="*/ 90 w 90"/>
              <a:gd name="T5" fmla="*/ 17 h 344"/>
              <a:gd name="T6" fmla="*/ 61 w 90"/>
              <a:gd name="T7" fmla="*/ 0 h 344"/>
              <a:gd name="T8" fmla="*/ 61 w 90"/>
              <a:gd name="T9" fmla="*/ 344 h 344"/>
            </a:gdLst>
            <a:ahLst/>
            <a:cxnLst>
              <a:cxn ang="0">
                <a:pos x="T0" y="T1"/>
              </a:cxn>
              <a:cxn ang="0">
                <a:pos x="T2" y="T3"/>
              </a:cxn>
              <a:cxn ang="0">
                <a:pos x="T4" y="T5"/>
              </a:cxn>
              <a:cxn ang="0">
                <a:pos x="T6" y="T7"/>
              </a:cxn>
              <a:cxn ang="0">
                <a:pos x="T8" y="T9"/>
              </a:cxn>
            </a:cxnLst>
            <a:rect l="0" t="0" r="r" b="b"/>
            <a:pathLst>
              <a:path w="90" h="344">
                <a:moveTo>
                  <a:pt x="61" y="344"/>
                </a:moveTo>
                <a:cubicBezTo>
                  <a:pt x="90" y="327"/>
                  <a:pt x="90" y="327"/>
                  <a:pt x="90" y="327"/>
                </a:cubicBezTo>
                <a:cubicBezTo>
                  <a:pt x="39" y="234"/>
                  <a:pt x="35" y="117"/>
                  <a:pt x="90" y="17"/>
                </a:cubicBezTo>
                <a:cubicBezTo>
                  <a:pt x="61" y="0"/>
                  <a:pt x="61" y="0"/>
                  <a:pt x="61" y="0"/>
                </a:cubicBezTo>
                <a:cubicBezTo>
                  <a:pt x="0" y="111"/>
                  <a:pt x="4" y="240"/>
                  <a:pt x="61" y="344"/>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1" name="Freeform 21"/>
          <p:cNvSpPr>
            <a:spLocks/>
          </p:cNvSpPr>
          <p:nvPr/>
        </p:nvSpPr>
        <p:spPr bwMode="auto">
          <a:xfrm>
            <a:off x="3698081" y="2606675"/>
            <a:ext cx="851297" cy="540544"/>
          </a:xfrm>
          <a:custGeom>
            <a:avLst/>
            <a:gdLst>
              <a:gd name="T0" fmla="*/ 298 w 298"/>
              <a:gd name="T1" fmla="*/ 189 h 189"/>
              <a:gd name="T2" fmla="*/ 298 w 298"/>
              <a:gd name="T3" fmla="*/ 156 h 189"/>
              <a:gd name="T4" fmla="*/ 29 w 298"/>
              <a:gd name="T5" fmla="*/ 0 h 189"/>
              <a:gd name="T6" fmla="*/ 0 w 298"/>
              <a:gd name="T7" fmla="*/ 17 h 189"/>
              <a:gd name="T8" fmla="*/ 298 w 298"/>
              <a:gd name="T9" fmla="*/ 189 h 189"/>
            </a:gdLst>
            <a:ahLst/>
            <a:cxnLst>
              <a:cxn ang="0">
                <a:pos x="T0" y="T1"/>
              </a:cxn>
              <a:cxn ang="0">
                <a:pos x="T2" y="T3"/>
              </a:cxn>
              <a:cxn ang="0">
                <a:pos x="T4" y="T5"/>
              </a:cxn>
              <a:cxn ang="0">
                <a:pos x="T6" y="T7"/>
              </a:cxn>
              <a:cxn ang="0">
                <a:pos x="T8" y="T9"/>
              </a:cxn>
            </a:cxnLst>
            <a:rect l="0" t="0" r="r" b="b"/>
            <a:pathLst>
              <a:path w="298" h="189">
                <a:moveTo>
                  <a:pt x="298" y="189"/>
                </a:moveTo>
                <a:cubicBezTo>
                  <a:pt x="298" y="156"/>
                  <a:pt x="298" y="156"/>
                  <a:pt x="298" y="156"/>
                </a:cubicBezTo>
                <a:cubicBezTo>
                  <a:pt x="191" y="153"/>
                  <a:pt x="88" y="98"/>
                  <a:pt x="29" y="0"/>
                </a:cubicBezTo>
                <a:cubicBezTo>
                  <a:pt x="0" y="17"/>
                  <a:pt x="0" y="17"/>
                  <a:pt x="0" y="17"/>
                </a:cubicBezTo>
                <a:cubicBezTo>
                  <a:pt x="66" y="125"/>
                  <a:pt x="180" y="186"/>
                  <a:pt x="298" y="189"/>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2" name="Freeform 22"/>
          <p:cNvSpPr>
            <a:spLocks/>
          </p:cNvSpPr>
          <p:nvPr/>
        </p:nvSpPr>
        <p:spPr bwMode="auto">
          <a:xfrm>
            <a:off x="4594622" y="2606675"/>
            <a:ext cx="851297" cy="540544"/>
          </a:xfrm>
          <a:custGeom>
            <a:avLst/>
            <a:gdLst>
              <a:gd name="T0" fmla="*/ 298 w 298"/>
              <a:gd name="T1" fmla="*/ 17 h 189"/>
              <a:gd name="T2" fmla="*/ 269 w 298"/>
              <a:gd name="T3" fmla="*/ 0 h 189"/>
              <a:gd name="T4" fmla="*/ 0 w 298"/>
              <a:gd name="T5" fmla="*/ 156 h 189"/>
              <a:gd name="T6" fmla="*/ 0 w 298"/>
              <a:gd name="T7" fmla="*/ 189 h 189"/>
              <a:gd name="T8" fmla="*/ 298 w 298"/>
              <a:gd name="T9" fmla="*/ 17 h 189"/>
            </a:gdLst>
            <a:ahLst/>
            <a:cxnLst>
              <a:cxn ang="0">
                <a:pos x="T0" y="T1"/>
              </a:cxn>
              <a:cxn ang="0">
                <a:pos x="T2" y="T3"/>
              </a:cxn>
              <a:cxn ang="0">
                <a:pos x="T4" y="T5"/>
              </a:cxn>
              <a:cxn ang="0">
                <a:pos x="T6" y="T7"/>
              </a:cxn>
              <a:cxn ang="0">
                <a:pos x="T8" y="T9"/>
              </a:cxn>
            </a:cxnLst>
            <a:rect l="0" t="0" r="r" b="b"/>
            <a:pathLst>
              <a:path w="298" h="189">
                <a:moveTo>
                  <a:pt x="298" y="17"/>
                </a:moveTo>
                <a:cubicBezTo>
                  <a:pt x="269" y="0"/>
                  <a:pt x="269" y="0"/>
                  <a:pt x="269" y="0"/>
                </a:cubicBezTo>
                <a:cubicBezTo>
                  <a:pt x="214" y="91"/>
                  <a:pt x="114" y="153"/>
                  <a:pt x="0" y="156"/>
                </a:cubicBezTo>
                <a:cubicBezTo>
                  <a:pt x="0" y="189"/>
                  <a:pt x="0" y="189"/>
                  <a:pt x="0" y="189"/>
                </a:cubicBezTo>
                <a:cubicBezTo>
                  <a:pt x="127" y="186"/>
                  <a:pt x="237" y="118"/>
                  <a:pt x="298" y="17"/>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3" name="Freeform 23"/>
          <p:cNvSpPr>
            <a:spLocks/>
          </p:cNvSpPr>
          <p:nvPr/>
        </p:nvSpPr>
        <p:spPr bwMode="auto">
          <a:xfrm>
            <a:off x="5385196" y="1632744"/>
            <a:ext cx="257175" cy="982266"/>
          </a:xfrm>
          <a:custGeom>
            <a:avLst/>
            <a:gdLst>
              <a:gd name="T0" fmla="*/ 29 w 90"/>
              <a:gd name="T1" fmla="*/ 0 h 344"/>
              <a:gd name="T2" fmla="*/ 0 w 90"/>
              <a:gd name="T3" fmla="*/ 17 h 344"/>
              <a:gd name="T4" fmla="*/ 0 w 90"/>
              <a:gd name="T5" fmla="*/ 327 h 344"/>
              <a:gd name="T6" fmla="*/ 29 w 90"/>
              <a:gd name="T7" fmla="*/ 344 h 344"/>
              <a:gd name="T8" fmla="*/ 29 w 90"/>
              <a:gd name="T9" fmla="*/ 0 h 344"/>
            </a:gdLst>
            <a:ahLst/>
            <a:cxnLst>
              <a:cxn ang="0">
                <a:pos x="T0" y="T1"/>
              </a:cxn>
              <a:cxn ang="0">
                <a:pos x="T2" y="T3"/>
              </a:cxn>
              <a:cxn ang="0">
                <a:pos x="T4" y="T5"/>
              </a:cxn>
              <a:cxn ang="0">
                <a:pos x="T6" y="T7"/>
              </a:cxn>
              <a:cxn ang="0">
                <a:pos x="T8" y="T9"/>
              </a:cxn>
            </a:cxnLst>
            <a:rect l="0" t="0" r="r" b="b"/>
            <a:pathLst>
              <a:path w="90" h="344">
                <a:moveTo>
                  <a:pt x="29" y="0"/>
                </a:moveTo>
                <a:cubicBezTo>
                  <a:pt x="0" y="17"/>
                  <a:pt x="0" y="17"/>
                  <a:pt x="0" y="17"/>
                </a:cubicBezTo>
                <a:cubicBezTo>
                  <a:pt x="52" y="110"/>
                  <a:pt x="55" y="227"/>
                  <a:pt x="0" y="327"/>
                </a:cubicBezTo>
                <a:cubicBezTo>
                  <a:pt x="29" y="344"/>
                  <a:pt x="29" y="344"/>
                  <a:pt x="29" y="344"/>
                </a:cubicBezTo>
                <a:cubicBezTo>
                  <a:pt x="90" y="233"/>
                  <a:pt x="86" y="104"/>
                  <a:pt x="29"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4" name="Freeform 24"/>
          <p:cNvSpPr>
            <a:spLocks/>
          </p:cNvSpPr>
          <p:nvPr/>
        </p:nvSpPr>
        <p:spPr bwMode="auto">
          <a:xfrm>
            <a:off x="4594622" y="1100535"/>
            <a:ext cx="851297" cy="540544"/>
          </a:xfrm>
          <a:custGeom>
            <a:avLst/>
            <a:gdLst>
              <a:gd name="T0" fmla="*/ 0 w 298"/>
              <a:gd name="T1" fmla="*/ 0 h 189"/>
              <a:gd name="T2" fmla="*/ 0 w 298"/>
              <a:gd name="T3" fmla="*/ 33 h 189"/>
              <a:gd name="T4" fmla="*/ 269 w 298"/>
              <a:gd name="T5" fmla="*/ 189 h 189"/>
              <a:gd name="T6" fmla="*/ 298 w 298"/>
              <a:gd name="T7" fmla="*/ 172 h 189"/>
              <a:gd name="T8" fmla="*/ 0 w 298"/>
              <a:gd name="T9" fmla="*/ 0 h 189"/>
            </a:gdLst>
            <a:ahLst/>
            <a:cxnLst>
              <a:cxn ang="0">
                <a:pos x="T0" y="T1"/>
              </a:cxn>
              <a:cxn ang="0">
                <a:pos x="T2" y="T3"/>
              </a:cxn>
              <a:cxn ang="0">
                <a:pos x="T4" y="T5"/>
              </a:cxn>
              <a:cxn ang="0">
                <a:pos x="T6" y="T7"/>
              </a:cxn>
              <a:cxn ang="0">
                <a:pos x="T8" y="T9"/>
              </a:cxn>
            </a:cxnLst>
            <a:rect l="0" t="0" r="r" b="b"/>
            <a:pathLst>
              <a:path w="298" h="189">
                <a:moveTo>
                  <a:pt x="0" y="0"/>
                </a:moveTo>
                <a:cubicBezTo>
                  <a:pt x="0" y="33"/>
                  <a:pt x="0" y="33"/>
                  <a:pt x="0" y="33"/>
                </a:cubicBezTo>
                <a:cubicBezTo>
                  <a:pt x="107" y="36"/>
                  <a:pt x="210" y="91"/>
                  <a:pt x="269" y="189"/>
                </a:cubicBezTo>
                <a:cubicBezTo>
                  <a:pt x="298" y="172"/>
                  <a:pt x="298" y="172"/>
                  <a:pt x="298" y="172"/>
                </a:cubicBezTo>
                <a:cubicBezTo>
                  <a:pt x="233" y="64"/>
                  <a:pt x="119" y="3"/>
                  <a:pt x="0"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solidFill>
                <a:schemeClr val="tx1"/>
              </a:solidFill>
            </a:endParaRPr>
          </a:p>
        </p:txBody>
      </p:sp>
      <p:sp>
        <p:nvSpPr>
          <p:cNvPr id="25" name="Text Placeholder 21"/>
          <p:cNvSpPr txBox="1">
            <a:spLocks/>
          </p:cNvSpPr>
          <p:nvPr/>
        </p:nvSpPr>
        <p:spPr>
          <a:xfrm>
            <a:off x="289322" y="3211501"/>
            <a:ext cx="3408759" cy="593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200" dirty="0">
                <a:latin typeface="Aharoni" panose="02010803020104030203" pitchFamily="2" charset="-79"/>
                <a:cs typeface="Aharoni" panose="02010803020104030203" pitchFamily="2" charset="-79"/>
              </a:rPr>
              <a:t>Art. 19. Os órgãos da Administração com </a:t>
            </a:r>
            <a:r>
              <a:rPr lang="pt-BR" sz="1200" b="1" dirty="0">
                <a:latin typeface="Aharoni" panose="02010803020104030203" pitchFamily="2" charset="-79"/>
                <a:cs typeface="Aharoni" panose="02010803020104030203" pitchFamily="2" charset="-79"/>
              </a:rPr>
              <a:t>COMPETÊNCIAS REGULAMENTARES RELATIVAS ÀS ATIVIDADES DE </a:t>
            </a:r>
            <a:r>
              <a:rPr lang="pt-BR" sz="1200" b="1" dirty="0">
                <a:solidFill>
                  <a:schemeClr val="accent1"/>
                </a:solidFill>
                <a:latin typeface="Aharoni" panose="02010803020104030203" pitchFamily="2" charset="-79"/>
                <a:cs typeface="Aharoni" panose="02010803020104030203" pitchFamily="2" charset="-79"/>
              </a:rPr>
              <a:t>ADMINISTRAÇÃO DE MATERIAIS, DE OBRAS E SERVIÇOS E DE LICITAÇÕES E CONTRATOS </a:t>
            </a:r>
            <a:r>
              <a:rPr lang="pt-BR" sz="1200" b="1" dirty="0">
                <a:solidFill>
                  <a:srgbClr val="FF0000"/>
                </a:solidFill>
                <a:latin typeface="Aharoni" panose="02010803020104030203" pitchFamily="2" charset="-79"/>
                <a:cs typeface="Aharoni" panose="02010803020104030203" pitchFamily="2" charset="-79"/>
              </a:rPr>
              <a:t>DEVERÃO</a:t>
            </a:r>
            <a:r>
              <a:rPr lang="pt-BR" sz="1200" dirty="0">
                <a:latin typeface="Aharoni" panose="02010803020104030203" pitchFamily="2" charset="-79"/>
                <a:cs typeface="Aharoni" panose="02010803020104030203" pitchFamily="2" charset="-79"/>
              </a:rPr>
              <a:t>:</a:t>
            </a:r>
          </a:p>
        </p:txBody>
      </p:sp>
      <p:sp>
        <p:nvSpPr>
          <p:cNvPr id="27" name="Text Placeholder 21"/>
          <p:cNvSpPr txBox="1">
            <a:spLocks/>
          </p:cNvSpPr>
          <p:nvPr/>
        </p:nvSpPr>
        <p:spPr>
          <a:xfrm>
            <a:off x="689461" y="277905"/>
            <a:ext cx="2191140" cy="593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350" b="1" dirty="0">
                <a:latin typeface="Aharoni" panose="02010803020104030203" pitchFamily="2" charset="-79"/>
                <a:cs typeface="Aharoni" panose="02010803020104030203" pitchFamily="2" charset="-79"/>
              </a:rPr>
              <a:t>Art. 6º Para os fins desta Lei, consideram-se:</a:t>
            </a:r>
          </a:p>
        </p:txBody>
      </p:sp>
      <p:sp>
        <p:nvSpPr>
          <p:cNvPr id="29" name="Text Placeholder 21"/>
          <p:cNvSpPr txBox="1">
            <a:spLocks/>
          </p:cNvSpPr>
          <p:nvPr/>
        </p:nvSpPr>
        <p:spPr>
          <a:xfrm>
            <a:off x="79543" y="1195903"/>
            <a:ext cx="3223752" cy="593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300" b="1" dirty="0">
                <a:latin typeface="Arial" panose="020B0604020202020204" pitchFamily="34" charset="0"/>
              </a:rPr>
              <a:t>LI - catálogo eletrônico de padronização de compras, serviços e obras: </a:t>
            </a:r>
            <a:r>
              <a:rPr lang="pt-BR" sz="1300" b="1" dirty="0">
                <a:solidFill>
                  <a:schemeClr val="accent1"/>
                </a:solidFill>
                <a:latin typeface="Arial" panose="020B0604020202020204" pitchFamily="34" charset="0"/>
              </a:rPr>
              <a:t>SISTEMA INFORMATIZADO, DE GERENCIAMENTO CENTRALIZADO...</a:t>
            </a:r>
            <a:r>
              <a:rPr lang="pt-BR" sz="1300" b="1" dirty="0">
                <a:latin typeface="Arial" panose="020B0604020202020204" pitchFamily="34" charset="0"/>
              </a:rPr>
              <a:t>, DESTINADO A PERMITIR A </a:t>
            </a:r>
            <a:r>
              <a:rPr lang="pt-BR" sz="1300" b="1" dirty="0">
                <a:solidFill>
                  <a:schemeClr val="accent1"/>
                </a:solidFill>
                <a:latin typeface="Arial" panose="020B0604020202020204" pitchFamily="34" charset="0"/>
              </a:rPr>
              <a:t>PADRONIZAÇÃO DE ITENS </a:t>
            </a:r>
            <a:r>
              <a:rPr lang="pt-BR" sz="1300" b="1" dirty="0">
                <a:latin typeface="Arial" panose="020B0604020202020204" pitchFamily="34" charset="0"/>
              </a:rPr>
              <a:t>A SEREM </a:t>
            </a:r>
            <a:r>
              <a:rPr lang="pt-BR" sz="1300" b="1" dirty="0">
                <a:solidFill>
                  <a:schemeClr val="accent1"/>
                </a:solidFill>
                <a:latin typeface="Arial" panose="020B0604020202020204" pitchFamily="34" charset="0"/>
              </a:rPr>
              <a:t>ADQUIRIDOS PELA ADMINISTRAÇÃO PÚBLICA </a:t>
            </a:r>
            <a:r>
              <a:rPr lang="pt-BR" sz="1300" b="1" dirty="0">
                <a:latin typeface="Arial" panose="020B0604020202020204" pitchFamily="34" charset="0"/>
              </a:rPr>
              <a:t>E QUE ESTARÃO </a:t>
            </a:r>
            <a:r>
              <a:rPr lang="pt-BR" sz="1300" b="1" dirty="0">
                <a:solidFill>
                  <a:schemeClr val="accent1"/>
                </a:solidFill>
                <a:latin typeface="Arial" panose="020B0604020202020204" pitchFamily="34" charset="0"/>
              </a:rPr>
              <a:t>DISPONÍVEIS PARA A LICITAÇÃO</a:t>
            </a:r>
            <a:r>
              <a:rPr lang="pt-BR" sz="1300" b="1" dirty="0">
                <a:latin typeface="Arial" panose="020B0604020202020204" pitchFamily="34" charset="0"/>
              </a:rPr>
              <a:t>;</a:t>
            </a:r>
            <a:endParaRPr lang="pt-BR" sz="1300" b="1" dirty="0"/>
          </a:p>
        </p:txBody>
      </p:sp>
      <p:sp>
        <p:nvSpPr>
          <p:cNvPr id="31" name="Text Placeholder 21"/>
          <p:cNvSpPr txBox="1">
            <a:spLocks/>
          </p:cNvSpPr>
          <p:nvPr/>
        </p:nvSpPr>
        <p:spPr>
          <a:xfrm>
            <a:off x="6123631" y="76943"/>
            <a:ext cx="2830132" cy="593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200" dirty="0">
                <a:latin typeface="Aharoni" panose="02010803020104030203" pitchFamily="2" charset="-79"/>
                <a:cs typeface="Aharoni" panose="02010803020104030203" pitchFamily="2" charset="-79"/>
              </a:rPr>
              <a:t>II - </a:t>
            </a:r>
            <a:r>
              <a:rPr lang="pt-BR" sz="1500" b="1" dirty="0">
                <a:solidFill>
                  <a:srgbClr val="FF0000"/>
                </a:solidFill>
                <a:latin typeface="Aharoni" panose="02010803020104030203" pitchFamily="2" charset="-79"/>
                <a:cs typeface="Aharoni" panose="02010803020104030203" pitchFamily="2" charset="-79"/>
              </a:rPr>
              <a:t>CRIAR</a:t>
            </a:r>
            <a:r>
              <a:rPr lang="pt-BR" sz="1200" dirty="0">
                <a:latin typeface="Aharoni" panose="02010803020104030203" pitchFamily="2" charset="-79"/>
                <a:cs typeface="Aharoni" panose="02010803020104030203" pitchFamily="2" charset="-79"/>
              </a:rPr>
              <a:t> </a:t>
            </a:r>
            <a:r>
              <a:rPr lang="pt-BR" sz="1200" dirty="0">
                <a:solidFill>
                  <a:schemeClr val="accent1"/>
                </a:solidFill>
                <a:latin typeface="Aharoni" panose="02010803020104030203" pitchFamily="2" charset="-79"/>
                <a:cs typeface="Aharoni" panose="02010803020104030203" pitchFamily="2" charset="-79"/>
              </a:rPr>
              <a:t>CATÁLOGO ELETRÔNICO </a:t>
            </a:r>
            <a:r>
              <a:rPr lang="pt-BR" sz="1200" dirty="0">
                <a:latin typeface="Aharoni" panose="02010803020104030203" pitchFamily="2" charset="-79"/>
                <a:cs typeface="Aharoni" panose="02010803020104030203" pitchFamily="2" charset="-79"/>
              </a:rPr>
              <a:t>de padronização de compras, serviços e obras, </a:t>
            </a:r>
            <a:r>
              <a:rPr lang="pt-BR" sz="1200" b="1" dirty="0">
                <a:solidFill>
                  <a:schemeClr val="accent1"/>
                </a:solidFill>
                <a:latin typeface="Aharoni" panose="02010803020104030203" pitchFamily="2" charset="-79"/>
                <a:cs typeface="Aharoni" panose="02010803020104030203" pitchFamily="2" charset="-79"/>
              </a:rPr>
              <a:t>ADMITID</a:t>
            </a:r>
            <a:r>
              <a:rPr lang="pt-BR" sz="1200" b="1" dirty="0">
                <a:latin typeface="Aharoni" panose="02010803020104030203" pitchFamily="2" charset="-79"/>
                <a:cs typeface="Aharoni" panose="02010803020104030203" pitchFamily="2" charset="-79"/>
              </a:rPr>
              <a:t>A A ADOÇÃO DO </a:t>
            </a:r>
            <a:r>
              <a:rPr lang="pt-BR" sz="1200" b="1" dirty="0">
                <a:solidFill>
                  <a:schemeClr val="accent1"/>
                </a:solidFill>
                <a:latin typeface="Aharoni" panose="02010803020104030203" pitchFamily="2" charset="-79"/>
                <a:cs typeface="Aharoni" panose="02010803020104030203" pitchFamily="2" charset="-79"/>
              </a:rPr>
              <a:t>CATÁLOGO DO PODER EXECUTIVO FEDERAL </a:t>
            </a:r>
            <a:r>
              <a:rPr lang="pt-BR" sz="1200" b="1" dirty="0">
                <a:latin typeface="Aharoni" panose="02010803020104030203" pitchFamily="2" charset="-79"/>
                <a:cs typeface="Aharoni" panose="02010803020104030203" pitchFamily="2" charset="-79"/>
              </a:rPr>
              <a:t>POR </a:t>
            </a:r>
            <a:r>
              <a:rPr lang="pt-BR" sz="1200" b="1" dirty="0">
                <a:solidFill>
                  <a:schemeClr val="accent1"/>
                </a:solidFill>
                <a:latin typeface="Aharoni" panose="02010803020104030203" pitchFamily="2" charset="-79"/>
                <a:cs typeface="Aharoni" panose="02010803020104030203" pitchFamily="2" charset="-79"/>
              </a:rPr>
              <a:t>TODOS OS ENTES FEDERATIVOS</a:t>
            </a:r>
            <a:r>
              <a:rPr lang="pt-BR" sz="1200" dirty="0">
                <a:latin typeface="Aharoni" panose="02010803020104030203" pitchFamily="2" charset="-79"/>
                <a:cs typeface="Aharoni" panose="02010803020104030203" pitchFamily="2" charset="-79"/>
              </a:rPr>
              <a:t>;</a:t>
            </a:r>
          </a:p>
        </p:txBody>
      </p:sp>
      <p:sp>
        <p:nvSpPr>
          <p:cNvPr id="33" name="Text Placeholder 21"/>
          <p:cNvSpPr txBox="1">
            <a:spLocks/>
          </p:cNvSpPr>
          <p:nvPr/>
        </p:nvSpPr>
        <p:spPr>
          <a:xfrm>
            <a:off x="5593272" y="3192463"/>
            <a:ext cx="3471184" cy="593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1200" dirty="0">
                <a:latin typeface="Aharoni" panose="02010803020104030203" pitchFamily="2" charset="-79"/>
                <a:cs typeface="Aharoni" panose="02010803020104030203" pitchFamily="2" charset="-79"/>
              </a:rPr>
              <a:t>§ 2º A </a:t>
            </a:r>
            <a:r>
              <a:rPr lang="pt-BR" sz="1200" dirty="0">
                <a:solidFill>
                  <a:schemeClr val="accent1"/>
                </a:solidFill>
                <a:latin typeface="Aharoni" panose="02010803020104030203" pitchFamily="2" charset="-79"/>
                <a:cs typeface="Aharoni" panose="02010803020104030203" pitchFamily="2" charset="-79"/>
              </a:rPr>
              <a:t>NÃO UTILIZAÇÃO </a:t>
            </a:r>
            <a:r>
              <a:rPr lang="pt-BR" sz="1200" dirty="0">
                <a:latin typeface="Aharoni" panose="02010803020104030203" pitchFamily="2" charset="-79"/>
                <a:cs typeface="Aharoni" panose="02010803020104030203" pitchFamily="2" charset="-79"/>
              </a:rPr>
              <a:t>do catálogo eletrônico de padronização de que trata o inciso II do </a:t>
            </a:r>
            <a:r>
              <a:rPr lang="pt-BR" sz="1200" b="1" dirty="0">
                <a:latin typeface="Aharoni" panose="02010803020104030203" pitchFamily="2" charset="-79"/>
                <a:cs typeface="Aharoni" panose="02010803020104030203" pitchFamily="2" charset="-79"/>
              </a:rPr>
              <a:t>caput</a:t>
            </a:r>
            <a:r>
              <a:rPr lang="pt-BR" sz="1200" dirty="0">
                <a:latin typeface="Aharoni" panose="02010803020104030203" pitchFamily="2" charset="-79"/>
                <a:cs typeface="Aharoni" panose="02010803020104030203" pitchFamily="2" charset="-79"/>
              </a:rPr>
              <a:t> ...deste artigo </a:t>
            </a:r>
            <a:r>
              <a:rPr lang="pt-BR" sz="1200" dirty="0">
                <a:solidFill>
                  <a:srgbClr val="FF0000"/>
                </a:solidFill>
                <a:latin typeface="Aharoni" panose="02010803020104030203" pitchFamily="2" charset="-79"/>
                <a:cs typeface="Aharoni" panose="02010803020104030203" pitchFamily="2" charset="-79"/>
              </a:rPr>
              <a:t>DEVERÁ SER JUSTIFICADA </a:t>
            </a:r>
            <a:r>
              <a:rPr lang="pt-BR" sz="1200" dirty="0">
                <a:latin typeface="Aharoni" panose="02010803020104030203" pitchFamily="2" charset="-79"/>
                <a:cs typeface="Aharoni" panose="02010803020104030203" pitchFamily="2" charset="-79"/>
              </a:rPr>
              <a:t>por escrito e </a:t>
            </a:r>
            <a:r>
              <a:rPr lang="pt-BR" sz="1200" dirty="0">
                <a:solidFill>
                  <a:schemeClr val="accent1"/>
                </a:solidFill>
                <a:latin typeface="Aharoni" panose="02010803020104030203" pitchFamily="2" charset="-79"/>
                <a:cs typeface="Aharoni" panose="02010803020104030203" pitchFamily="2" charset="-79"/>
              </a:rPr>
              <a:t>ANEXADA AO RESPECTIVO PROCESSO LICITATÓRIO</a:t>
            </a:r>
            <a:r>
              <a:rPr lang="pt-BR" sz="1200" dirty="0">
                <a:latin typeface="Aharoni" panose="02010803020104030203" pitchFamily="2" charset="-79"/>
                <a:cs typeface="Aharoni" panose="02010803020104030203" pitchFamily="2" charset="-79"/>
              </a:rPr>
              <a:t>.</a:t>
            </a:r>
            <a:endParaRPr lang="ru-RU" sz="1200" dirty="0">
              <a:cs typeface="Aharoni" panose="02010803020104030203" pitchFamily="2" charset="-79"/>
            </a:endParaRPr>
          </a:p>
        </p:txBody>
      </p:sp>
      <p:sp>
        <p:nvSpPr>
          <p:cNvPr id="35" name="Text Placeholder 21"/>
          <p:cNvSpPr txBox="1">
            <a:spLocks/>
          </p:cNvSpPr>
          <p:nvPr/>
        </p:nvSpPr>
        <p:spPr>
          <a:xfrm>
            <a:off x="5995704" y="1266376"/>
            <a:ext cx="3068752" cy="5932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1200" dirty="0">
                <a:latin typeface="Aharoni" panose="02010803020104030203" pitchFamily="2" charset="-79"/>
                <a:cs typeface="Aharoni" panose="02010803020104030203" pitchFamily="2" charset="-79"/>
              </a:rPr>
              <a:t>§ 1º O catálogo referido no inciso II do </a:t>
            </a:r>
            <a:r>
              <a:rPr lang="pt-BR" sz="1200" b="1" dirty="0">
                <a:latin typeface="Aharoni" panose="02010803020104030203" pitchFamily="2" charset="-79"/>
                <a:cs typeface="Aharoni" panose="02010803020104030203" pitchFamily="2" charset="-79"/>
              </a:rPr>
              <a:t>caput</a:t>
            </a:r>
            <a:r>
              <a:rPr lang="pt-BR" sz="1200" dirty="0">
                <a:latin typeface="Aharoni" panose="02010803020104030203" pitchFamily="2" charset="-79"/>
                <a:cs typeface="Aharoni" panose="02010803020104030203" pitchFamily="2" charset="-79"/>
              </a:rPr>
              <a:t> deste artigo poderá ser utilizado em licitações cujo critério de julgamento seja o de </a:t>
            </a:r>
            <a:r>
              <a:rPr lang="pt-BR" sz="1200" dirty="0">
                <a:solidFill>
                  <a:schemeClr val="accent1"/>
                </a:solidFill>
                <a:latin typeface="Aharoni" panose="02010803020104030203" pitchFamily="2" charset="-79"/>
                <a:cs typeface="Aharoni" panose="02010803020104030203" pitchFamily="2" charset="-79"/>
              </a:rPr>
              <a:t>MENOR PREÇO OU O DE MAIOR DESCONTO </a:t>
            </a:r>
            <a:r>
              <a:rPr lang="pt-BR" sz="1200" dirty="0">
                <a:latin typeface="Aharoni" panose="02010803020104030203" pitchFamily="2" charset="-79"/>
                <a:cs typeface="Aharoni" panose="02010803020104030203" pitchFamily="2" charset="-79"/>
              </a:rPr>
              <a:t>e conterá toda a documentação e os procedimentos próprios da fase interna de licitações, assim como as especificações dos respectivos objetos, conforme disposto em regulamento.</a:t>
            </a:r>
            <a:endParaRPr lang="ru-RU" sz="1200" dirty="0">
              <a:cs typeface="Aharoni" panose="02010803020104030203" pitchFamily="2" charset="-79"/>
            </a:endParaRPr>
          </a:p>
        </p:txBody>
      </p:sp>
      <p:pic>
        <p:nvPicPr>
          <p:cNvPr id="3" name="Imagem 2">
            <a:extLst>
              <a:ext uri="{FF2B5EF4-FFF2-40B4-BE49-F238E27FC236}">
                <a16:creationId xmlns:a16="http://schemas.microsoft.com/office/drawing/2014/main" id="{21F53FCF-A737-2E79-5CBA-6084469D0F85}"/>
              </a:ext>
            </a:extLst>
          </p:cNvPr>
          <p:cNvPicPr>
            <a:picLocks noChangeAspect="1"/>
          </p:cNvPicPr>
          <p:nvPr/>
        </p:nvPicPr>
        <p:blipFill rotWithShape="1">
          <a:blip r:embed="rId2"/>
          <a:srcRect l="9453" r="10047"/>
          <a:stretch/>
        </p:blipFill>
        <p:spPr>
          <a:xfrm>
            <a:off x="3541890" y="1297910"/>
            <a:ext cx="2088105" cy="1576657"/>
          </a:xfrm>
          <a:prstGeom prst="ellipse">
            <a:avLst/>
          </a:prstGeom>
          <a:ln>
            <a:noFill/>
          </a:ln>
          <a:effectLst>
            <a:softEdge rad="112500"/>
          </a:effectLst>
        </p:spPr>
      </p:pic>
    </p:spTree>
    <p:extLst>
      <p:ext uri="{BB962C8B-B14F-4D97-AF65-F5344CB8AC3E}">
        <p14:creationId xmlns:p14="http://schemas.microsoft.com/office/powerpoint/2010/main" val="185262116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67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14:presetBounceEnd="67000">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14:bounceEnd="67000">
                                          <p:cBhvr additive="base">
                                            <p:cTn id="11" dur="1000" fill="hold"/>
                                            <p:tgtEl>
                                              <p:spTgt spid="19"/>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7000">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14:bounceEnd="67000">
                                          <p:cBhvr additive="base">
                                            <p:cTn id="15" dur="1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14:presetBounceEnd="67000">
                                      <p:stCondLst>
                                        <p:cond delay="600"/>
                                      </p:stCondLst>
                                      <p:childTnLst>
                                        <p:set>
                                          <p:cBhvr>
                                            <p:cTn id="18" dur="1" fill="hold">
                                              <p:stCondLst>
                                                <p:cond delay="0"/>
                                              </p:stCondLst>
                                            </p:cTn>
                                            <p:tgtEl>
                                              <p:spTgt spid="23"/>
                                            </p:tgtEl>
                                            <p:attrNameLst>
                                              <p:attrName>style.visibility</p:attrName>
                                            </p:attrNameLst>
                                          </p:cBhvr>
                                          <p:to>
                                            <p:strVal val="visible"/>
                                          </p:to>
                                        </p:set>
                                        <p:anim calcmode="lin" valueType="num" p14:bounceEnd="67000">
                                          <p:cBhvr additive="base">
                                            <p:cTn id="19" dur="1000" fill="hold"/>
                                            <p:tgtEl>
                                              <p:spTgt spid="2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14:presetBounceEnd="67000">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14:bounceEnd="67000">
                                          <p:cBhvr additive="base">
                                            <p:cTn id="23" dur="1000" fill="hold"/>
                                            <p:tgtEl>
                                              <p:spTgt spid="22"/>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14:presetBounceEnd="67000">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14:bounceEnd="67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21"/>
                                            </p:tgtEl>
                                            <p:attrNameLst>
                                              <p:attrName>ppt_y</p:attrName>
                                            </p:attrNameLst>
                                          </p:cBhvr>
                                          <p:tavLst>
                                            <p:tav tm="0">
                                              <p:val>
                                                <p:strVal val="1+#ppt_h/2"/>
                                              </p:val>
                                            </p:tav>
                                            <p:tav tm="100000">
                                              <p:val>
                                                <p:strVal val="#ppt_y"/>
                                              </p:val>
                                            </p:tav>
                                          </p:tavLst>
                                        </p:anim>
                                      </p:childTnLst>
                                    </p:cTn>
                                  </p:par>
                                  <p:par>
                                    <p:cTn id="29" presetID="21" presetClass="entr" presetSubtype="1" fill="hold" grpId="0" nodeType="withEffect">
                                      <p:stCondLst>
                                        <p:cond delay="125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1000"/>
                                            <p:tgtEl>
                                              <p:spTgt spid="6"/>
                                            </p:tgtEl>
                                          </p:cBhvr>
                                        </p:animEffect>
                                      </p:childTnLst>
                                    </p:cTn>
                                  </p:par>
                                  <p:par>
                                    <p:cTn id="32" presetID="53" presetClass="entr" presetSubtype="16" fill="hold" grpId="0" nodeType="withEffect">
                                      <p:stCondLst>
                                        <p:cond delay="2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20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20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22" presetClass="entr" presetSubtype="2" fill="hold" grpId="0" nodeType="withEffect">
                                      <p:stCondLst>
                                        <p:cond delay="2250"/>
                                      </p:stCondLst>
                                      <p:childTnLst>
                                        <p:set>
                                          <p:cBhvr>
                                            <p:cTn id="63" dur="1" fill="hold">
                                              <p:stCondLst>
                                                <p:cond delay="0"/>
                                              </p:stCondLst>
                                            </p:cTn>
                                            <p:tgtEl>
                                              <p:spTgt spid="7"/>
                                            </p:tgtEl>
                                            <p:attrNameLst>
                                              <p:attrName>style.visibility</p:attrName>
                                            </p:attrNameLst>
                                          </p:cBhvr>
                                          <p:to>
                                            <p:strVal val="visible"/>
                                          </p:to>
                                        </p:set>
                                        <p:animEffect transition="in" filter="wipe(right)">
                                          <p:cBhvr>
                                            <p:cTn id="64" dur="500"/>
                                            <p:tgtEl>
                                              <p:spTgt spid="7"/>
                                            </p:tgtEl>
                                          </p:cBhvr>
                                        </p:animEffect>
                                      </p:childTnLst>
                                    </p:cTn>
                                  </p:par>
                                  <p:par>
                                    <p:cTn id="65" presetID="22" presetClass="entr" presetSubtype="2" fill="hold" grpId="0" nodeType="withEffect">
                                      <p:stCondLst>
                                        <p:cond delay="2250"/>
                                      </p:stCondLst>
                                      <p:childTnLst>
                                        <p:set>
                                          <p:cBhvr>
                                            <p:cTn id="66" dur="1" fill="hold">
                                              <p:stCondLst>
                                                <p:cond delay="0"/>
                                              </p:stCondLst>
                                            </p:cTn>
                                            <p:tgtEl>
                                              <p:spTgt spid="12"/>
                                            </p:tgtEl>
                                            <p:attrNameLst>
                                              <p:attrName>style.visibility</p:attrName>
                                            </p:attrNameLst>
                                          </p:cBhvr>
                                          <p:to>
                                            <p:strVal val="visible"/>
                                          </p:to>
                                        </p:set>
                                        <p:animEffect transition="in" filter="wipe(right)">
                                          <p:cBhvr>
                                            <p:cTn id="67" dur="500"/>
                                            <p:tgtEl>
                                              <p:spTgt spid="12"/>
                                            </p:tgtEl>
                                          </p:cBhvr>
                                        </p:animEffect>
                                      </p:childTnLst>
                                    </p:cTn>
                                  </p:par>
                                  <p:par>
                                    <p:cTn id="68" presetID="22" presetClass="entr" presetSubtype="2" fill="hold" grpId="0" nodeType="withEffect">
                                      <p:stCondLst>
                                        <p:cond delay="2250"/>
                                      </p:stCondLst>
                                      <p:childTnLst>
                                        <p:set>
                                          <p:cBhvr>
                                            <p:cTn id="69" dur="1" fill="hold">
                                              <p:stCondLst>
                                                <p:cond delay="0"/>
                                              </p:stCondLst>
                                            </p:cTn>
                                            <p:tgtEl>
                                              <p:spTgt spid="11"/>
                                            </p:tgtEl>
                                            <p:attrNameLst>
                                              <p:attrName>style.visibility</p:attrName>
                                            </p:attrNameLst>
                                          </p:cBhvr>
                                          <p:to>
                                            <p:strVal val="visible"/>
                                          </p:to>
                                        </p:set>
                                        <p:animEffect transition="in" filter="wipe(right)">
                                          <p:cBhvr>
                                            <p:cTn id="70" dur="500"/>
                                            <p:tgtEl>
                                              <p:spTgt spid="11"/>
                                            </p:tgtEl>
                                          </p:cBhvr>
                                        </p:animEffect>
                                      </p:childTnLst>
                                    </p:cTn>
                                  </p:par>
                                  <p:par>
                                    <p:cTn id="71" presetID="22" presetClass="entr" presetSubtype="8" fill="hold" grpId="0" nodeType="withEffect">
                                      <p:stCondLst>
                                        <p:cond delay="225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par>
                                    <p:cTn id="74" presetID="22" presetClass="entr" presetSubtype="8" fill="hold" grpId="0" nodeType="withEffect">
                                      <p:stCondLst>
                                        <p:cond delay="225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par>
                                    <p:cTn id="77" presetID="22" presetClass="entr" presetSubtype="8" fill="hold" grpId="0" nodeType="withEffect">
                                      <p:stCondLst>
                                        <p:cond delay="225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14:presetBounceEnd="67000">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14:bounceEnd="67000">
                                          <p:cBhvr additive="base">
                                            <p:cTn id="89" dur="1000" fill="hold"/>
                                            <p:tgtEl>
                                              <p:spTgt spid="27"/>
                                            </p:tgtEl>
                                            <p:attrNameLst>
                                              <p:attrName>ppt_x</p:attrName>
                                            </p:attrNameLst>
                                          </p:cBhvr>
                                          <p:tavLst>
                                            <p:tav tm="0">
                                              <p:val>
                                                <p:strVal val="0-#ppt_w/2"/>
                                              </p:val>
                                            </p:tav>
                                            <p:tav tm="100000">
                                              <p:val>
                                                <p:strVal val="#ppt_x"/>
                                              </p:val>
                                            </p:tav>
                                          </p:tavLst>
                                        </p:anim>
                                        <p:anim calcmode="lin" valueType="num" p14:bounceEnd="67000">
                                          <p:cBhvr additive="base">
                                            <p:cTn id="9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14:presetBounceEnd="67000">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14:bounceEnd="67000">
                                          <p:cBhvr additive="base">
                                            <p:cTn id="95" dur="1000" fill="hold"/>
                                            <p:tgtEl>
                                              <p:spTgt spid="29"/>
                                            </p:tgtEl>
                                            <p:attrNameLst>
                                              <p:attrName>ppt_x</p:attrName>
                                            </p:attrNameLst>
                                          </p:cBhvr>
                                          <p:tavLst>
                                            <p:tav tm="0">
                                              <p:val>
                                                <p:strVal val="0-#ppt_w/2"/>
                                              </p:val>
                                            </p:tav>
                                            <p:tav tm="100000">
                                              <p:val>
                                                <p:strVal val="#ppt_x"/>
                                              </p:val>
                                            </p:tav>
                                          </p:tavLst>
                                        </p:anim>
                                        <p:anim calcmode="lin" valueType="num" p14:bounceEnd="67000">
                                          <p:cBhvr additive="base">
                                            <p:cTn id="9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14:presetBounceEnd="67000">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14:bounceEnd="67000">
                                          <p:cBhvr additive="base">
                                            <p:cTn id="101" dur="1000" fill="hold"/>
                                            <p:tgtEl>
                                              <p:spTgt spid="25"/>
                                            </p:tgtEl>
                                            <p:attrNameLst>
                                              <p:attrName>ppt_x</p:attrName>
                                            </p:attrNameLst>
                                          </p:cBhvr>
                                          <p:tavLst>
                                            <p:tav tm="0">
                                              <p:val>
                                                <p:strVal val="0-#ppt_w/2"/>
                                              </p:val>
                                            </p:tav>
                                            <p:tav tm="100000">
                                              <p:val>
                                                <p:strVal val="#ppt_x"/>
                                              </p:val>
                                            </p:tav>
                                          </p:tavLst>
                                        </p:anim>
                                        <p:anim calcmode="lin" valueType="num" p14:bounceEnd="67000">
                                          <p:cBhvr additive="base">
                                            <p:cTn id="102"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14:presetBounceEnd="67000">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14:bounceEnd="67000">
                                          <p:cBhvr additive="base">
                                            <p:cTn id="107"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0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14:presetBounceEnd="67000">
                                      <p:stCondLst>
                                        <p:cond delay="0"/>
                                      </p:stCondLst>
                                      <p:childTnLst>
                                        <p:set>
                                          <p:cBhvr>
                                            <p:cTn id="112" dur="1" fill="hold">
                                              <p:stCondLst>
                                                <p:cond delay="0"/>
                                              </p:stCondLst>
                                            </p:cTn>
                                            <p:tgtEl>
                                              <p:spTgt spid="35"/>
                                            </p:tgtEl>
                                            <p:attrNameLst>
                                              <p:attrName>style.visibility</p:attrName>
                                            </p:attrNameLst>
                                          </p:cBhvr>
                                          <p:to>
                                            <p:strVal val="visible"/>
                                          </p:to>
                                        </p:set>
                                        <p:anim calcmode="lin" valueType="num" p14:bounceEnd="67000">
                                          <p:cBhvr additive="base">
                                            <p:cTn id="113" dur="1000" fill="hold"/>
                                            <p:tgtEl>
                                              <p:spTgt spid="35"/>
                                            </p:tgtEl>
                                            <p:attrNameLst>
                                              <p:attrName>ppt_x</p:attrName>
                                            </p:attrNameLst>
                                          </p:cBhvr>
                                          <p:tavLst>
                                            <p:tav tm="0">
                                              <p:val>
                                                <p:strVal val="1+#ppt_w/2"/>
                                              </p:val>
                                            </p:tav>
                                            <p:tav tm="100000">
                                              <p:val>
                                                <p:strVal val="#ppt_x"/>
                                              </p:val>
                                            </p:tav>
                                          </p:tavLst>
                                        </p:anim>
                                        <p:anim calcmode="lin" valueType="num" p14:bounceEnd="67000">
                                          <p:cBhvr additive="base">
                                            <p:cTn id="11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14:presetBounceEnd="67000">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14:bounceEnd="67000">
                                          <p:cBhvr additive="base">
                                            <p:cTn id="119"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0"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7" grpId="0"/>
          <p:bldP spid="29" grpId="0"/>
          <p:bldP spid="31" grpId="0"/>
          <p:bldP spid="33"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ppt_x"/>
                                              </p:val>
                                            </p:tav>
                                            <p:tav tm="100000">
                                              <p:val>
                                                <p:strVal val="#ppt_x"/>
                                              </p:val>
                                            </p:tav>
                                          </p:tavLst>
                                        </p:anim>
                                        <p:anim calcmode="lin" valueType="num">
                                          <p:cBhvr additive="base">
                                            <p:cTn id="12" dur="10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ppt_x"/>
                                              </p:val>
                                            </p:tav>
                                            <p:tav tm="100000">
                                              <p:val>
                                                <p:strVal val="#ppt_x"/>
                                              </p:val>
                                            </p:tav>
                                          </p:tavLst>
                                        </p:anim>
                                        <p:anim calcmode="lin" valueType="num">
                                          <p:cBhvr additive="base">
                                            <p:cTn id="16" dur="1000" fill="hold"/>
                                            <p:tgtEl>
                                              <p:spTgt spid="24"/>
                                            </p:tgtEl>
                                            <p:attrNameLst>
                                              <p:attrName>ppt_y</p:attrName>
                                            </p:attrNameLst>
                                          </p:cBhvr>
                                          <p:tavLst>
                                            <p:tav tm="0">
                                              <p:val>
                                                <p:strVal val="0-#ppt_h/2"/>
                                              </p:val>
                                            </p:tav>
                                            <p:tav tm="100000">
                                              <p:val>
                                                <p:strVal val="#ppt_y"/>
                                              </p:val>
                                            </p:tav>
                                          </p:tavLst>
                                        </p:anim>
                                      </p:childTnLst>
                                    </p:cTn>
                                  </p:par>
                                  <p:par>
                                    <p:cTn id="17" presetID="2" presetClass="entr" presetSubtype="2" fill="hold" grpId="0" nodeType="withEffect">
                                      <p:stCondLst>
                                        <p:cond delay="6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00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1+#ppt_h/2"/>
                                              </p:val>
                                            </p:tav>
                                            <p:tav tm="100000">
                                              <p:val>
                                                <p:strVal val="#ppt_y"/>
                                              </p:val>
                                            </p:tav>
                                          </p:tavLst>
                                        </p:anim>
                                      </p:childTnLst>
                                    </p:cTn>
                                  </p:par>
                                  <p:par>
                                    <p:cTn id="29" presetID="21" presetClass="entr" presetSubtype="1" fill="hold" grpId="0" nodeType="withEffect">
                                      <p:stCondLst>
                                        <p:cond delay="125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1000"/>
                                            <p:tgtEl>
                                              <p:spTgt spid="6"/>
                                            </p:tgtEl>
                                          </p:cBhvr>
                                        </p:animEffect>
                                      </p:childTnLst>
                                    </p:cTn>
                                  </p:par>
                                  <p:par>
                                    <p:cTn id="32" presetID="53" presetClass="entr" presetSubtype="16" fill="hold" grpId="0" nodeType="withEffect">
                                      <p:stCondLst>
                                        <p:cond delay="200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grpId="0" nodeType="withEffect">
                                      <p:stCondLst>
                                        <p:cond delay="20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20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par>
                                    <p:cTn id="52" presetID="53" presetClass="entr" presetSubtype="16" fill="hold" grpId="0" nodeType="withEffect">
                                      <p:stCondLst>
                                        <p:cond delay="20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par>
                                    <p:cTn id="57" presetID="53" presetClass="entr" presetSubtype="16" fill="hold" grpId="0" nodeType="withEffect">
                                      <p:stCondLst>
                                        <p:cond delay="200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22" presetClass="entr" presetSubtype="2" fill="hold" grpId="0" nodeType="withEffect">
                                      <p:stCondLst>
                                        <p:cond delay="2250"/>
                                      </p:stCondLst>
                                      <p:childTnLst>
                                        <p:set>
                                          <p:cBhvr>
                                            <p:cTn id="63" dur="1" fill="hold">
                                              <p:stCondLst>
                                                <p:cond delay="0"/>
                                              </p:stCondLst>
                                            </p:cTn>
                                            <p:tgtEl>
                                              <p:spTgt spid="7"/>
                                            </p:tgtEl>
                                            <p:attrNameLst>
                                              <p:attrName>style.visibility</p:attrName>
                                            </p:attrNameLst>
                                          </p:cBhvr>
                                          <p:to>
                                            <p:strVal val="visible"/>
                                          </p:to>
                                        </p:set>
                                        <p:animEffect transition="in" filter="wipe(right)">
                                          <p:cBhvr>
                                            <p:cTn id="64" dur="500"/>
                                            <p:tgtEl>
                                              <p:spTgt spid="7"/>
                                            </p:tgtEl>
                                          </p:cBhvr>
                                        </p:animEffect>
                                      </p:childTnLst>
                                    </p:cTn>
                                  </p:par>
                                  <p:par>
                                    <p:cTn id="65" presetID="22" presetClass="entr" presetSubtype="2" fill="hold" grpId="0" nodeType="withEffect">
                                      <p:stCondLst>
                                        <p:cond delay="2250"/>
                                      </p:stCondLst>
                                      <p:childTnLst>
                                        <p:set>
                                          <p:cBhvr>
                                            <p:cTn id="66" dur="1" fill="hold">
                                              <p:stCondLst>
                                                <p:cond delay="0"/>
                                              </p:stCondLst>
                                            </p:cTn>
                                            <p:tgtEl>
                                              <p:spTgt spid="12"/>
                                            </p:tgtEl>
                                            <p:attrNameLst>
                                              <p:attrName>style.visibility</p:attrName>
                                            </p:attrNameLst>
                                          </p:cBhvr>
                                          <p:to>
                                            <p:strVal val="visible"/>
                                          </p:to>
                                        </p:set>
                                        <p:animEffect transition="in" filter="wipe(right)">
                                          <p:cBhvr>
                                            <p:cTn id="67" dur="500"/>
                                            <p:tgtEl>
                                              <p:spTgt spid="12"/>
                                            </p:tgtEl>
                                          </p:cBhvr>
                                        </p:animEffect>
                                      </p:childTnLst>
                                    </p:cTn>
                                  </p:par>
                                  <p:par>
                                    <p:cTn id="68" presetID="22" presetClass="entr" presetSubtype="2" fill="hold" grpId="0" nodeType="withEffect">
                                      <p:stCondLst>
                                        <p:cond delay="2250"/>
                                      </p:stCondLst>
                                      <p:childTnLst>
                                        <p:set>
                                          <p:cBhvr>
                                            <p:cTn id="69" dur="1" fill="hold">
                                              <p:stCondLst>
                                                <p:cond delay="0"/>
                                              </p:stCondLst>
                                            </p:cTn>
                                            <p:tgtEl>
                                              <p:spTgt spid="11"/>
                                            </p:tgtEl>
                                            <p:attrNameLst>
                                              <p:attrName>style.visibility</p:attrName>
                                            </p:attrNameLst>
                                          </p:cBhvr>
                                          <p:to>
                                            <p:strVal val="visible"/>
                                          </p:to>
                                        </p:set>
                                        <p:animEffect transition="in" filter="wipe(right)">
                                          <p:cBhvr>
                                            <p:cTn id="70" dur="500"/>
                                            <p:tgtEl>
                                              <p:spTgt spid="11"/>
                                            </p:tgtEl>
                                          </p:cBhvr>
                                        </p:animEffect>
                                      </p:childTnLst>
                                    </p:cTn>
                                  </p:par>
                                  <p:par>
                                    <p:cTn id="71" presetID="22" presetClass="entr" presetSubtype="8" fill="hold" grpId="0" nodeType="withEffect">
                                      <p:stCondLst>
                                        <p:cond delay="225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par>
                                    <p:cTn id="74" presetID="22" presetClass="entr" presetSubtype="8" fill="hold" grpId="0" nodeType="withEffect">
                                      <p:stCondLst>
                                        <p:cond delay="2250"/>
                                      </p:stCondLst>
                                      <p:childTnLst>
                                        <p:set>
                                          <p:cBhvr>
                                            <p:cTn id="75" dur="1" fill="hold">
                                              <p:stCondLst>
                                                <p:cond delay="0"/>
                                              </p:stCondLst>
                                            </p:cTn>
                                            <p:tgtEl>
                                              <p:spTgt spid="9"/>
                                            </p:tgtEl>
                                            <p:attrNameLst>
                                              <p:attrName>style.visibility</p:attrName>
                                            </p:attrNameLst>
                                          </p:cBhvr>
                                          <p:to>
                                            <p:strVal val="visible"/>
                                          </p:to>
                                        </p:set>
                                        <p:animEffect transition="in" filter="wipe(left)">
                                          <p:cBhvr>
                                            <p:cTn id="76" dur="500"/>
                                            <p:tgtEl>
                                              <p:spTgt spid="9"/>
                                            </p:tgtEl>
                                          </p:cBhvr>
                                        </p:animEffect>
                                      </p:childTnLst>
                                    </p:cTn>
                                  </p:par>
                                  <p:par>
                                    <p:cTn id="77" presetID="22" presetClass="entr" presetSubtype="8" fill="hold" grpId="0" nodeType="withEffect">
                                      <p:stCondLst>
                                        <p:cond delay="2250"/>
                                      </p:stCondLst>
                                      <p:childTnLst>
                                        <p:set>
                                          <p:cBhvr>
                                            <p:cTn id="78" dur="1" fill="hold">
                                              <p:stCondLst>
                                                <p:cond delay="0"/>
                                              </p:stCondLst>
                                            </p:cTn>
                                            <p:tgtEl>
                                              <p:spTgt spid="8"/>
                                            </p:tgtEl>
                                            <p:attrNameLst>
                                              <p:attrName>style.visibility</p:attrName>
                                            </p:attrNameLst>
                                          </p:cBhvr>
                                          <p:to>
                                            <p:strVal val="visible"/>
                                          </p:to>
                                        </p:set>
                                        <p:animEffect transition="in" filter="wipe(left)">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1000" fill="hold"/>
                                            <p:tgtEl>
                                              <p:spTgt spid="27"/>
                                            </p:tgtEl>
                                            <p:attrNameLst>
                                              <p:attrName>ppt_x</p:attrName>
                                            </p:attrNameLst>
                                          </p:cBhvr>
                                          <p:tavLst>
                                            <p:tav tm="0">
                                              <p:val>
                                                <p:strVal val="0-#ppt_w/2"/>
                                              </p:val>
                                            </p:tav>
                                            <p:tav tm="100000">
                                              <p:val>
                                                <p:strVal val="#ppt_x"/>
                                              </p:val>
                                            </p:tav>
                                          </p:tavLst>
                                        </p:anim>
                                        <p:anim calcmode="lin" valueType="num">
                                          <p:cBhvr additive="base">
                                            <p:cTn id="90"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1000" fill="hold"/>
                                            <p:tgtEl>
                                              <p:spTgt spid="29"/>
                                            </p:tgtEl>
                                            <p:attrNameLst>
                                              <p:attrName>ppt_x</p:attrName>
                                            </p:attrNameLst>
                                          </p:cBhvr>
                                          <p:tavLst>
                                            <p:tav tm="0">
                                              <p:val>
                                                <p:strVal val="0-#ppt_w/2"/>
                                              </p:val>
                                            </p:tav>
                                            <p:tav tm="100000">
                                              <p:val>
                                                <p:strVal val="#ppt_x"/>
                                              </p:val>
                                            </p:tav>
                                          </p:tavLst>
                                        </p:anim>
                                        <p:anim calcmode="lin" valueType="num">
                                          <p:cBhvr additive="base">
                                            <p:cTn id="96"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additive="base">
                                            <p:cTn id="101" dur="1000" fill="hold"/>
                                            <p:tgtEl>
                                              <p:spTgt spid="25"/>
                                            </p:tgtEl>
                                            <p:attrNameLst>
                                              <p:attrName>ppt_x</p:attrName>
                                            </p:attrNameLst>
                                          </p:cBhvr>
                                          <p:tavLst>
                                            <p:tav tm="0">
                                              <p:val>
                                                <p:strVal val="0-#ppt_w/2"/>
                                              </p:val>
                                            </p:tav>
                                            <p:tav tm="100000">
                                              <p:val>
                                                <p:strVal val="#ppt_x"/>
                                              </p:val>
                                            </p:tav>
                                          </p:tavLst>
                                        </p:anim>
                                        <p:anim calcmode="lin" valueType="num">
                                          <p:cBhvr additive="base">
                                            <p:cTn id="102"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1000" fill="hold"/>
                                            <p:tgtEl>
                                              <p:spTgt spid="31"/>
                                            </p:tgtEl>
                                            <p:attrNameLst>
                                              <p:attrName>ppt_x</p:attrName>
                                            </p:attrNameLst>
                                          </p:cBhvr>
                                          <p:tavLst>
                                            <p:tav tm="0">
                                              <p:val>
                                                <p:strVal val="1+#ppt_w/2"/>
                                              </p:val>
                                            </p:tav>
                                            <p:tav tm="100000">
                                              <p:val>
                                                <p:strVal val="#ppt_x"/>
                                              </p:val>
                                            </p:tav>
                                          </p:tavLst>
                                        </p:anim>
                                        <p:anim calcmode="lin" valueType="num">
                                          <p:cBhvr additive="base">
                                            <p:cTn id="108" dur="10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grpId="0" nodeType="clickEffect">
                                      <p:stCondLst>
                                        <p:cond delay="0"/>
                                      </p:stCondLst>
                                      <p:childTnLst>
                                        <p:set>
                                          <p:cBhvr>
                                            <p:cTn id="112" dur="1" fill="hold">
                                              <p:stCondLst>
                                                <p:cond delay="0"/>
                                              </p:stCondLst>
                                            </p:cTn>
                                            <p:tgtEl>
                                              <p:spTgt spid="35"/>
                                            </p:tgtEl>
                                            <p:attrNameLst>
                                              <p:attrName>style.visibility</p:attrName>
                                            </p:attrNameLst>
                                          </p:cBhvr>
                                          <p:to>
                                            <p:strVal val="visible"/>
                                          </p:to>
                                        </p:set>
                                        <p:anim calcmode="lin" valueType="num">
                                          <p:cBhvr additive="base">
                                            <p:cTn id="113" dur="1000" fill="hold"/>
                                            <p:tgtEl>
                                              <p:spTgt spid="35"/>
                                            </p:tgtEl>
                                            <p:attrNameLst>
                                              <p:attrName>ppt_x</p:attrName>
                                            </p:attrNameLst>
                                          </p:cBhvr>
                                          <p:tavLst>
                                            <p:tav tm="0">
                                              <p:val>
                                                <p:strVal val="1+#ppt_w/2"/>
                                              </p:val>
                                            </p:tav>
                                            <p:tav tm="100000">
                                              <p:val>
                                                <p:strVal val="#ppt_x"/>
                                              </p:val>
                                            </p:tav>
                                          </p:tavLst>
                                        </p:anim>
                                        <p:anim calcmode="lin" valueType="num">
                                          <p:cBhvr additive="base">
                                            <p:cTn id="114"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grpId="0" nodeType="clickEffect">
                                      <p:stCondLst>
                                        <p:cond delay="0"/>
                                      </p:stCondLst>
                                      <p:childTnLst>
                                        <p:set>
                                          <p:cBhvr>
                                            <p:cTn id="118" dur="1" fill="hold">
                                              <p:stCondLst>
                                                <p:cond delay="0"/>
                                              </p:stCondLst>
                                            </p:cTn>
                                            <p:tgtEl>
                                              <p:spTgt spid="33"/>
                                            </p:tgtEl>
                                            <p:attrNameLst>
                                              <p:attrName>style.visibility</p:attrName>
                                            </p:attrNameLst>
                                          </p:cBhvr>
                                          <p:to>
                                            <p:strVal val="visible"/>
                                          </p:to>
                                        </p:set>
                                        <p:anim calcmode="lin" valueType="num">
                                          <p:cBhvr additive="base">
                                            <p:cTn id="119" dur="1000" fill="hold"/>
                                            <p:tgtEl>
                                              <p:spTgt spid="33"/>
                                            </p:tgtEl>
                                            <p:attrNameLst>
                                              <p:attrName>ppt_x</p:attrName>
                                            </p:attrNameLst>
                                          </p:cBhvr>
                                          <p:tavLst>
                                            <p:tav tm="0">
                                              <p:val>
                                                <p:strVal val="1+#ppt_w/2"/>
                                              </p:val>
                                            </p:tav>
                                            <p:tav tm="100000">
                                              <p:val>
                                                <p:strVal val="#ppt_x"/>
                                              </p:val>
                                            </p:tav>
                                          </p:tavLst>
                                        </p:anim>
                                        <p:anim calcmode="lin" valueType="num">
                                          <p:cBhvr additive="base">
                                            <p:cTn id="120"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7" grpId="0"/>
          <p:bldP spid="29" grpId="0"/>
          <p:bldP spid="31" grpId="0"/>
          <p:bldP spid="33" grpId="0"/>
          <p:bldP spid="35"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dow">
            <a:extLst>
              <a:ext uri="{FF2B5EF4-FFF2-40B4-BE49-F238E27FC236}">
                <a16:creationId xmlns:a16="http://schemas.microsoft.com/office/drawing/2014/main" id="{F9F58CAA-9160-4006-A549-5ED5CA115EFF}"/>
              </a:ext>
            </a:extLst>
          </p:cNvPr>
          <p:cNvSpPr/>
          <p:nvPr/>
        </p:nvSpPr>
        <p:spPr>
          <a:xfrm>
            <a:off x="1168337" y="4399331"/>
            <a:ext cx="6821714" cy="400050"/>
          </a:xfrm>
          <a:prstGeom prst="ellipse">
            <a:avLst/>
          </a:prstGeom>
          <a:gradFill flip="none" rotWithShape="1">
            <a:gsLst>
              <a:gs pos="10000">
                <a:srgbClr val="000000"/>
              </a:gs>
              <a:gs pos="74000">
                <a:schemeClr val="bg2">
                  <a:alpha val="2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sz="1050">
              <a:solidFill>
                <a:schemeClr val="tx1"/>
              </a:solidFill>
            </a:endParaRPr>
          </a:p>
        </p:txBody>
      </p:sp>
      <p:grpSp>
        <p:nvGrpSpPr>
          <p:cNvPr id="46" name="Group 45">
            <a:extLst>
              <a:ext uri="{FF2B5EF4-FFF2-40B4-BE49-F238E27FC236}">
                <a16:creationId xmlns:a16="http://schemas.microsoft.com/office/drawing/2014/main" id="{B6A4E1AF-DDD5-4142-888C-7C253D8816C5}"/>
              </a:ext>
            </a:extLst>
          </p:cNvPr>
          <p:cNvGrpSpPr/>
          <p:nvPr/>
        </p:nvGrpSpPr>
        <p:grpSpPr>
          <a:xfrm>
            <a:off x="3314590" y="843500"/>
            <a:ext cx="2512440" cy="3787155"/>
            <a:chOff x="4419453" y="1124667"/>
            <a:chExt cx="3349920" cy="5049540"/>
          </a:xfrm>
        </p:grpSpPr>
        <p:sp>
          <p:nvSpPr>
            <p:cNvPr id="7" name="Freeform 5">
              <a:extLst>
                <a:ext uri="{FF2B5EF4-FFF2-40B4-BE49-F238E27FC236}">
                  <a16:creationId xmlns:a16="http://schemas.microsoft.com/office/drawing/2014/main" id="{AD1FFE4E-9876-4ECE-9F22-6AF2B8B86082}"/>
                </a:ext>
              </a:extLst>
            </p:cNvPr>
            <p:cNvSpPr>
              <a:spLocks/>
            </p:cNvSpPr>
            <p:nvPr/>
          </p:nvSpPr>
          <p:spPr bwMode="auto">
            <a:xfrm>
              <a:off x="4819698" y="1401614"/>
              <a:ext cx="2549429" cy="4311647"/>
            </a:xfrm>
            <a:custGeom>
              <a:avLst/>
              <a:gdLst>
                <a:gd name="T0" fmla="*/ 421 w 670"/>
                <a:gd name="T1" fmla="*/ 523 h 1134"/>
                <a:gd name="T2" fmla="*/ 670 w 670"/>
                <a:gd name="T3" fmla="*/ 0 h 1134"/>
                <a:gd name="T4" fmla="*/ 335 w 670"/>
                <a:gd name="T5" fmla="*/ 0 h 1134"/>
                <a:gd name="T6" fmla="*/ 0 w 670"/>
                <a:gd name="T7" fmla="*/ 0 h 1134"/>
                <a:gd name="T8" fmla="*/ 249 w 670"/>
                <a:gd name="T9" fmla="*/ 523 h 1134"/>
                <a:gd name="T10" fmla="*/ 248 w 670"/>
                <a:gd name="T11" fmla="*/ 624 h 1134"/>
                <a:gd name="T12" fmla="*/ 0 w 670"/>
                <a:gd name="T13" fmla="*/ 1134 h 1134"/>
                <a:gd name="T14" fmla="*/ 335 w 670"/>
                <a:gd name="T15" fmla="*/ 1134 h 1134"/>
                <a:gd name="T16" fmla="*/ 670 w 670"/>
                <a:gd name="T17" fmla="*/ 1134 h 1134"/>
                <a:gd name="T18" fmla="*/ 422 w 670"/>
                <a:gd name="T19" fmla="*/ 624 h 1134"/>
                <a:gd name="T20" fmla="*/ 421 w 670"/>
                <a:gd name="T21" fmla="*/ 523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0" h="1134">
                  <a:moveTo>
                    <a:pt x="421" y="523"/>
                  </a:moveTo>
                  <a:cubicBezTo>
                    <a:pt x="502" y="422"/>
                    <a:pt x="670" y="190"/>
                    <a:pt x="670" y="0"/>
                  </a:cubicBezTo>
                  <a:cubicBezTo>
                    <a:pt x="335" y="0"/>
                    <a:pt x="335" y="0"/>
                    <a:pt x="335" y="0"/>
                  </a:cubicBezTo>
                  <a:cubicBezTo>
                    <a:pt x="0" y="0"/>
                    <a:pt x="0" y="0"/>
                    <a:pt x="0" y="0"/>
                  </a:cubicBezTo>
                  <a:cubicBezTo>
                    <a:pt x="0" y="190"/>
                    <a:pt x="168" y="422"/>
                    <a:pt x="249" y="523"/>
                  </a:cubicBezTo>
                  <a:cubicBezTo>
                    <a:pt x="273" y="553"/>
                    <a:pt x="272" y="595"/>
                    <a:pt x="248" y="624"/>
                  </a:cubicBezTo>
                  <a:cubicBezTo>
                    <a:pt x="166" y="722"/>
                    <a:pt x="0" y="944"/>
                    <a:pt x="0" y="1134"/>
                  </a:cubicBezTo>
                  <a:cubicBezTo>
                    <a:pt x="335" y="1134"/>
                    <a:pt x="335" y="1134"/>
                    <a:pt x="335" y="1134"/>
                  </a:cubicBezTo>
                  <a:cubicBezTo>
                    <a:pt x="670" y="1134"/>
                    <a:pt x="670" y="1134"/>
                    <a:pt x="670" y="1134"/>
                  </a:cubicBezTo>
                  <a:cubicBezTo>
                    <a:pt x="670" y="944"/>
                    <a:pt x="504" y="722"/>
                    <a:pt x="422" y="624"/>
                  </a:cubicBezTo>
                  <a:cubicBezTo>
                    <a:pt x="398" y="595"/>
                    <a:pt x="397" y="553"/>
                    <a:pt x="421" y="523"/>
                  </a:cubicBezTo>
                  <a:close/>
                </a:path>
              </a:pathLst>
            </a:custGeom>
            <a:gradFill>
              <a:gsLst>
                <a:gs pos="23000">
                  <a:schemeClr val="bg2"/>
                </a:gs>
                <a:gs pos="79000">
                  <a:schemeClr val="bg2"/>
                </a:gs>
                <a:gs pos="49600">
                  <a:schemeClr val="bg2"/>
                </a:gs>
                <a:gs pos="100000">
                  <a:srgbClr val="58BDEC"/>
                </a:gs>
                <a:gs pos="0">
                  <a:srgbClr val="58BDEC"/>
                </a:gs>
              </a:gsLst>
              <a:lin ang="0" scaled="0"/>
            </a:gradFill>
            <a:ln>
              <a:noFill/>
            </a:ln>
            <a:effectLst>
              <a:innerShdw blurRad="114300">
                <a:srgbClr val="006699"/>
              </a:innerShdw>
            </a:effectLst>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2" name="Freeform 20">
              <a:extLst>
                <a:ext uri="{FF2B5EF4-FFF2-40B4-BE49-F238E27FC236}">
                  <a16:creationId xmlns:a16="http://schemas.microsoft.com/office/drawing/2014/main" id="{F2BD1EE0-4E96-4294-B4E8-97AF1B7E9584}"/>
                </a:ext>
              </a:extLst>
            </p:cNvPr>
            <p:cNvSpPr>
              <a:spLocks/>
            </p:cNvSpPr>
            <p:nvPr/>
          </p:nvSpPr>
          <p:spPr bwMode="auto">
            <a:xfrm>
              <a:off x="4777967" y="1397820"/>
              <a:ext cx="1060365" cy="4315441"/>
            </a:xfrm>
            <a:custGeom>
              <a:avLst/>
              <a:gdLst>
                <a:gd name="T0" fmla="*/ 19 w 279"/>
                <a:gd name="T1" fmla="*/ 0 h 1135"/>
                <a:gd name="T2" fmla="*/ 19 w 279"/>
                <a:gd name="T3" fmla="*/ 15 h 1135"/>
                <a:gd name="T4" fmla="*/ 23 w 279"/>
                <a:gd name="T5" fmla="*/ 54 h 1135"/>
                <a:gd name="T6" fmla="*/ 35 w 279"/>
                <a:gd name="T7" fmla="*/ 115 h 1135"/>
                <a:gd name="T8" fmla="*/ 61 w 279"/>
                <a:gd name="T9" fmla="*/ 192 h 1135"/>
                <a:gd name="T10" fmla="*/ 101 w 279"/>
                <a:gd name="T11" fmla="*/ 279 h 1135"/>
                <a:gd name="T12" fmla="*/ 154 w 279"/>
                <a:gd name="T13" fmla="*/ 372 h 1135"/>
                <a:gd name="T14" fmla="*/ 218 w 279"/>
                <a:gd name="T15" fmla="*/ 467 h 1135"/>
                <a:gd name="T16" fmla="*/ 254 w 279"/>
                <a:gd name="T17" fmla="*/ 515 h 1135"/>
                <a:gd name="T18" fmla="*/ 270 w 279"/>
                <a:gd name="T19" fmla="*/ 540 h 1135"/>
                <a:gd name="T20" fmla="*/ 278 w 279"/>
                <a:gd name="T21" fmla="*/ 569 h 1135"/>
                <a:gd name="T22" fmla="*/ 260 w 279"/>
                <a:gd name="T23" fmla="*/ 625 h 1135"/>
                <a:gd name="T24" fmla="*/ 224 w 279"/>
                <a:gd name="T25" fmla="*/ 672 h 1135"/>
                <a:gd name="T26" fmla="*/ 158 w 279"/>
                <a:gd name="T27" fmla="*/ 766 h 1135"/>
                <a:gd name="T28" fmla="*/ 104 w 279"/>
                <a:gd name="T29" fmla="*/ 858 h 1135"/>
                <a:gd name="T30" fmla="*/ 63 w 279"/>
                <a:gd name="T31" fmla="*/ 945 h 1135"/>
                <a:gd name="T32" fmla="*/ 37 w 279"/>
                <a:gd name="T33" fmla="*/ 1022 h 1135"/>
                <a:gd name="T34" fmla="*/ 25 w 279"/>
                <a:gd name="T35" fmla="*/ 1082 h 1135"/>
                <a:gd name="T36" fmla="*/ 22 w 279"/>
                <a:gd name="T37" fmla="*/ 1121 h 1135"/>
                <a:gd name="T38" fmla="*/ 22 w 279"/>
                <a:gd name="T39" fmla="*/ 1135 h 1135"/>
                <a:gd name="T40" fmla="*/ 0 w 279"/>
                <a:gd name="T41" fmla="*/ 1135 h 1135"/>
                <a:gd name="T42" fmla="*/ 0 w 279"/>
                <a:gd name="T43" fmla="*/ 1120 h 1135"/>
                <a:gd name="T44" fmla="*/ 5 w 279"/>
                <a:gd name="T45" fmla="*/ 1079 h 1135"/>
                <a:gd name="T46" fmla="*/ 20 w 279"/>
                <a:gd name="T47" fmla="*/ 1017 h 1135"/>
                <a:gd name="T48" fmla="*/ 50 w 279"/>
                <a:gd name="T49" fmla="*/ 940 h 1135"/>
                <a:gd name="T50" fmla="*/ 94 w 279"/>
                <a:gd name="T51" fmla="*/ 853 h 1135"/>
                <a:gd name="T52" fmla="*/ 152 w 279"/>
                <a:gd name="T53" fmla="*/ 762 h 1135"/>
                <a:gd name="T54" fmla="*/ 221 w 279"/>
                <a:gd name="T55" fmla="*/ 669 h 1135"/>
                <a:gd name="T56" fmla="*/ 259 w 279"/>
                <a:gd name="T57" fmla="*/ 624 h 1135"/>
                <a:gd name="T58" fmla="*/ 273 w 279"/>
                <a:gd name="T59" fmla="*/ 598 h 1135"/>
                <a:gd name="T60" fmla="*/ 277 w 279"/>
                <a:gd name="T61" fmla="*/ 569 h 1135"/>
                <a:gd name="T62" fmla="*/ 269 w 279"/>
                <a:gd name="T63" fmla="*/ 540 h 1135"/>
                <a:gd name="T64" fmla="*/ 252 w 279"/>
                <a:gd name="T65" fmla="*/ 516 h 1135"/>
                <a:gd name="T66" fmla="*/ 216 w 279"/>
                <a:gd name="T67" fmla="*/ 469 h 1135"/>
                <a:gd name="T68" fmla="*/ 149 w 279"/>
                <a:gd name="T69" fmla="*/ 375 h 1135"/>
                <a:gd name="T70" fmla="*/ 93 w 279"/>
                <a:gd name="T71" fmla="*/ 283 h 1135"/>
                <a:gd name="T72" fmla="*/ 50 w 279"/>
                <a:gd name="T73" fmla="*/ 196 h 1135"/>
                <a:gd name="T74" fmla="*/ 22 w 279"/>
                <a:gd name="T75" fmla="*/ 118 h 1135"/>
                <a:gd name="T76" fmla="*/ 8 w 279"/>
                <a:gd name="T77" fmla="*/ 56 h 1135"/>
                <a:gd name="T78" fmla="*/ 5 w 279"/>
                <a:gd name="T79" fmla="*/ 33 h 1135"/>
                <a:gd name="T80" fmla="*/ 3 w 279"/>
                <a:gd name="T81" fmla="*/ 15 h 1135"/>
                <a:gd name="T82" fmla="*/ 3 w 279"/>
                <a:gd name="T83" fmla="*/ 1 h 1135"/>
                <a:gd name="T84" fmla="*/ 19 w 279"/>
                <a:gd name="T85"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9" h="1135">
                  <a:moveTo>
                    <a:pt x="19" y="0"/>
                  </a:moveTo>
                  <a:cubicBezTo>
                    <a:pt x="19" y="0"/>
                    <a:pt x="19" y="5"/>
                    <a:pt x="19" y="15"/>
                  </a:cubicBezTo>
                  <a:cubicBezTo>
                    <a:pt x="20" y="24"/>
                    <a:pt x="20" y="37"/>
                    <a:pt x="23" y="54"/>
                  </a:cubicBezTo>
                  <a:cubicBezTo>
                    <a:pt x="25" y="71"/>
                    <a:pt x="29" y="92"/>
                    <a:pt x="35" y="115"/>
                  </a:cubicBezTo>
                  <a:cubicBezTo>
                    <a:pt x="41" y="138"/>
                    <a:pt x="50" y="164"/>
                    <a:pt x="61" y="192"/>
                  </a:cubicBezTo>
                  <a:cubicBezTo>
                    <a:pt x="72" y="219"/>
                    <a:pt x="85" y="248"/>
                    <a:pt x="101" y="279"/>
                  </a:cubicBezTo>
                  <a:cubicBezTo>
                    <a:pt x="116" y="309"/>
                    <a:pt x="134" y="340"/>
                    <a:pt x="154" y="372"/>
                  </a:cubicBezTo>
                  <a:cubicBezTo>
                    <a:pt x="174" y="404"/>
                    <a:pt x="195" y="436"/>
                    <a:pt x="218" y="467"/>
                  </a:cubicBezTo>
                  <a:cubicBezTo>
                    <a:pt x="230" y="483"/>
                    <a:pt x="242" y="499"/>
                    <a:pt x="254" y="515"/>
                  </a:cubicBezTo>
                  <a:cubicBezTo>
                    <a:pt x="260" y="523"/>
                    <a:pt x="266" y="530"/>
                    <a:pt x="270" y="540"/>
                  </a:cubicBezTo>
                  <a:cubicBezTo>
                    <a:pt x="275" y="549"/>
                    <a:pt x="277" y="559"/>
                    <a:pt x="278" y="569"/>
                  </a:cubicBezTo>
                  <a:cubicBezTo>
                    <a:pt x="279" y="589"/>
                    <a:pt x="272" y="609"/>
                    <a:pt x="260" y="625"/>
                  </a:cubicBezTo>
                  <a:cubicBezTo>
                    <a:pt x="248" y="640"/>
                    <a:pt x="235" y="656"/>
                    <a:pt x="224" y="672"/>
                  </a:cubicBezTo>
                  <a:cubicBezTo>
                    <a:pt x="200" y="703"/>
                    <a:pt x="178" y="735"/>
                    <a:pt x="158" y="766"/>
                  </a:cubicBezTo>
                  <a:cubicBezTo>
                    <a:pt x="138" y="797"/>
                    <a:pt x="120" y="828"/>
                    <a:pt x="104" y="858"/>
                  </a:cubicBezTo>
                  <a:cubicBezTo>
                    <a:pt x="88" y="889"/>
                    <a:pt x="74" y="918"/>
                    <a:pt x="63" y="945"/>
                  </a:cubicBezTo>
                  <a:cubicBezTo>
                    <a:pt x="52" y="973"/>
                    <a:pt x="43" y="999"/>
                    <a:pt x="37" y="1022"/>
                  </a:cubicBezTo>
                  <a:cubicBezTo>
                    <a:pt x="31" y="1045"/>
                    <a:pt x="28" y="1065"/>
                    <a:pt x="25" y="1082"/>
                  </a:cubicBezTo>
                  <a:cubicBezTo>
                    <a:pt x="23" y="1099"/>
                    <a:pt x="22" y="1112"/>
                    <a:pt x="22" y="1121"/>
                  </a:cubicBezTo>
                  <a:cubicBezTo>
                    <a:pt x="22" y="1130"/>
                    <a:pt x="22" y="1135"/>
                    <a:pt x="22" y="1135"/>
                  </a:cubicBezTo>
                  <a:cubicBezTo>
                    <a:pt x="0" y="1135"/>
                    <a:pt x="0" y="1135"/>
                    <a:pt x="0" y="1135"/>
                  </a:cubicBezTo>
                  <a:cubicBezTo>
                    <a:pt x="0" y="1135"/>
                    <a:pt x="0" y="1130"/>
                    <a:pt x="0" y="1120"/>
                  </a:cubicBezTo>
                  <a:cubicBezTo>
                    <a:pt x="1" y="1111"/>
                    <a:pt x="2" y="1097"/>
                    <a:pt x="5" y="1079"/>
                  </a:cubicBezTo>
                  <a:cubicBezTo>
                    <a:pt x="8" y="1062"/>
                    <a:pt x="13" y="1040"/>
                    <a:pt x="20" y="1017"/>
                  </a:cubicBezTo>
                  <a:cubicBezTo>
                    <a:pt x="28" y="993"/>
                    <a:pt x="37" y="967"/>
                    <a:pt x="50" y="940"/>
                  </a:cubicBezTo>
                  <a:cubicBezTo>
                    <a:pt x="62" y="912"/>
                    <a:pt x="77" y="883"/>
                    <a:pt x="94" y="853"/>
                  </a:cubicBezTo>
                  <a:cubicBezTo>
                    <a:pt x="111" y="823"/>
                    <a:pt x="130" y="793"/>
                    <a:pt x="152" y="762"/>
                  </a:cubicBezTo>
                  <a:cubicBezTo>
                    <a:pt x="173" y="731"/>
                    <a:pt x="196" y="700"/>
                    <a:pt x="221" y="669"/>
                  </a:cubicBezTo>
                  <a:cubicBezTo>
                    <a:pt x="233" y="654"/>
                    <a:pt x="246" y="639"/>
                    <a:pt x="259" y="624"/>
                  </a:cubicBezTo>
                  <a:cubicBezTo>
                    <a:pt x="265" y="616"/>
                    <a:pt x="270" y="608"/>
                    <a:pt x="273" y="598"/>
                  </a:cubicBezTo>
                  <a:cubicBezTo>
                    <a:pt x="276" y="589"/>
                    <a:pt x="278" y="579"/>
                    <a:pt x="277" y="569"/>
                  </a:cubicBezTo>
                  <a:cubicBezTo>
                    <a:pt x="276" y="559"/>
                    <a:pt x="274" y="549"/>
                    <a:pt x="269" y="540"/>
                  </a:cubicBezTo>
                  <a:cubicBezTo>
                    <a:pt x="265" y="531"/>
                    <a:pt x="259" y="524"/>
                    <a:pt x="252" y="516"/>
                  </a:cubicBezTo>
                  <a:cubicBezTo>
                    <a:pt x="240" y="501"/>
                    <a:pt x="228" y="485"/>
                    <a:pt x="216" y="469"/>
                  </a:cubicBezTo>
                  <a:cubicBezTo>
                    <a:pt x="192" y="438"/>
                    <a:pt x="170" y="407"/>
                    <a:pt x="149" y="375"/>
                  </a:cubicBezTo>
                  <a:cubicBezTo>
                    <a:pt x="128" y="344"/>
                    <a:pt x="110" y="313"/>
                    <a:pt x="93" y="283"/>
                  </a:cubicBezTo>
                  <a:cubicBezTo>
                    <a:pt x="77" y="253"/>
                    <a:pt x="62" y="223"/>
                    <a:pt x="50" y="196"/>
                  </a:cubicBezTo>
                  <a:cubicBezTo>
                    <a:pt x="39" y="168"/>
                    <a:pt x="29" y="142"/>
                    <a:pt x="22" y="118"/>
                  </a:cubicBezTo>
                  <a:cubicBezTo>
                    <a:pt x="15" y="95"/>
                    <a:pt x="11" y="74"/>
                    <a:pt x="8" y="56"/>
                  </a:cubicBezTo>
                  <a:cubicBezTo>
                    <a:pt x="7" y="47"/>
                    <a:pt x="5" y="40"/>
                    <a:pt x="5" y="33"/>
                  </a:cubicBezTo>
                  <a:cubicBezTo>
                    <a:pt x="4" y="26"/>
                    <a:pt x="3" y="20"/>
                    <a:pt x="3" y="15"/>
                  </a:cubicBezTo>
                  <a:cubicBezTo>
                    <a:pt x="3" y="6"/>
                    <a:pt x="3" y="1"/>
                    <a:pt x="3" y="1"/>
                  </a:cubicBezTo>
                  <a:lnTo>
                    <a:pt x="19" y="0"/>
                  </a:lnTo>
                  <a:close/>
                </a:path>
              </a:pathLst>
            </a:custGeom>
            <a:solidFill>
              <a:srgbClr val="428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3" name="Freeform 21">
              <a:extLst>
                <a:ext uri="{FF2B5EF4-FFF2-40B4-BE49-F238E27FC236}">
                  <a16:creationId xmlns:a16="http://schemas.microsoft.com/office/drawing/2014/main" id="{82498AF7-BBB4-4C13-959C-543C6B445FC4}"/>
                </a:ext>
              </a:extLst>
            </p:cNvPr>
            <p:cNvSpPr>
              <a:spLocks/>
            </p:cNvSpPr>
            <p:nvPr/>
          </p:nvSpPr>
          <p:spPr bwMode="auto">
            <a:xfrm>
              <a:off x="6348597" y="1397820"/>
              <a:ext cx="1062262" cy="4315441"/>
            </a:xfrm>
            <a:custGeom>
              <a:avLst/>
              <a:gdLst>
                <a:gd name="T0" fmla="*/ 276 w 279"/>
                <a:gd name="T1" fmla="*/ 1 h 1135"/>
                <a:gd name="T2" fmla="*/ 276 w 279"/>
                <a:gd name="T3" fmla="*/ 15 h 1135"/>
                <a:gd name="T4" fmla="*/ 274 w 279"/>
                <a:gd name="T5" fmla="*/ 33 h 1135"/>
                <a:gd name="T6" fmla="*/ 271 w 279"/>
                <a:gd name="T7" fmla="*/ 56 h 1135"/>
                <a:gd name="T8" fmla="*/ 257 w 279"/>
                <a:gd name="T9" fmla="*/ 118 h 1135"/>
                <a:gd name="T10" fmla="*/ 229 w 279"/>
                <a:gd name="T11" fmla="*/ 196 h 1135"/>
                <a:gd name="T12" fmla="*/ 186 w 279"/>
                <a:gd name="T13" fmla="*/ 283 h 1135"/>
                <a:gd name="T14" fmla="*/ 130 w 279"/>
                <a:gd name="T15" fmla="*/ 375 h 1135"/>
                <a:gd name="T16" fmla="*/ 63 w 279"/>
                <a:gd name="T17" fmla="*/ 469 h 1135"/>
                <a:gd name="T18" fmla="*/ 27 w 279"/>
                <a:gd name="T19" fmla="*/ 516 h 1135"/>
                <a:gd name="T20" fmla="*/ 10 w 279"/>
                <a:gd name="T21" fmla="*/ 540 h 1135"/>
                <a:gd name="T22" fmla="*/ 2 w 279"/>
                <a:gd name="T23" fmla="*/ 569 h 1135"/>
                <a:gd name="T24" fmla="*/ 6 w 279"/>
                <a:gd name="T25" fmla="*/ 598 h 1135"/>
                <a:gd name="T26" fmla="*/ 20 w 279"/>
                <a:gd name="T27" fmla="*/ 624 h 1135"/>
                <a:gd name="T28" fmla="*/ 58 w 279"/>
                <a:gd name="T29" fmla="*/ 669 h 1135"/>
                <a:gd name="T30" fmla="*/ 127 w 279"/>
                <a:gd name="T31" fmla="*/ 762 h 1135"/>
                <a:gd name="T32" fmla="*/ 185 w 279"/>
                <a:gd name="T33" fmla="*/ 853 h 1135"/>
                <a:gd name="T34" fmla="*/ 229 w 279"/>
                <a:gd name="T35" fmla="*/ 940 h 1135"/>
                <a:gd name="T36" fmla="*/ 259 w 279"/>
                <a:gd name="T37" fmla="*/ 1017 h 1135"/>
                <a:gd name="T38" fmla="*/ 274 w 279"/>
                <a:gd name="T39" fmla="*/ 1079 h 1135"/>
                <a:gd name="T40" fmla="*/ 279 w 279"/>
                <a:gd name="T41" fmla="*/ 1120 h 1135"/>
                <a:gd name="T42" fmla="*/ 279 w 279"/>
                <a:gd name="T43" fmla="*/ 1135 h 1135"/>
                <a:gd name="T44" fmla="*/ 257 w 279"/>
                <a:gd name="T45" fmla="*/ 1135 h 1135"/>
                <a:gd name="T46" fmla="*/ 257 w 279"/>
                <a:gd name="T47" fmla="*/ 1121 h 1135"/>
                <a:gd name="T48" fmla="*/ 254 w 279"/>
                <a:gd name="T49" fmla="*/ 1082 h 1135"/>
                <a:gd name="T50" fmla="*/ 242 w 279"/>
                <a:gd name="T51" fmla="*/ 1022 h 1135"/>
                <a:gd name="T52" fmla="*/ 216 w 279"/>
                <a:gd name="T53" fmla="*/ 945 h 1135"/>
                <a:gd name="T54" fmla="*/ 175 w 279"/>
                <a:gd name="T55" fmla="*/ 858 h 1135"/>
                <a:gd name="T56" fmla="*/ 121 w 279"/>
                <a:gd name="T57" fmla="*/ 766 h 1135"/>
                <a:gd name="T58" fmla="*/ 55 w 279"/>
                <a:gd name="T59" fmla="*/ 672 h 1135"/>
                <a:gd name="T60" fmla="*/ 19 w 279"/>
                <a:gd name="T61" fmla="*/ 625 h 1135"/>
                <a:gd name="T62" fmla="*/ 1 w 279"/>
                <a:gd name="T63" fmla="*/ 569 h 1135"/>
                <a:gd name="T64" fmla="*/ 9 w 279"/>
                <a:gd name="T65" fmla="*/ 540 h 1135"/>
                <a:gd name="T66" fmla="*/ 25 w 279"/>
                <a:gd name="T67" fmla="*/ 515 h 1135"/>
                <a:gd name="T68" fmla="*/ 61 w 279"/>
                <a:gd name="T69" fmla="*/ 467 h 1135"/>
                <a:gd name="T70" fmla="*/ 125 w 279"/>
                <a:gd name="T71" fmla="*/ 372 h 1135"/>
                <a:gd name="T72" fmla="*/ 178 w 279"/>
                <a:gd name="T73" fmla="*/ 279 h 1135"/>
                <a:gd name="T74" fmla="*/ 218 w 279"/>
                <a:gd name="T75" fmla="*/ 192 h 1135"/>
                <a:gd name="T76" fmla="*/ 244 w 279"/>
                <a:gd name="T77" fmla="*/ 115 h 1135"/>
                <a:gd name="T78" fmla="*/ 256 w 279"/>
                <a:gd name="T79" fmla="*/ 54 h 1135"/>
                <a:gd name="T80" fmla="*/ 260 w 279"/>
                <a:gd name="T81" fmla="*/ 15 h 1135"/>
                <a:gd name="T82" fmla="*/ 260 w 279"/>
                <a:gd name="T83" fmla="*/ 0 h 1135"/>
                <a:gd name="T84" fmla="*/ 276 w 279"/>
                <a:gd name="T85" fmla="*/ 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9" h="1135">
                  <a:moveTo>
                    <a:pt x="276" y="1"/>
                  </a:moveTo>
                  <a:cubicBezTo>
                    <a:pt x="276" y="1"/>
                    <a:pt x="276" y="6"/>
                    <a:pt x="276" y="15"/>
                  </a:cubicBezTo>
                  <a:cubicBezTo>
                    <a:pt x="276" y="20"/>
                    <a:pt x="275" y="26"/>
                    <a:pt x="274" y="33"/>
                  </a:cubicBezTo>
                  <a:cubicBezTo>
                    <a:pt x="274" y="40"/>
                    <a:pt x="272" y="47"/>
                    <a:pt x="271" y="56"/>
                  </a:cubicBezTo>
                  <a:cubicBezTo>
                    <a:pt x="268" y="74"/>
                    <a:pt x="264" y="95"/>
                    <a:pt x="257" y="118"/>
                  </a:cubicBezTo>
                  <a:cubicBezTo>
                    <a:pt x="250" y="142"/>
                    <a:pt x="240" y="168"/>
                    <a:pt x="229" y="196"/>
                  </a:cubicBezTo>
                  <a:cubicBezTo>
                    <a:pt x="217" y="223"/>
                    <a:pt x="202" y="253"/>
                    <a:pt x="186" y="283"/>
                  </a:cubicBezTo>
                  <a:cubicBezTo>
                    <a:pt x="169" y="313"/>
                    <a:pt x="151" y="344"/>
                    <a:pt x="130" y="375"/>
                  </a:cubicBezTo>
                  <a:cubicBezTo>
                    <a:pt x="109" y="407"/>
                    <a:pt x="87" y="438"/>
                    <a:pt x="63" y="469"/>
                  </a:cubicBezTo>
                  <a:cubicBezTo>
                    <a:pt x="51" y="485"/>
                    <a:pt x="39" y="501"/>
                    <a:pt x="27" y="516"/>
                  </a:cubicBezTo>
                  <a:cubicBezTo>
                    <a:pt x="20" y="524"/>
                    <a:pt x="14" y="531"/>
                    <a:pt x="10" y="540"/>
                  </a:cubicBezTo>
                  <a:cubicBezTo>
                    <a:pt x="5" y="549"/>
                    <a:pt x="3" y="559"/>
                    <a:pt x="2" y="569"/>
                  </a:cubicBezTo>
                  <a:cubicBezTo>
                    <a:pt x="1" y="579"/>
                    <a:pt x="3" y="589"/>
                    <a:pt x="6" y="598"/>
                  </a:cubicBezTo>
                  <a:cubicBezTo>
                    <a:pt x="9" y="608"/>
                    <a:pt x="14" y="616"/>
                    <a:pt x="20" y="624"/>
                  </a:cubicBezTo>
                  <a:cubicBezTo>
                    <a:pt x="33" y="639"/>
                    <a:pt x="46" y="654"/>
                    <a:pt x="58" y="669"/>
                  </a:cubicBezTo>
                  <a:cubicBezTo>
                    <a:pt x="83" y="700"/>
                    <a:pt x="106" y="731"/>
                    <a:pt x="127" y="762"/>
                  </a:cubicBezTo>
                  <a:cubicBezTo>
                    <a:pt x="149" y="793"/>
                    <a:pt x="168" y="823"/>
                    <a:pt x="185" y="853"/>
                  </a:cubicBezTo>
                  <a:cubicBezTo>
                    <a:pt x="202" y="883"/>
                    <a:pt x="217" y="912"/>
                    <a:pt x="229" y="940"/>
                  </a:cubicBezTo>
                  <a:cubicBezTo>
                    <a:pt x="242" y="967"/>
                    <a:pt x="251" y="993"/>
                    <a:pt x="259" y="1017"/>
                  </a:cubicBezTo>
                  <a:cubicBezTo>
                    <a:pt x="266" y="1040"/>
                    <a:pt x="271" y="1062"/>
                    <a:pt x="274" y="1079"/>
                  </a:cubicBezTo>
                  <a:cubicBezTo>
                    <a:pt x="277" y="1097"/>
                    <a:pt x="278" y="1111"/>
                    <a:pt x="279" y="1120"/>
                  </a:cubicBezTo>
                  <a:cubicBezTo>
                    <a:pt x="279" y="1130"/>
                    <a:pt x="279" y="1135"/>
                    <a:pt x="279" y="1135"/>
                  </a:cubicBezTo>
                  <a:cubicBezTo>
                    <a:pt x="257" y="1135"/>
                    <a:pt x="257" y="1135"/>
                    <a:pt x="257" y="1135"/>
                  </a:cubicBezTo>
                  <a:cubicBezTo>
                    <a:pt x="257" y="1135"/>
                    <a:pt x="257" y="1130"/>
                    <a:pt x="257" y="1121"/>
                  </a:cubicBezTo>
                  <a:cubicBezTo>
                    <a:pt x="257" y="1112"/>
                    <a:pt x="256" y="1099"/>
                    <a:pt x="254" y="1082"/>
                  </a:cubicBezTo>
                  <a:cubicBezTo>
                    <a:pt x="251" y="1065"/>
                    <a:pt x="248" y="1045"/>
                    <a:pt x="242" y="1022"/>
                  </a:cubicBezTo>
                  <a:cubicBezTo>
                    <a:pt x="236" y="999"/>
                    <a:pt x="227" y="973"/>
                    <a:pt x="216" y="945"/>
                  </a:cubicBezTo>
                  <a:cubicBezTo>
                    <a:pt x="205" y="918"/>
                    <a:pt x="191" y="889"/>
                    <a:pt x="175" y="858"/>
                  </a:cubicBezTo>
                  <a:cubicBezTo>
                    <a:pt x="159" y="828"/>
                    <a:pt x="141" y="797"/>
                    <a:pt x="121" y="766"/>
                  </a:cubicBezTo>
                  <a:cubicBezTo>
                    <a:pt x="101" y="735"/>
                    <a:pt x="79" y="703"/>
                    <a:pt x="55" y="672"/>
                  </a:cubicBezTo>
                  <a:cubicBezTo>
                    <a:pt x="44" y="656"/>
                    <a:pt x="31" y="640"/>
                    <a:pt x="19" y="625"/>
                  </a:cubicBezTo>
                  <a:cubicBezTo>
                    <a:pt x="6" y="609"/>
                    <a:pt x="0" y="589"/>
                    <a:pt x="1" y="569"/>
                  </a:cubicBezTo>
                  <a:cubicBezTo>
                    <a:pt x="2" y="559"/>
                    <a:pt x="4" y="549"/>
                    <a:pt x="9" y="540"/>
                  </a:cubicBezTo>
                  <a:cubicBezTo>
                    <a:pt x="13" y="530"/>
                    <a:pt x="19" y="523"/>
                    <a:pt x="25" y="515"/>
                  </a:cubicBezTo>
                  <a:cubicBezTo>
                    <a:pt x="37" y="499"/>
                    <a:pt x="49" y="483"/>
                    <a:pt x="61" y="467"/>
                  </a:cubicBezTo>
                  <a:cubicBezTo>
                    <a:pt x="84" y="436"/>
                    <a:pt x="105" y="404"/>
                    <a:pt x="125" y="372"/>
                  </a:cubicBezTo>
                  <a:cubicBezTo>
                    <a:pt x="145" y="340"/>
                    <a:pt x="163" y="309"/>
                    <a:pt x="178" y="279"/>
                  </a:cubicBezTo>
                  <a:cubicBezTo>
                    <a:pt x="194" y="248"/>
                    <a:pt x="207" y="219"/>
                    <a:pt x="218" y="192"/>
                  </a:cubicBezTo>
                  <a:cubicBezTo>
                    <a:pt x="229" y="164"/>
                    <a:pt x="238" y="138"/>
                    <a:pt x="244" y="115"/>
                  </a:cubicBezTo>
                  <a:cubicBezTo>
                    <a:pt x="250" y="92"/>
                    <a:pt x="254" y="71"/>
                    <a:pt x="256" y="54"/>
                  </a:cubicBezTo>
                  <a:cubicBezTo>
                    <a:pt x="259" y="37"/>
                    <a:pt x="259" y="24"/>
                    <a:pt x="260" y="15"/>
                  </a:cubicBezTo>
                  <a:cubicBezTo>
                    <a:pt x="260" y="5"/>
                    <a:pt x="260" y="0"/>
                    <a:pt x="260" y="0"/>
                  </a:cubicBezTo>
                  <a:lnTo>
                    <a:pt x="276" y="1"/>
                  </a:lnTo>
                  <a:close/>
                </a:path>
              </a:pathLst>
            </a:custGeom>
            <a:solidFill>
              <a:srgbClr val="428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4" name="Freeform 22">
              <a:extLst>
                <a:ext uri="{FF2B5EF4-FFF2-40B4-BE49-F238E27FC236}">
                  <a16:creationId xmlns:a16="http://schemas.microsoft.com/office/drawing/2014/main" id="{88575D98-C6BB-4516-ABDF-0359BB653167}"/>
                </a:ext>
              </a:extLst>
            </p:cNvPr>
            <p:cNvSpPr>
              <a:spLocks/>
            </p:cNvSpPr>
            <p:nvPr/>
          </p:nvSpPr>
          <p:spPr bwMode="auto">
            <a:xfrm>
              <a:off x="4789348" y="1401614"/>
              <a:ext cx="2610130" cy="214349"/>
            </a:xfrm>
            <a:custGeom>
              <a:avLst/>
              <a:gdLst>
                <a:gd name="T0" fmla="*/ 686 w 686"/>
                <a:gd name="T1" fmla="*/ 0 h 56"/>
                <a:gd name="T2" fmla="*/ 0 w 686"/>
                <a:gd name="T3" fmla="*/ 0 h 56"/>
                <a:gd name="T4" fmla="*/ 5 w 686"/>
                <a:gd name="T5" fmla="*/ 56 h 56"/>
                <a:gd name="T6" fmla="*/ 680 w 686"/>
                <a:gd name="T7" fmla="*/ 56 h 56"/>
                <a:gd name="T8" fmla="*/ 686 w 686"/>
                <a:gd name="T9" fmla="*/ 0 h 56"/>
              </a:gdLst>
              <a:ahLst/>
              <a:cxnLst>
                <a:cxn ang="0">
                  <a:pos x="T0" y="T1"/>
                </a:cxn>
                <a:cxn ang="0">
                  <a:pos x="T2" y="T3"/>
                </a:cxn>
                <a:cxn ang="0">
                  <a:pos x="T4" y="T5"/>
                </a:cxn>
                <a:cxn ang="0">
                  <a:pos x="T6" y="T7"/>
                </a:cxn>
                <a:cxn ang="0">
                  <a:pos x="T8" y="T9"/>
                </a:cxn>
              </a:cxnLst>
              <a:rect l="0" t="0" r="r" b="b"/>
              <a:pathLst>
                <a:path w="686" h="56">
                  <a:moveTo>
                    <a:pt x="686" y="0"/>
                  </a:moveTo>
                  <a:cubicBezTo>
                    <a:pt x="0" y="0"/>
                    <a:pt x="0" y="0"/>
                    <a:pt x="0" y="0"/>
                  </a:cubicBezTo>
                  <a:cubicBezTo>
                    <a:pt x="0" y="19"/>
                    <a:pt x="3" y="38"/>
                    <a:pt x="5" y="56"/>
                  </a:cubicBezTo>
                  <a:cubicBezTo>
                    <a:pt x="680" y="56"/>
                    <a:pt x="680" y="56"/>
                    <a:pt x="680" y="56"/>
                  </a:cubicBezTo>
                  <a:cubicBezTo>
                    <a:pt x="682" y="38"/>
                    <a:pt x="686" y="19"/>
                    <a:pt x="686" y="0"/>
                  </a:cubicBezTo>
                  <a:close/>
                </a:path>
              </a:pathLst>
            </a:custGeom>
            <a:gradFill>
              <a:gsLst>
                <a:gs pos="100000">
                  <a:srgbClr val="000000">
                    <a:alpha val="49000"/>
                  </a:srgbClr>
                </a:gs>
                <a:gs pos="0">
                  <a:schemeClr val="bg2">
                    <a:alpha val="0"/>
                  </a:scheme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5" name="Freeform 23">
              <a:extLst>
                <a:ext uri="{FF2B5EF4-FFF2-40B4-BE49-F238E27FC236}">
                  <a16:creationId xmlns:a16="http://schemas.microsoft.com/office/drawing/2014/main" id="{AAC66799-1C77-4850-8A6B-E4BA76C5D35A}"/>
                </a:ext>
              </a:extLst>
            </p:cNvPr>
            <p:cNvSpPr>
              <a:spLocks/>
            </p:cNvSpPr>
            <p:nvPr/>
          </p:nvSpPr>
          <p:spPr bwMode="auto">
            <a:xfrm>
              <a:off x="5599323" y="3070883"/>
              <a:ext cx="404039" cy="1062262"/>
            </a:xfrm>
            <a:custGeom>
              <a:avLst/>
              <a:gdLst>
                <a:gd name="T0" fmla="*/ 10 w 106"/>
                <a:gd name="T1" fmla="*/ 0 h 279"/>
                <a:gd name="T2" fmla="*/ 13 w 106"/>
                <a:gd name="T3" fmla="*/ 2 h 279"/>
                <a:gd name="T4" fmla="*/ 22 w 106"/>
                <a:gd name="T5" fmla="*/ 9 h 279"/>
                <a:gd name="T6" fmla="*/ 35 w 106"/>
                <a:gd name="T7" fmla="*/ 20 h 279"/>
                <a:gd name="T8" fmla="*/ 51 w 106"/>
                <a:gd name="T9" fmla="*/ 35 h 279"/>
                <a:gd name="T10" fmla="*/ 68 w 106"/>
                <a:gd name="T11" fmla="*/ 54 h 279"/>
                <a:gd name="T12" fmla="*/ 86 w 106"/>
                <a:gd name="T13" fmla="*/ 78 h 279"/>
                <a:gd name="T14" fmla="*/ 100 w 106"/>
                <a:gd name="T15" fmla="*/ 108 h 279"/>
                <a:gd name="T16" fmla="*/ 105 w 106"/>
                <a:gd name="T17" fmla="*/ 143 h 279"/>
                <a:gd name="T18" fmla="*/ 97 w 106"/>
                <a:gd name="T19" fmla="*/ 178 h 279"/>
                <a:gd name="T20" fmla="*/ 80 w 106"/>
                <a:gd name="T21" fmla="*/ 206 h 279"/>
                <a:gd name="T22" fmla="*/ 61 w 106"/>
                <a:gd name="T23" fmla="*/ 229 h 279"/>
                <a:gd name="T24" fmla="*/ 43 w 106"/>
                <a:gd name="T25" fmla="*/ 247 h 279"/>
                <a:gd name="T26" fmla="*/ 26 w 106"/>
                <a:gd name="T27" fmla="*/ 261 h 279"/>
                <a:gd name="T28" fmla="*/ 12 w 106"/>
                <a:gd name="T29" fmla="*/ 271 h 279"/>
                <a:gd name="T30" fmla="*/ 3 w 106"/>
                <a:gd name="T31" fmla="*/ 277 h 279"/>
                <a:gd name="T32" fmla="*/ 0 w 106"/>
                <a:gd name="T33" fmla="*/ 279 h 279"/>
                <a:gd name="T34" fmla="*/ 2 w 106"/>
                <a:gd name="T35" fmla="*/ 276 h 279"/>
                <a:gd name="T36" fmla="*/ 9 w 106"/>
                <a:gd name="T37" fmla="*/ 268 h 279"/>
                <a:gd name="T38" fmla="*/ 19 w 106"/>
                <a:gd name="T39" fmla="*/ 254 h 279"/>
                <a:gd name="T40" fmla="*/ 32 w 106"/>
                <a:gd name="T41" fmla="*/ 237 h 279"/>
                <a:gd name="T42" fmla="*/ 47 w 106"/>
                <a:gd name="T43" fmla="*/ 217 h 279"/>
                <a:gd name="T44" fmla="*/ 62 w 106"/>
                <a:gd name="T45" fmla="*/ 194 h 279"/>
                <a:gd name="T46" fmla="*/ 75 w 106"/>
                <a:gd name="T47" fmla="*/ 169 h 279"/>
                <a:gd name="T48" fmla="*/ 81 w 106"/>
                <a:gd name="T49" fmla="*/ 142 h 279"/>
                <a:gd name="T50" fmla="*/ 77 w 106"/>
                <a:gd name="T51" fmla="*/ 115 h 279"/>
                <a:gd name="T52" fmla="*/ 67 w 106"/>
                <a:gd name="T53" fmla="*/ 89 h 279"/>
                <a:gd name="T54" fmla="*/ 53 w 106"/>
                <a:gd name="T55" fmla="*/ 65 h 279"/>
                <a:gd name="T56" fmla="*/ 40 w 106"/>
                <a:gd name="T57" fmla="*/ 44 h 279"/>
                <a:gd name="T58" fmla="*/ 18 w 106"/>
                <a:gd name="T59" fmla="*/ 12 h 279"/>
                <a:gd name="T60" fmla="*/ 12 w 106"/>
                <a:gd name="T61" fmla="*/ 3 h 279"/>
                <a:gd name="T62" fmla="*/ 10 w 106"/>
                <a:gd name="T6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279">
                  <a:moveTo>
                    <a:pt x="10" y="0"/>
                  </a:moveTo>
                  <a:cubicBezTo>
                    <a:pt x="10" y="0"/>
                    <a:pt x="11" y="0"/>
                    <a:pt x="13" y="2"/>
                  </a:cubicBezTo>
                  <a:cubicBezTo>
                    <a:pt x="15" y="3"/>
                    <a:pt x="18" y="6"/>
                    <a:pt x="22" y="9"/>
                  </a:cubicBezTo>
                  <a:cubicBezTo>
                    <a:pt x="26" y="12"/>
                    <a:pt x="30" y="15"/>
                    <a:pt x="35" y="20"/>
                  </a:cubicBezTo>
                  <a:cubicBezTo>
                    <a:pt x="40" y="24"/>
                    <a:pt x="45" y="29"/>
                    <a:pt x="51" y="35"/>
                  </a:cubicBezTo>
                  <a:cubicBezTo>
                    <a:pt x="56" y="40"/>
                    <a:pt x="62" y="47"/>
                    <a:pt x="68" y="54"/>
                  </a:cubicBezTo>
                  <a:cubicBezTo>
                    <a:pt x="74" y="61"/>
                    <a:pt x="80" y="69"/>
                    <a:pt x="86" y="78"/>
                  </a:cubicBezTo>
                  <a:cubicBezTo>
                    <a:pt x="91" y="87"/>
                    <a:pt x="97" y="97"/>
                    <a:pt x="100" y="108"/>
                  </a:cubicBezTo>
                  <a:cubicBezTo>
                    <a:pt x="104" y="119"/>
                    <a:pt x="106" y="131"/>
                    <a:pt x="105" y="143"/>
                  </a:cubicBezTo>
                  <a:cubicBezTo>
                    <a:pt x="105" y="155"/>
                    <a:pt x="102" y="167"/>
                    <a:pt x="97" y="178"/>
                  </a:cubicBezTo>
                  <a:cubicBezTo>
                    <a:pt x="93" y="188"/>
                    <a:pt x="87" y="197"/>
                    <a:pt x="80" y="206"/>
                  </a:cubicBezTo>
                  <a:cubicBezTo>
                    <a:pt x="74" y="214"/>
                    <a:pt x="68" y="222"/>
                    <a:pt x="61" y="229"/>
                  </a:cubicBezTo>
                  <a:cubicBezTo>
                    <a:pt x="55" y="235"/>
                    <a:pt x="49" y="241"/>
                    <a:pt x="43" y="247"/>
                  </a:cubicBezTo>
                  <a:cubicBezTo>
                    <a:pt x="37" y="252"/>
                    <a:pt x="31" y="257"/>
                    <a:pt x="26" y="261"/>
                  </a:cubicBezTo>
                  <a:cubicBezTo>
                    <a:pt x="21" y="265"/>
                    <a:pt x="16" y="268"/>
                    <a:pt x="12" y="271"/>
                  </a:cubicBezTo>
                  <a:cubicBezTo>
                    <a:pt x="8" y="274"/>
                    <a:pt x="5" y="276"/>
                    <a:pt x="3" y="277"/>
                  </a:cubicBezTo>
                  <a:cubicBezTo>
                    <a:pt x="1" y="279"/>
                    <a:pt x="0" y="279"/>
                    <a:pt x="0" y="279"/>
                  </a:cubicBezTo>
                  <a:cubicBezTo>
                    <a:pt x="0" y="279"/>
                    <a:pt x="1" y="278"/>
                    <a:pt x="2" y="276"/>
                  </a:cubicBezTo>
                  <a:cubicBezTo>
                    <a:pt x="4" y="274"/>
                    <a:pt x="6" y="271"/>
                    <a:pt x="9" y="268"/>
                  </a:cubicBezTo>
                  <a:cubicBezTo>
                    <a:pt x="12" y="264"/>
                    <a:pt x="15" y="259"/>
                    <a:pt x="19" y="254"/>
                  </a:cubicBezTo>
                  <a:cubicBezTo>
                    <a:pt x="23" y="249"/>
                    <a:pt x="27" y="243"/>
                    <a:pt x="32" y="237"/>
                  </a:cubicBezTo>
                  <a:cubicBezTo>
                    <a:pt x="37" y="231"/>
                    <a:pt x="42" y="224"/>
                    <a:pt x="47" y="217"/>
                  </a:cubicBezTo>
                  <a:cubicBezTo>
                    <a:pt x="52" y="210"/>
                    <a:pt x="57" y="202"/>
                    <a:pt x="62" y="194"/>
                  </a:cubicBezTo>
                  <a:cubicBezTo>
                    <a:pt x="67" y="186"/>
                    <a:pt x="72" y="177"/>
                    <a:pt x="75" y="169"/>
                  </a:cubicBezTo>
                  <a:cubicBezTo>
                    <a:pt x="78" y="160"/>
                    <a:pt x="80" y="151"/>
                    <a:pt x="81" y="142"/>
                  </a:cubicBezTo>
                  <a:cubicBezTo>
                    <a:pt x="81" y="133"/>
                    <a:pt x="80" y="124"/>
                    <a:pt x="77" y="115"/>
                  </a:cubicBezTo>
                  <a:cubicBezTo>
                    <a:pt x="75" y="106"/>
                    <a:pt x="71" y="97"/>
                    <a:pt x="67" y="89"/>
                  </a:cubicBezTo>
                  <a:cubicBezTo>
                    <a:pt x="63" y="80"/>
                    <a:pt x="58" y="72"/>
                    <a:pt x="53" y="65"/>
                  </a:cubicBezTo>
                  <a:cubicBezTo>
                    <a:pt x="49" y="57"/>
                    <a:pt x="44" y="50"/>
                    <a:pt x="40" y="44"/>
                  </a:cubicBezTo>
                  <a:cubicBezTo>
                    <a:pt x="31" y="31"/>
                    <a:pt x="24" y="20"/>
                    <a:pt x="18" y="12"/>
                  </a:cubicBezTo>
                  <a:cubicBezTo>
                    <a:pt x="16" y="8"/>
                    <a:pt x="14" y="5"/>
                    <a:pt x="12" y="3"/>
                  </a:cubicBezTo>
                  <a:cubicBezTo>
                    <a:pt x="11" y="1"/>
                    <a:pt x="10" y="0"/>
                    <a:pt x="10" y="0"/>
                  </a:cubicBezTo>
                  <a:close/>
                </a:path>
              </a:pathLst>
            </a:custGeom>
            <a:gradFill>
              <a:gsLst>
                <a:gs pos="0">
                  <a:schemeClr val="bg2">
                    <a:alpha val="22000"/>
                  </a:schemeClr>
                </a:gs>
                <a:gs pos="100000">
                  <a:srgbClr val="58BDEC">
                    <a:alpha val="16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6" name="Freeform 24">
              <a:extLst>
                <a:ext uri="{FF2B5EF4-FFF2-40B4-BE49-F238E27FC236}">
                  <a16:creationId xmlns:a16="http://schemas.microsoft.com/office/drawing/2014/main" id="{6525D78E-0536-4BC0-9C00-F78A660F1815}"/>
                </a:ext>
              </a:extLst>
            </p:cNvPr>
            <p:cNvSpPr>
              <a:spLocks/>
            </p:cNvSpPr>
            <p:nvPr/>
          </p:nvSpPr>
          <p:spPr bwMode="auto">
            <a:xfrm>
              <a:off x="6181670" y="3070883"/>
              <a:ext cx="404039" cy="1062262"/>
            </a:xfrm>
            <a:custGeom>
              <a:avLst/>
              <a:gdLst>
                <a:gd name="T0" fmla="*/ 95 w 106"/>
                <a:gd name="T1" fmla="*/ 0 h 279"/>
                <a:gd name="T2" fmla="*/ 93 w 106"/>
                <a:gd name="T3" fmla="*/ 3 h 279"/>
                <a:gd name="T4" fmla="*/ 87 w 106"/>
                <a:gd name="T5" fmla="*/ 12 h 279"/>
                <a:gd name="T6" fmla="*/ 66 w 106"/>
                <a:gd name="T7" fmla="*/ 44 h 279"/>
                <a:gd name="T8" fmla="*/ 52 w 106"/>
                <a:gd name="T9" fmla="*/ 65 h 279"/>
                <a:gd name="T10" fmla="*/ 39 w 106"/>
                <a:gd name="T11" fmla="*/ 89 h 279"/>
                <a:gd name="T12" fmla="*/ 28 w 106"/>
                <a:gd name="T13" fmla="*/ 115 h 279"/>
                <a:gd name="T14" fmla="*/ 25 w 106"/>
                <a:gd name="T15" fmla="*/ 142 h 279"/>
                <a:gd name="T16" fmla="*/ 31 w 106"/>
                <a:gd name="T17" fmla="*/ 169 h 279"/>
                <a:gd name="T18" fmla="*/ 43 w 106"/>
                <a:gd name="T19" fmla="*/ 194 h 279"/>
                <a:gd name="T20" fmla="*/ 59 w 106"/>
                <a:gd name="T21" fmla="*/ 217 h 279"/>
                <a:gd name="T22" fmla="*/ 74 w 106"/>
                <a:gd name="T23" fmla="*/ 237 h 279"/>
                <a:gd name="T24" fmla="*/ 87 w 106"/>
                <a:gd name="T25" fmla="*/ 254 h 279"/>
                <a:gd name="T26" fmla="*/ 97 w 106"/>
                <a:gd name="T27" fmla="*/ 268 h 279"/>
                <a:gd name="T28" fmla="*/ 103 w 106"/>
                <a:gd name="T29" fmla="*/ 276 h 279"/>
                <a:gd name="T30" fmla="*/ 106 w 106"/>
                <a:gd name="T31" fmla="*/ 279 h 279"/>
                <a:gd name="T32" fmla="*/ 102 w 106"/>
                <a:gd name="T33" fmla="*/ 277 h 279"/>
                <a:gd name="T34" fmla="*/ 93 w 106"/>
                <a:gd name="T35" fmla="*/ 271 h 279"/>
                <a:gd name="T36" fmla="*/ 80 w 106"/>
                <a:gd name="T37" fmla="*/ 261 h 279"/>
                <a:gd name="T38" fmla="*/ 63 w 106"/>
                <a:gd name="T39" fmla="*/ 247 h 279"/>
                <a:gd name="T40" fmla="*/ 44 w 106"/>
                <a:gd name="T41" fmla="*/ 229 h 279"/>
                <a:gd name="T42" fmla="*/ 25 w 106"/>
                <a:gd name="T43" fmla="*/ 206 h 279"/>
                <a:gd name="T44" fmla="*/ 9 w 106"/>
                <a:gd name="T45" fmla="*/ 178 h 279"/>
                <a:gd name="T46" fmla="*/ 0 w 106"/>
                <a:gd name="T47" fmla="*/ 143 h 279"/>
                <a:gd name="T48" fmla="*/ 5 w 106"/>
                <a:gd name="T49" fmla="*/ 108 h 279"/>
                <a:gd name="T50" fmla="*/ 20 w 106"/>
                <a:gd name="T51" fmla="*/ 78 h 279"/>
                <a:gd name="T52" fmla="*/ 37 w 106"/>
                <a:gd name="T53" fmla="*/ 54 h 279"/>
                <a:gd name="T54" fmla="*/ 55 w 106"/>
                <a:gd name="T55" fmla="*/ 35 h 279"/>
                <a:gd name="T56" fmla="*/ 71 w 106"/>
                <a:gd name="T57" fmla="*/ 20 h 279"/>
                <a:gd name="T58" fmla="*/ 84 w 106"/>
                <a:gd name="T59" fmla="*/ 9 h 279"/>
                <a:gd name="T60" fmla="*/ 92 w 106"/>
                <a:gd name="T61" fmla="*/ 2 h 279"/>
                <a:gd name="T62" fmla="*/ 95 w 106"/>
                <a:gd name="T63"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279">
                  <a:moveTo>
                    <a:pt x="95" y="0"/>
                  </a:moveTo>
                  <a:cubicBezTo>
                    <a:pt x="95" y="0"/>
                    <a:pt x="95" y="1"/>
                    <a:pt x="93" y="3"/>
                  </a:cubicBezTo>
                  <a:cubicBezTo>
                    <a:pt x="92" y="5"/>
                    <a:pt x="90" y="8"/>
                    <a:pt x="87" y="12"/>
                  </a:cubicBezTo>
                  <a:cubicBezTo>
                    <a:pt x="82" y="20"/>
                    <a:pt x="75" y="31"/>
                    <a:pt x="66" y="44"/>
                  </a:cubicBezTo>
                  <a:cubicBezTo>
                    <a:pt x="62" y="50"/>
                    <a:pt x="57" y="57"/>
                    <a:pt x="52" y="65"/>
                  </a:cubicBezTo>
                  <a:cubicBezTo>
                    <a:pt x="48" y="72"/>
                    <a:pt x="43" y="80"/>
                    <a:pt x="39" y="89"/>
                  </a:cubicBezTo>
                  <a:cubicBezTo>
                    <a:pt x="35" y="97"/>
                    <a:pt x="31" y="106"/>
                    <a:pt x="28" y="115"/>
                  </a:cubicBezTo>
                  <a:cubicBezTo>
                    <a:pt x="26" y="124"/>
                    <a:pt x="24" y="133"/>
                    <a:pt x="25" y="142"/>
                  </a:cubicBezTo>
                  <a:cubicBezTo>
                    <a:pt x="25" y="151"/>
                    <a:pt x="28" y="160"/>
                    <a:pt x="31" y="169"/>
                  </a:cubicBezTo>
                  <a:cubicBezTo>
                    <a:pt x="34" y="177"/>
                    <a:pt x="39" y="186"/>
                    <a:pt x="43" y="194"/>
                  </a:cubicBezTo>
                  <a:cubicBezTo>
                    <a:pt x="48" y="202"/>
                    <a:pt x="53" y="210"/>
                    <a:pt x="59" y="217"/>
                  </a:cubicBezTo>
                  <a:cubicBezTo>
                    <a:pt x="64" y="224"/>
                    <a:pt x="69" y="231"/>
                    <a:pt x="74" y="237"/>
                  </a:cubicBezTo>
                  <a:cubicBezTo>
                    <a:pt x="78" y="243"/>
                    <a:pt x="83" y="249"/>
                    <a:pt x="87" y="254"/>
                  </a:cubicBezTo>
                  <a:cubicBezTo>
                    <a:pt x="91" y="259"/>
                    <a:pt x="94" y="264"/>
                    <a:pt x="97" y="268"/>
                  </a:cubicBezTo>
                  <a:cubicBezTo>
                    <a:pt x="100" y="271"/>
                    <a:pt x="102" y="274"/>
                    <a:pt x="103" y="276"/>
                  </a:cubicBezTo>
                  <a:cubicBezTo>
                    <a:pt x="105" y="278"/>
                    <a:pt x="106" y="279"/>
                    <a:pt x="106" y="279"/>
                  </a:cubicBezTo>
                  <a:cubicBezTo>
                    <a:pt x="106" y="279"/>
                    <a:pt x="104" y="279"/>
                    <a:pt x="102" y="277"/>
                  </a:cubicBezTo>
                  <a:cubicBezTo>
                    <a:pt x="100" y="276"/>
                    <a:pt x="97" y="274"/>
                    <a:pt x="93" y="271"/>
                  </a:cubicBezTo>
                  <a:cubicBezTo>
                    <a:pt x="90" y="268"/>
                    <a:pt x="85" y="265"/>
                    <a:pt x="80" y="261"/>
                  </a:cubicBezTo>
                  <a:cubicBezTo>
                    <a:pt x="75" y="257"/>
                    <a:pt x="69" y="252"/>
                    <a:pt x="63" y="247"/>
                  </a:cubicBezTo>
                  <a:cubicBezTo>
                    <a:pt x="57" y="241"/>
                    <a:pt x="51" y="235"/>
                    <a:pt x="44" y="229"/>
                  </a:cubicBezTo>
                  <a:cubicBezTo>
                    <a:pt x="38" y="222"/>
                    <a:pt x="31" y="214"/>
                    <a:pt x="25" y="206"/>
                  </a:cubicBezTo>
                  <a:cubicBezTo>
                    <a:pt x="19" y="197"/>
                    <a:pt x="13" y="188"/>
                    <a:pt x="9" y="178"/>
                  </a:cubicBezTo>
                  <a:cubicBezTo>
                    <a:pt x="4" y="167"/>
                    <a:pt x="1" y="155"/>
                    <a:pt x="0" y="143"/>
                  </a:cubicBezTo>
                  <a:cubicBezTo>
                    <a:pt x="0" y="131"/>
                    <a:pt x="2" y="119"/>
                    <a:pt x="5" y="108"/>
                  </a:cubicBezTo>
                  <a:cubicBezTo>
                    <a:pt x="9" y="97"/>
                    <a:pt x="14" y="87"/>
                    <a:pt x="20" y="78"/>
                  </a:cubicBezTo>
                  <a:cubicBezTo>
                    <a:pt x="25" y="69"/>
                    <a:pt x="31" y="61"/>
                    <a:pt x="37" y="54"/>
                  </a:cubicBezTo>
                  <a:cubicBezTo>
                    <a:pt x="43" y="47"/>
                    <a:pt x="49" y="40"/>
                    <a:pt x="55" y="35"/>
                  </a:cubicBezTo>
                  <a:cubicBezTo>
                    <a:pt x="61" y="29"/>
                    <a:pt x="66" y="24"/>
                    <a:pt x="71" y="20"/>
                  </a:cubicBezTo>
                  <a:cubicBezTo>
                    <a:pt x="76" y="15"/>
                    <a:pt x="80" y="12"/>
                    <a:pt x="84" y="9"/>
                  </a:cubicBezTo>
                  <a:cubicBezTo>
                    <a:pt x="87" y="6"/>
                    <a:pt x="90" y="3"/>
                    <a:pt x="92" y="2"/>
                  </a:cubicBezTo>
                  <a:cubicBezTo>
                    <a:pt x="94" y="0"/>
                    <a:pt x="95" y="0"/>
                    <a:pt x="95" y="0"/>
                  </a:cubicBezTo>
                  <a:close/>
                </a:path>
              </a:pathLst>
            </a:custGeom>
            <a:gradFill>
              <a:gsLst>
                <a:gs pos="0">
                  <a:schemeClr val="bg2">
                    <a:alpha val="22000"/>
                  </a:schemeClr>
                </a:gs>
                <a:gs pos="100000">
                  <a:srgbClr val="58BDEC">
                    <a:alpha val="16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nvGrpSpPr>
            <p:cNvPr id="4" name="Group 3">
              <a:extLst>
                <a:ext uri="{FF2B5EF4-FFF2-40B4-BE49-F238E27FC236}">
                  <a16:creationId xmlns:a16="http://schemas.microsoft.com/office/drawing/2014/main" id="{7CBDD895-9985-4E60-B254-A1B896B4A54D}"/>
                </a:ext>
              </a:extLst>
            </p:cNvPr>
            <p:cNvGrpSpPr/>
            <p:nvPr/>
          </p:nvGrpSpPr>
          <p:grpSpPr>
            <a:xfrm>
              <a:off x="4650874" y="1124667"/>
              <a:ext cx="2887077" cy="280741"/>
              <a:chOff x="4650874" y="1124667"/>
              <a:chExt cx="2887077" cy="280741"/>
            </a:xfrm>
          </p:grpSpPr>
          <p:sp>
            <p:nvSpPr>
              <p:cNvPr id="27" name="Freeform 25">
                <a:extLst>
                  <a:ext uri="{FF2B5EF4-FFF2-40B4-BE49-F238E27FC236}">
                    <a16:creationId xmlns:a16="http://schemas.microsoft.com/office/drawing/2014/main" id="{1FDB0AC1-E036-4A2D-9ED6-FDA2CDE9056F}"/>
                  </a:ext>
                </a:extLst>
              </p:cNvPr>
              <p:cNvSpPr>
                <a:spLocks/>
              </p:cNvSpPr>
              <p:nvPr/>
            </p:nvSpPr>
            <p:spPr bwMode="auto">
              <a:xfrm>
                <a:off x="4650874" y="1128461"/>
                <a:ext cx="2887077" cy="276947"/>
              </a:xfrm>
              <a:custGeom>
                <a:avLst/>
                <a:gdLst>
                  <a:gd name="T0" fmla="*/ 741 w 758"/>
                  <a:gd name="T1" fmla="*/ 0 h 73"/>
                  <a:gd name="T2" fmla="*/ 17 w 758"/>
                  <a:gd name="T3" fmla="*/ 0 h 73"/>
                  <a:gd name="T4" fmla="*/ 0 w 758"/>
                  <a:gd name="T5" fmla="*/ 17 h 73"/>
                  <a:gd name="T6" fmla="*/ 0 w 758"/>
                  <a:gd name="T7" fmla="*/ 57 h 73"/>
                  <a:gd name="T8" fmla="*/ 17 w 758"/>
                  <a:gd name="T9" fmla="*/ 73 h 73"/>
                  <a:gd name="T10" fmla="*/ 741 w 758"/>
                  <a:gd name="T11" fmla="*/ 73 h 73"/>
                  <a:gd name="T12" fmla="*/ 758 w 758"/>
                  <a:gd name="T13" fmla="*/ 57 h 73"/>
                  <a:gd name="T14" fmla="*/ 758 w 758"/>
                  <a:gd name="T15" fmla="*/ 17 h 73"/>
                  <a:gd name="T16" fmla="*/ 741 w 758"/>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8" h="73">
                    <a:moveTo>
                      <a:pt x="741" y="0"/>
                    </a:moveTo>
                    <a:cubicBezTo>
                      <a:pt x="17" y="0"/>
                      <a:pt x="17" y="0"/>
                      <a:pt x="17" y="0"/>
                    </a:cubicBezTo>
                    <a:cubicBezTo>
                      <a:pt x="7" y="0"/>
                      <a:pt x="0" y="8"/>
                      <a:pt x="0" y="17"/>
                    </a:cubicBezTo>
                    <a:cubicBezTo>
                      <a:pt x="0" y="57"/>
                      <a:pt x="0" y="57"/>
                      <a:pt x="0" y="57"/>
                    </a:cubicBezTo>
                    <a:cubicBezTo>
                      <a:pt x="0" y="66"/>
                      <a:pt x="7" y="73"/>
                      <a:pt x="17" y="73"/>
                    </a:cubicBezTo>
                    <a:cubicBezTo>
                      <a:pt x="741" y="73"/>
                      <a:pt x="741" y="73"/>
                      <a:pt x="741" y="73"/>
                    </a:cubicBezTo>
                    <a:cubicBezTo>
                      <a:pt x="751" y="73"/>
                      <a:pt x="758" y="66"/>
                      <a:pt x="758" y="57"/>
                    </a:cubicBezTo>
                    <a:cubicBezTo>
                      <a:pt x="758" y="17"/>
                      <a:pt x="758" y="17"/>
                      <a:pt x="758" y="17"/>
                    </a:cubicBezTo>
                    <a:cubicBezTo>
                      <a:pt x="758" y="8"/>
                      <a:pt x="751" y="0"/>
                      <a:pt x="741" y="0"/>
                    </a:cubicBezTo>
                    <a:close/>
                  </a:path>
                </a:pathLst>
              </a:custGeom>
              <a:solidFill>
                <a:srgbClr val="282828"/>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8" name="Rectangle 26">
                <a:extLst>
                  <a:ext uri="{FF2B5EF4-FFF2-40B4-BE49-F238E27FC236}">
                    <a16:creationId xmlns:a16="http://schemas.microsoft.com/office/drawing/2014/main" id="{25BF5DE6-32CA-4B75-8DF7-9642C0467777}"/>
                  </a:ext>
                </a:extLst>
              </p:cNvPr>
              <p:cNvSpPr>
                <a:spLocks noChangeArrowheads="1"/>
              </p:cNvSpPr>
              <p:nvPr/>
            </p:nvSpPr>
            <p:spPr bwMode="auto">
              <a:xfrm>
                <a:off x="4887987" y="1124667"/>
                <a:ext cx="1107788" cy="276947"/>
              </a:xfrm>
              <a:prstGeom prst="rect">
                <a:avLst/>
              </a:prstGeom>
              <a:gradFill flip="none" rotWithShape="1">
                <a:gsLst>
                  <a:gs pos="100000">
                    <a:schemeClr val="tx1">
                      <a:lumMod val="75000"/>
                      <a:alpha val="0"/>
                    </a:schemeClr>
                  </a:gs>
                  <a:gs pos="84000">
                    <a:schemeClr val="tx1">
                      <a:lumMod val="60000"/>
                      <a:lumOff val="40000"/>
                      <a:alpha val="36000"/>
                    </a:schemeClr>
                  </a:gs>
                  <a:gs pos="15036">
                    <a:schemeClr val="tx1">
                      <a:lumMod val="60000"/>
                      <a:lumOff val="40000"/>
                      <a:alpha val="0"/>
                    </a:schemeClr>
                  </a:gs>
                  <a:gs pos="0">
                    <a:schemeClr val="tx1">
                      <a:lumMod val="50000"/>
                      <a:alpha val="0"/>
                    </a:schemeClr>
                  </a:gs>
                </a:gsLst>
                <a:lin ang="10800000" scaled="0"/>
                <a:tileRect/>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9" name="Freeform 27">
                <a:extLst>
                  <a:ext uri="{FF2B5EF4-FFF2-40B4-BE49-F238E27FC236}">
                    <a16:creationId xmlns:a16="http://schemas.microsoft.com/office/drawing/2014/main" id="{8871909C-103A-4D40-8EB1-7A12E1A757E1}"/>
                  </a:ext>
                </a:extLst>
              </p:cNvPr>
              <p:cNvSpPr>
                <a:spLocks/>
              </p:cNvSpPr>
              <p:nvPr/>
            </p:nvSpPr>
            <p:spPr bwMode="auto">
              <a:xfrm>
                <a:off x="4666050" y="1382645"/>
                <a:ext cx="2856727" cy="22763"/>
              </a:xfrm>
              <a:custGeom>
                <a:avLst/>
                <a:gdLst>
                  <a:gd name="T0" fmla="*/ 0 w 750"/>
                  <a:gd name="T1" fmla="*/ 0 h 6"/>
                  <a:gd name="T2" fmla="*/ 13 w 750"/>
                  <a:gd name="T3" fmla="*/ 6 h 6"/>
                  <a:gd name="T4" fmla="*/ 737 w 750"/>
                  <a:gd name="T5" fmla="*/ 6 h 6"/>
                  <a:gd name="T6" fmla="*/ 750 w 750"/>
                  <a:gd name="T7" fmla="*/ 0 h 6"/>
                  <a:gd name="T8" fmla="*/ 0 w 750"/>
                  <a:gd name="T9" fmla="*/ 0 h 6"/>
                </a:gdLst>
                <a:ahLst/>
                <a:cxnLst>
                  <a:cxn ang="0">
                    <a:pos x="T0" y="T1"/>
                  </a:cxn>
                  <a:cxn ang="0">
                    <a:pos x="T2" y="T3"/>
                  </a:cxn>
                  <a:cxn ang="0">
                    <a:pos x="T4" y="T5"/>
                  </a:cxn>
                  <a:cxn ang="0">
                    <a:pos x="T6" y="T7"/>
                  </a:cxn>
                  <a:cxn ang="0">
                    <a:pos x="T8" y="T9"/>
                  </a:cxn>
                </a:cxnLst>
                <a:rect l="0" t="0" r="r" b="b"/>
                <a:pathLst>
                  <a:path w="750" h="6">
                    <a:moveTo>
                      <a:pt x="0" y="0"/>
                    </a:moveTo>
                    <a:cubicBezTo>
                      <a:pt x="3" y="4"/>
                      <a:pt x="8" y="6"/>
                      <a:pt x="13" y="6"/>
                    </a:cubicBezTo>
                    <a:cubicBezTo>
                      <a:pt x="737" y="6"/>
                      <a:pt x="737" y="6"/>
                      <a:pt x="737" y="6"/>
                    </a:cubicBezTo>
                    <a:cubicBezTo>
                      <a:pt x="742" y="6"/>
                      <a:pt x="747" y="4"/>
                      <a:pt x="750" y="0"/>
                    </a:cubicBezTo>
                    <a:lnTo>
                      <a:pt x="0" y="0"/>
                    </a:lnTo>
                    <a:close/>
                  </a:path>
                </a:pathLst>
              </a:custGeom>
              <a:solidFill>
                <a:srgbClr val="000000"/>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2" name="Group 1">
              <a:extLst>
                <a:ext uri="{FF2B5EF4-FFF2-40B4-BE49-F238E27FC236}">
                  <a16:creationId xmlns:a16="http://schemas.microsoft.com/office/drawing/2014/main" id="{FD2F6B96-F60A-4B03-8315-561B689AA804}"/>
                </a:ext>
              </a:extLst>
            </p:cNvPr>
            <p:cNvGrpSpPr/>
            <p:nvPr/>
          </p:nvGrpSpPr>
          <p:grpSpPr>
            <a:xfrm>
              <a:off x="4419453" y="5855528"/>
              <a:ext cx="3349920" cy="318679"/>
              <a:chOff x="4419453" y="5855528"/>
              <a:chExt cx="3349920" cy="318679"/>
            </a:xfrm>
          </p:grpSpPr>
          <p:sp>
            <p:nvSpPr>
              <p:cNvPr id="31" name="Freeform 29">
                <a:extLst>
                  <a:ext uri="{FF2B5EF4-FFF2-40B4-BE49-F238E27FC236}">
                    <a16:creationId xmlns:a16="http://schemas.microsoft.com/office/drawing/2014/main" id="{9D347E97-B9D9-47DD-B0BA-86371AE4A273}"/>
                  </a:ext>
                </a:extLst>
              </p:cNvPr>
              <p:cNvSpPr>
                <a:spLocks/>
              </p:cNvSpPr>
              <p:nvPr/>
            </p:nvSpPr>
            <p:spPr bwMode="auto">
              <a:xfrm>
                <a:off x="4419453" y="5855528"/>
                <a:ext cx="3349920" cy="318679"/>
              </a:xfrm>
              <a:custGeom>
                <a:avLst/>
                <a:gdLst>
                  <a:gd name="T0" fmla="*/ 864 w 880"/>
                  <a:gd name="T1" fmla="*/ 0 h 84"/>
                  <a:gd name="T2" fmla="*/ 16 w 880"/>
                  <a:gd name="T3" fmla="*/ 0 h 84"/>
                  <a:gd name="T4" fmla="*/ 0 w 880"/>
                  <a:gd name="T5" fmla="*/ 16 h 84"/>
                  <a:gd name="T6" fmla="*/ 0 w 880"/>
                  <a:gd name="T7" fmla="*/ 68 h 84"/>
                  <a:gd name="T8" fmla="*/ 16 w 880"/>
                  <a:gd name="T9" fmla="*/ 84 h 84"/>
                  <a:gd name="T10" fmla="*/ 864 w 880"/>
                  <a:gd name="T11" fmla="*/ 84 h 84"/>
                  <a:gd name="T12" fmla="*/ 880 w 880"/>
                  <a:gd name="T13" fmla="*/ 68 h 84"/>
                  <a:gd name="T14" fmla="*/ 880 w 880"/>
                  <a:gd name="T15" fmla="*/ 16 h 84"/>
                  <a:gd name="T16" fmla="*/ 864 w 880"/>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0" h="84">
                    <a:moveTo>
                      <a:pt x="864" y="0"/>
                    </a:moveTo>
                    <a:cubicBezTo>
                      <a:pt x="16" y="0"/>
                      <a:pt x="16" y="0"/>
                      <a:pt x="16" y="0"/>
                    </a:cubicBezTo>
                    <a:cubicBezTo>
                      <a:pt x="7" y="0"/>
                      <a:pt x="0" y="7"/>
                      <a:pt x="0" y="16"/>
                    </a:cubicBezTo>
                    <a:cubicBezTo>
                      <a:pt x="0" y="68"/>
                      <a:pt x="0" y="68"/>
                      <a:pt x="0" y="68"/>
                    </a:cubicBezTo>
                    <a:cubicBezTo>
                      <a:pt x="0" y="77"/>
                      <a:pt x="7" y="84"/>
                      <a:pt x="16" y="84"/>
                    </a:cubicBezTo>
                    <a:cubicBezTo>
                      <a:pt x="864" y="84"/>
                      <a:pt x="864" y="84"/>
                      <a:pt x="864" y="84"/>
                    </a:cubicBezTo>
                    <a:cubicBezTo>
                      <a:pt x="873" y="84"/>
                      <a:pt x="880" y="77"/>
                      <a:pt x="880" y="68"/>
                    </a:cubicBezTo>
                    <a:cubicBezTo>
                      <a:pt x="880" y="16"/>
                      <a:pt x="880" y="16"/>
                      <a:pt x="880" y="16"/>
                    </a:cubicBezTo>
                    <a:cubicBezTo>
                      <a:pt x="880" y="7"/>
                      <a:pt x="873" y="0"/>
                      <a:pt x="864" y="0"/>
                    </a:cubicBezTo>
                    <a:close/>
                  </a:path>
                </a:pathLst>
              </a:custGeom>
              <a:solidFill>
                <a:srgbClr val="282828"/>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32" name="Rectangle 30">
                <a:extLst>
                  <a:ext uri="{FF2B5EF4-FFF2-40B4-BE49-F238E27FC236}">
                    <a16:creationId xmlns:a16="http://schemas.microsoft.com/office/drawing/2014/main" id="{FA986721-177A-47BD-B18F-EFC0FDE8CA56}"/>
                  </a:ext>
                </a:extLst>
              </p:cNvPr>
              <p:cNvSpPr>
                <a:spLocks noChangeArrowheads="1"/>
              </p:cNvSpPr>
              <p:nvPr/>
            </p:nvSpPr>
            <p:spPr bwMode="auto">
              <a:xfrm>
                <a:off x="4730544" y="5855528"/>
                <a:ext cx="1250055" cy="318679"/>
              </a:xfrm>
              <a:prstGeom prst="rect">
                <a:avLst/>
              </a:prstGeom>
              <a:gradFill flip="none" rotWithShape="1">
                <a:gsLst>
                  <a:gs pos="100000">
                    <a:schemeClr val="tx1">
                      <a:lumMod val="75000"/>
                      <a:alpha val="0"/>
                    </a:schemeClr>
                  </a:gs>
                  <a:gs pos="84000">
                    <a:schemeClr val="tx1">
                      <a:lumMod val="60000"/>
                      <a:lumOff val="40000"/>
                      <a:alpha val="36000"/>
                    </a:schemeClr>
                  </a:gs>
                  <a:gs pos="15036">
                    <a:schemeClr val="tx1">
                      <a:lumMod val="60000"/>
                      <a:lumOff val="40000"/>
                      <a:alpha val="0"/>
                    </a:schemeClr>
                  </a:gs>
                  <a:gs pos="0">
                    <a:schemeClr val="tx1">
                      <a:lumMod val="50000"/>
                      <a:alpha val="0"/>
                    </a:schemeClr>
                  </a:gs>
                </a:gsLst>
                <a:lin ang="10800000" scaled="0"/>
                <a:tileRect/>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3" name="Group 2">
              <a:extLst>
                <a:ext uri="{FF2B5EF4-FFF2-40B4-BE49-F238E27FC236}">
                  <a16:creationId xmlns:a16="http://schemas.microsoft.com/office/drawing/2014/main" id="{4EF0A95C-FFC4-4654-B1E0-53E03B6512A5}"/>
                </a:ext>
              </a:extLst>
            </p:cNvPr>
            <p:cNvGrpSpPr/>
            <p:nvPr/>
          </p:nvGrpSpPr>
          <p:grpSpPr>
            <a:xfrm>
              <a:off x="4650874" y="5644973"/>
              <a:ext cx="2887077" cy="210556"/>
              <a:chOff x="4650874" y="5644973"/>
              <a:chExt cx="2887077" cy="210556"/>
            </a:xfrm>
          </p:grpSpPr>
          <p:sp>
            <p:nvSpPr>
              <p:cNvPr id="30" name="Freeform 28">
                <a:extLst>
                  <a:ext uri="{FF2B5EF4-FFF2-40B4-BE49-F238E27FC236}">
                    <a16:creationId xmlns:a16="http://schemas.microsoft.com/office/drawing/2014/main" id="{F591287A-CA55-47A3-911C-047436139688}"/>
                  </a:ext>
                </a:extLst>
              </p:cNvPr>
              <p:cNvSpPr>
                <a:spLocks/>
              </p:cNvSpPr>
              <p:nvPr/>
            </p:nvSpPr>
            <p:spPr bwMode="auto">
              <a:xfrm>
                <a:off x="4650874" y="5644973"/>
                <a:ext cx="2887077" cy="210556"/>
              </a:xfrm>
              <a:custGeom>
                <a:avLst/>
                <a:gdLst>
                  <a:gd name="T0" fmla="*/ 741 w 758"/>
                  <a:gd name="T1" fmla="*/ 0 h 55"/>
                  <a:gd name="T2" fmla="*/ 17 w 758"/>
                  <a:gd name="T3" fmla="*/ 0 h 55"/>
                  <a:gd name="T4" fmla="*/ 0 w 758"/>
                  <a:gd name="T5" fmla="*/ 16 h 55"/>
                  <a:gd name="T6" fmla="*/ 0 w 758"/>
                  <a:gd name="T7" fmla="*/ 55 h 55"/>
                  <a:gd name="T8" fmla="*/ 758 w 758"/>
                  <a:gd name="T9" fmla="*/ 55 h 55"/>
                  <a:gd name="T10" fmla="*/ 758 w 758"/>
                  <a:gd name="T11" fmla="*/ 16 h 55"/>
                  <a:gd name="T12" fmla="*/ 741 w 7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758" h="55">
                    <a:moveTo>
                      <a:pt x="741" y="0"/>
                    </a:moveTo>
                    <a:cubicBezTo>
                      <a:pt x="17" y="0"/>
                      <a:pt x="17" y="0"/>
                      <a:pt x="17" y="0"/>
                    </a:cubicBezTo>
                    <a:cubicBezTo>
                      <a:pt x="7" y="0"/>
                      <a:pt x="0" y="7"/>
                      <a:pt x="0" y="16"/>
                    </a:cubicBezTo>
                    <a:cubicBezTo>
                      <a:pt x="0" y="55"/>
                      <a:pt x="0" y="55"/>
                      <a:pt x="0" y="55"/>
                    </a:cubicBezTo>
                    <a:cubicBezTo>
                      <a:pt x="758" y="55"/>
                      <a:pt x="758" y="55"/>
                      <a:pt x="758" y="55"/>
                    </a:cubicBezTo>
                    <a:cubicBezTo>
                      <a:pt x="758" y="16"/>
                      <a:pt x="758" y="16"/>
                      <a:pt x="758" y="16"/>
                    </a:cubicBezTo>
                    <a:cubicBezTo>
                      <a:pt x="758" y="7"/>
                      <a:pt x="751" y="0"/>
                      <a:pt x="741" y="0"/>
                    </a:cubicBezTo>
                    <a:close/>
                  </a:path>
                </a:pathLst>
              </a:custGeom>
              <a:solidFill>
                <a:srgbClr val="282828"/>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33" name="Rectangle 31">
                <a:extLst>
                  <a:ext uri="{FF2B5EF4-FFF2-40B4-BE49-F238E27FC236}">
                    <a16:creationId xmlns:a16="http://schemas.microsoft.com/office/drawing/2014/main" id="{DBCB6EDD-B33A-4577-BD6C-3EA10C1266E8}"/>
                  </a:ext>
                </a:extLst>
              </p:cNvPr>
              <p:cNvSpPr>
                <a:spLocks noChangeArrowheads="1"/>
              </p:cNvSpPr>
              <p:nvPr/>
            </p:nvSpPr>
            <p:spPr bwMode="auto">
              <a:xfrm>
                <a:off x="4914543" y="5644973"/>
                <a:ext cx="605110" cy="210556"/>
              </a:xfrm>
              <a:prstGeom prst="rect">
                <a:avLst/>
              </a:prstGeom>
              <a:gradFill flip="none" rotWithShape="1">
                <a:gsLst>
                  <a:gs pos="100000">
                    <a:schemeClr val="tx1">
                      <a:lumMod val="75000"/>
                      <a:alpha val="0"/>
                    </a:schemeClr>
                  </a:gs>
                  <a:gs pos="84000">
                    <a:schemeClr val="tx1">
                      <a:lumMod val="60000"/>
                      <a:lumOff val="40000"/>
                      <a:alpha val="43000"/>
                    </a:schemeClr>
                  </a:gs>
                  <a:gs pos="15036">
                    <a:schemeClr val="tx1">
                      <a:lumMod val="60000"/>
                      <a:lumOff val="40000"/>
                      <a:alpha val="18000"/>
                    </a:schemeClr>
                  </a:gs>
                  <a:gs pos="0">
                    <a:schemeClr val="tx1">
                      <a:lumMod val="50000"/>
                      <a:alpha val="0"/>
                    </a:schemeClr>
                  </a:gs>
                </a:gsLst>
                <a:lin ang="10800000" scaled="0"/>
                <a:tileRect/>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34" name="Rectangle 32">
                <a:extLst>
                  <a:ext uri="{FF2B5EF4-FFF2-40B4-BE49-F238E27FC236}">
                    <a16:creationId xmlns:a16="http://schemas.microsoft.com/office/drawing/2014/main" id="{87988B32-2EE2-4038-9DF8-10E9C9A3430F}"/>
                  </a:ext>
                </a:extLst>
              </p:cNvPr>
              <p:cNvSpPr>
                <a:spLocks noChangeArrowheads="1"/>
              </p:cNvSpPr>
              <p:nvPr/>
            </p:nvSpPr>
            <p:spPr bwMode="auto">
              <a:xfrm>
                <a:off x="4650874" y="5709467"/>
                <a:ext cx="2887077" cy="146061"/>
              </a:xfrm>
              <a:prstGeom prst="rect">
                <a:avLst/>
              </a:prstGeom>
              <a:gradFill>
                <a:gsLst>
                  <a:gs pos="100000">
                    <a:srgbClr val="000000">
                      <a:alpha val="67000"/>
                    </a:srgbClr>
                  </a:gs>
                  <a:gs pos="0">
                    <a:srgbClr val="000000">
                      <a:alpha val="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grpSp>
        <p:nvGrpSpPr>
          <p:cNvPr id="6" name="Group 5">
            <a:extLst>
              <a:ext uri="{FF2B5EF4-FFF2-40B4-BE49-F238E27FC236}">
                <a16:creationId xmlns:a16="http://schemas.microsoft.com/office/drawing/2014/main" id="{21EE0D58-3EBA-4506-9584-9C943FEB66B1}"/>
              </a:ext>
            </a:extLst>
          </p:cNvPr>
          <p:cNvGrpSpPr/>
          <p:nvPr/>
        </p:nvGrpSpPr>
        <p:grpSpPr>
          <a:xfrm>
            <a:off x="3663145" y="3903670"/>
            <a:ext cx="1815330" cy="335751"/>
            <a:chOff x="4884193" y="5204893"/>
            <a:chExt cx="2420440" cy="447668"/>
          </a:xfrm>
        </p:grpSpPr>
        <p:sp>
          <p:nvSpPr>
            <p:cNvPr id="12" name="Freeform 10">
              <a:extLst>
                <a:ext uri="{FF2B5EF4-FFF2-40B4-BE49-F238E27FC236}">
                  <a16:creationId xmlns:a16="http://schemas.microsoft.com/office/drawing/2014/main" id="{14616B0E-970D-4377-ADF9-CB7C894E8B54}"/>
                </a:ext>
              </a:extLst>
            </p:cNvPr>
            <p:cNvSpPr>
              <a:spLocks/>
            </p:cNvSpPr>
            <p:nvPr/>
          </p:nvSpPr>
          <p:spPr bwMode="auto">
            <a:xfrm>
              <a:off x="4884193" y="5204893"/>
              <a:ext cx="2420440" cy="447668"/>
            </a:xfrm>
            <a:custGeom>
              <a:avLst/>
              <a:gdLst>
                <a:gd name="T0" fmla="*/ 0 w 636"/>
                <a:gd name="T1" fmla="*/ 118 h 118"/>
                <a:gd name="T2" fmla="*/ 636 w 636"/>
                <a:gd name="T3" fmla="*/ 118 h 118"/>
                <a:gd name="T4" fmla="*/ 616 w 636"/>
                <a:gd name="T5" fmla="*/ 0 h 118"/>
                <a:gd name="T6" fmla="*/ 20 w 636"/>
                <a:gd name="T7" fmla="*/ 0 h 118"/>
                <a:gd name="T8" fmla="*/ 0 w 636"/>
                <a:gd name="T9" fmla="*/ 118 h 118"/>
              </a:gdLst>
              <a:ahLst/>
              <a:cxnLst>
                <a:cxn ang="0">
                  <a:pos x="T0" y="T1"/>
                </a:cxn>
                <a:cxn ang="0">
                  <a:pos x="T2" y="T3"/>
                </a:cxn>
                <a:cxn ang="0">
                  <a:pos x="T4" y="T5"/>
                </a:cxn>
                <a:cxn ang="0">
                  <a:pos x="T6" y="T7"/>
                </a:cxn>
                <a:cxn ang="0">
                  <a:pos x="T8" y="T9"/>
                </a:cxn>
              </a:cxnLst>
              <a:rect l="0" t="0" r="r" b="b"/>
              <a:pathLst>
                <a:path w="636" h="118">
                  <a:moveTo>
                    <a:pt x="0" y="118"/>
                  </a:moveTo>
                  <a:cubicBezTo>
                    <a:pt x="636" y="118"/>
                    <a:pt x="636" y="118"/>
                    <a:pt x="636" y="118"/>
                  </a:cubicBezTo>
                  <a:cubicBezTo>
                    <a:pt x="635" y="77"/>
                    <a:pt x="627" y="38"/>
                    <a:pt x="616" y="0"/>
                  </a:cubicBezTo>
                  <a:cubicBezTo>
                    <a:pt x="20" y="0"/>
                    <a:pt x="20" y="0"/>
                    <a:pt x="20" y="0"/>
                  </a:cubicBezTo>
                  <a:cubicBezTo>
                    <a:pt x="9" y="38"/>
                    <a:pt x="1" y="77"/>
                    <a:pt x="0" y="118"/>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13" name="Freeform 11">
              <a:extLst>
                <a:ext uri="{FF2B5EF4-FFF2-40B4-BE49-F238E27FC236}">
                  <a16:creationId xmlns:a16="http://schemas.microsoft.com/office/drawing/2014/main" id="{9888DAB0-B2CB-4EA9-A064-F5D42BFD4D5E}"/>
                </a:ext>
              </a:extLst>
            </p:cNvPr>
            <p:cNvSpPr>
              <a:spLocks/>
            </p:cNvSpPr>
            <p:nvPr/>
          </p:nvSpPr>
          <p:spPr bwMode="auto">
            <a:xfrm>
              <a:off x="4956275" y="5204893"/>
              <a:ext cx="2276276" cy="18969"/>
            </a:xfrm>
            <a:custGeom>
              <a:avLst/>
              <a:gdLst>
                <a:gd name="T0" fmla="*/ 597 w 598"/>
                <a:gd name="T1" fmla="*/ 0 h 5"/>
                <a:gd name="T2" fmla="*/ 1 w 598"/>
                <a:gd name="T3" fmla="*/ 0 h 5"/>
                <a:gd name="T4" fmla="*/ 0 w 598"/>
                <a:gd name="T5" fmla="*/ 5 h 5"/>
                <a:gd name="T6" fmla="*/ 598 w 598"/>
                <a:gd name="T7" fmla="*/ 5 h 5"/>
                <a:gd name="T8" fmla="*/ 597 w 598"/>
                <a:gd name="T9" fmla="*/ 0 h 5"/>
              </a:gdLst>
              <a:ahLst/>
              <a:cxnLst>
                <a:cxn ang="0">
                  <a:pos x="T0" y="T1"/>
                </a:cxn>
                <a:cxn ang="0">
                  <a:pos x="T2" y="T3"/>
                </a:cxn>
                <a:cxn ang="0">
                  <a:pos x="T4" y="T5"/>
                </a:cxn>
                <a:cxn ang="0">
                  <a:pos x="T6" y="T7"/>
                </a:cxn>
                <a:cxn ang="0">
                  <a:pos x="T8" y="T9"/>
                </a:cxn>
              </a:cxnLst>
              <a:rect l="0" t="0" r="r" b="b"/>
              <a:pathLst>
                <a:path w="598" h="5">
                  <a:moveTo>
                    <a:pt x="597" y="0"/>
                  </a:moveTo>
                  <a:cubicBezTo>
                    <a:pt x="1" y="0"/>
                    <a:pt x="1" y="0"/>
                    <a:pt x="1" y="0"/>
                  </a:cubicBezTo>
                  <a:cubicBezTo>
                    <a:pt x="1" y="2"/>
                    <a:pt x="0" y="4"/>
                    <a:pt x="0" y="5"/>
                  </a:cubicBezTo>
                  <a:cubicBezTo>
                    <a:pt x="598" y="5"/>
                    <a:pt x="598" y="5"/>
                    <a:pt x="598" y="5"/>
                  </a:cubicBezTo>
                  <a:cubicBezTo>
                    <a:pt x="598" y="4"/>
                    <a:pt x="597" y="2"/>
                    <a:pt x="597" y="0"/>
                  </a:cubicBezTo>
                  <a:close/>
                </a:path>
              </a:pathLst>
            </a:custGeom>
            <a:solidFill>
              <a:schemeClr val="accent5">
                <a:lumMod val="75000"/>
              </a:schemeClr>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42" name="Group 41">
            <a:extLst>
              <a:ext uri="{FF2B5EF4-FFF2-40B4-BE49-F238E27FC236}">
                <a16:creationId xmlns:a16="http://schemas.microsoft.com/office/drawing/2014/main" id="{D665AB48-0E01-495A-9526-7BA5EC01FC84}"/>
              </a:ext>
            </a:extLst>
          </p:cNvPr>
          <p:cNvGrpSpPr/>
          <p:nvPr/>
        </p:nvGrpSpPr>
        <p:grpSpPr>
          <a:xfrm>
            <a:off x="3785494" y="1607476"/>
            <a:ext cx="1570631" cy="331483"/>
            <a:chOff x="5047326" y="2143301"/>
            <a:chExt cx="2094174" cy="441977"/>
          </a:xfrm>
        </p:grpSpPr>
        <p:sp>
          <p:nvSpPr>
            <p:cNvPr id="16" name="Freeform 14">
              <a:extLst>
                <a:ext uri="{FF2B5EF4-FFF2-40B4-BE49-F238E27FC236}">
                  <a16:creationId xmlns:a16="http://schemas.microsoft.com/office/drawing/2014/main" id="{D48796FC-7908-4133-A228-68C1EB51A4B5}"/>
                </a:ext>
              </a:extLst>
            </p:cNvPr>
            <p:cNvSpPr>
              <a:spLocks/>
            </p:cNvSpPr>
            <p:nvPr/>
          </p:nvSpPr>
          <p:spPr bwMode="auto">
            <a:xfrm>
              <a:off x="5047326" y="2143301"/>
              <a:ext cx="2094174" cy="441977"/>
            </a:xfrm>
            <a:custGeom>
              <a:avLst/>
              <a:gdLst>
                <a:gd name="T0" fmla="*/ 0 w 550"/>
                <a:gd name="T1" fmla="*/ 0 h 116"/>
                <a:gd name="T2" fmla="*/ 64 w 550"/>
                <a:gd name="T3" fmla="*/ 116 h 116"/>
                <a:gd name="T4" fmla="*/ 486 w 550"/>
                <a:gd name="T5" fmla="*/ 116 h 116"/>
                <a:gd name="T6" fmla="*/ 550 w 550"/>
                <a:gd name="T7" fmla="*/ 0 h 116"/>
                <a:gd name="T8" fmla="*/ 0 w 550"/>
                <a:gd name="T9" fmla="*/ 0 h 116"/>
              </a:gdLst>
              <a:ahLst/>
              <a:cxnLst>
                <a:cxn ang="0">
                  <a:pos x="T0" y="T1"/>
                </a:cxn>
                <a:cxn ang="0">
                  <a:pos x="T2" y="T3"/>
                </a:cxn>
                <a:cxn ang="0">
                  <a:pos x="T4" y="T5"/>
                </a:cxn>
                <a:cxn ang="0">
                  <a:pos x="T6" y="T7"/>
                </a:cxn>
                <a:cxn ang="0">
                  <a:pos x="T8" y="T9"/>
                </a:cxn>
              </a:cxnLst>
              <a:rect l="0" t="0" r="r" b="b"/>
              <a:pathLst>
                <a:path w="550" h="116">
                  <a:moveTo>
                    <a:pt x="0" y="0"/>
                  </a:moveTo>
                  <a:cubicBezTo>
                    <a:pt x="18" y="41"/>
                    <a:pt x="40" y="80"/>
                    <a:pt x="64" y="116"/>
                  </a:cubicBezTo>
                  <a:cubicBezTo>
                    <a:pt x="486" y="116"/>
                    <a:pt x="486" y="116"/>
                    <a:pt x="486" y="116"/>
                  </a:cubicBezTo>
                  <a:cubicBezTo>
                    <a:pt x="510" y="80"/>
                    <a:pt x="532" y="41"/>
                    <a:pt x="550" y="0"/>
                  </a:cubicBezTo>
                  <a:lnTo>
                    <a:pt x="0" y="0"/>
                  </a:ln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17" name="Freeform 15">
              <a:extLst>
                <a:ext uri="{FF2B5EF4-FFF2-40B4-BE49-F238E27FC236}">
                  <a16:creationId xmlns:a16="http://schemas.microsoft.com/office/drawing/2014/main" id="{47EE0693-5A21-4FA3-80E4-33DBA1A0BA9C}"/>
                </a:ext>
              </a:extLst>
            </p:cNvPr>
            <p:cNvSpPr>
              <a:spLocks/>
            </p:cNvSpPr>
            <p:nvPr/>
          </p:nvSpPr>
          <p:spPr bwMode="auto">
            <a:xfrm>
              <a:off x="5271160" y="2562515"/>
              <a:ext cx="1644610" cy="22763"/>
            </a:xfrm>
            <a:custGeom>
              <a:avLst/>
              <a:gdLst>
                <a:gd name="T0" fmla="*/ 5 w 432"/>
                <a:gd name="T1" fmla="*/ 6 h 6"/>
                <a:gd name="T2" fmla="*/ 427 w 432"/>
                <a:gd name="T3" fmla="*/ 6 h 6"/>
                <a:gd name="T4" fmla="*/ 432 w 432"/>
                <a:gd name="T5" fmla="*/ 0 h 6"/>
                <a:gd name="T6" fmla="*/ 0 w 432"/>
                <a:gd name="T7" fmla="*/ 0 h 6"/>
                <a:gd name="T8" fmla="*/ 5 w 432"/>
                <a:gd name="T9" fmla="*/ 6 h 6"/>
              </a:gdLst>
              <a:ahLst/>
              <a:cxnLst>
                <a:cxn ang="0">
                  <a:pos x="T0" y="T1"/>
                </a:cxn>
                <a:cxn ang="0">
                  <a:pos x="T2" y="T3"/>
                </a:cxn>
                <a:cxn ang="0">
                  <a:pos x="T4" y="T5"/>
                </a:cxn>
                <a:cxn ang="0">
                  <a:pos x="T6" y="T7"/>
                </a:cxn>
                <a:cxn ang="0">
                  <a:pos x="T8" y="T9"/>
                </a:cxn>
              </a:cxnLst>
              <a:rect l="0" t="0" r="r" b="b"/>
              <a:pathLst>
                <a:path w="432" h="6">
                  <a:moveTo>
                    <a:pt x="5" y="6"/>
                  </a:moveTo>
                  <a:cubicBezTo>
                    <a:pt x="427" y="6"/>
                    <a:pt x="427" y="6"/>
                    <a:pt x="427" y="6"/>
                  </a:cubicBezTo>
                  <a:cubicBezTo>
                    <a:pt x="429" y="4"/>
                    <a:pt x="430" y="2"/>
                    <a:pt x="432" y="0"/>
                  </a:cubicBezTo>
                  <a:cubicBezTo>
                    <a:pt x="0" y="0"/>
                    <a:pt x="0" y="0"/>
                    <a:pt x="0" y="0"/>
                  </a:cubicBezTo>
                  <a:cubicBezTo>
                    <a:pt x="2" y="2"/>
                    <a:pt x="3" y="4"/>
                    <a:pt x="5" y="6"/>
                  </a:cubicBez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40" name="Group 39">
            <a:extLst>
              <a:ext uri="{FF2B5EF4-FFF2-40B4-BE49-F238E27FC236}">
                <a16:creationId xmlns:a16="http://schemas.microsoft.com/office/drawing/2014/main" id="{F471CD2C-E3F5-4C2E-815B-BFBF4B949421}"/>
              </a:ext>
            </a:extLst>
          </p:cNvPr>
          <p:cNvGrpSpPr/>
          <p:nvPr/>
        </p:nvGrpSpPr>
        <p:grpSpPr>
          <a:xfrm>
            <a:off x="3720052" y="3566496"/>
            <a:ext cx="1701517" cy="337174"/>
            <a:chOff x="4960069" y="4755328"/>
            <a:chExt cx="2268689" cy="449565"/>
          </a:xfrm>
        </p:grpSpPr>
        <p:sp>
          <p:nvSpPr>
            <p:cNvPr id="10" name="Freeform 8">
              <a:extLst>
                <a:ext uri="{FF2B5EF4-FFF2-40B4-BE49-F238E27FC236}">
                  <a16:creationId xmlns:a16="http://schemas.microsoft.com/office/drawing/2014/main" id="{A022D7A5-8603-4726-9301-24F8EDA27F77}"/>
                </a:ext>
              </a:extLst>
            </p:cNvPr>
            <p:cNvSpPr>
              <a:spLocks/>
            </p:cNvSpPr>
            <p:nvPr/>
          </p:nvSpPr>
          <p:spPr bwMode="auto">
            <a:xfrm>
              <a:off x="4960069" y="4755328"/>
              <a:ext cx="2268689" cy="449565"/>
            </a:xfrm>
            <a:custGeom>
              <a:avLst/>
              <a:gdLst>
                <a:gd name="T0" fmla="*/ 51 w 596"/>
                <a:gd name="T1" fmla="*/ 0 h 118"/>
                <a:gd name="T2" fmla="*/ 0 w 596"/>
                <a:gd name="T3" fmla="*/ 118 h 118"/>
                <a:gd name="T4" fmla="*/ 596 w 596"/>
                <a:gd name="T5" fmla="*/ 118 h 118"/>
                <a:gd name="T6" fmla="*/ 545 w 596"/>
                <a:gd name="T7" fmla="*/ 0 h 118"/>
                <a:gd name="T8" fmla="*/ 51 w 596"/>
                <a:gd name="T9" fmla="*/ 0 h 118"/>
              </a:gdLst>
              <a:ahLst/>
              <a:cxnLst>
                <a:cxn ang="0">
                  <a:pos x="T0" y="T1"/>
                </a:cxn>
                <a:cxn ang="0">
                  <a:pos x="T2" y="T3"/>
                </a:cxn>
                <a:cxn ang="0">
                  <a:pos x="T4" y="T5"/>
                </a:cxn>
                <a:cxn ang="0">
                  <a:pos x="T6" y="T7"/>
                </a:cxn>
                <a:cxn ang="0">
                  <a:pos x="T8" y="T9"/>
                </a:cxn>
              </a:cxnLst>
              <a:rect l="0" t="0" r="r" b="b"/>
              <a:pathLst>
                <a:path w="596" h="118">
                  <a:moveTo>
                    <a:pt x="51" y="0"/>
                  </a:moveTo>
                  <a:cubicBezTo>
                    <a:pt x="30" y="37"/>
                    <a:pt x="13" y="77"/>
                    <a:pt x="0" y="118"/>
                  </a:cubicBezTo>
                  <a:cubicBezTo>
                    <a:pt x="596" y="118"/>
                    <a:pt x="596" y="118"/>
                    <a:pt x="596" y="118"/>
                  </a:cubicBezTo>
                  <a:cubicBezTo>
                    <a:pt x="583" y="77"/>
                    <a:pt x="566" y="37"/>
                    <a:pt x="545" y="0"/>
                  </a:cubicBezTo>
                  <a:lnTo>
                    <a:pt x="51" y="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11" name="Freeform 9">
              <a:extLst>
                <a:ext uri="{FF2B5EF4-FFF2-40B4-BE49-F238E27FC236}">
                  <a16:creationId xmlns:a16="http://schemas.microsoft.com/office/drawing/2014/main" id="{656AD323-15EB-46F1-85F6-EB4A7FF851EB}"/>
                </a:ext>
              </a:extLst>
            </p:cNvPr>
            <p:cNvSpPr>
              <a:spLocks/>
            </p:cNvSpPr>
            <p:nvPr/>
          </p:nvSpPr>
          <p:spPr bwMode="auto">
            <a:xfrm>
              <a:off x="5142171" y="4755328"/>
              <a:ext cx="1904485" cy="18969"/>
            </a:xfrm>
            <a:custGeom>
              <a:avLst/>
              <a:gdLst>
                <a:gd name="T0" fmla="*/ 497 w 500"/>
                <a:gd name="T1" fmla="*/ 0 h 5"/>
                <a:gd name="T2" fmla="*/ 3 w 500"/>
                <a:gd name="T3" fmla="*/ 0 h 5"/>
                <a:gd name="T4" fmla="*/ 0 w 500"/>
                <a:gd name="T5" fmla="*/ 5 h 5"/>
                <a:gd name="T6" fmla="*/ 500 w 500"/>
                <a:gd name="T7" fmla="*/ 5 h 5"/>
                <a:gd name="T8" fmla="*/ 497 w 500"/>
                <a:gd name="T9" fmla="*/ 0 h 5"/>
              </a:gdLst>
              <a:ahLst/>
              <a:cxnLst>
                <a:cxn ang="0">
                  <a:pos x="T0" y="T1"/>
                </a:cxn>
                <a:cxn ang="0">
                  <a:pos x="T2" y="T3"/>
                </a:cxn>
                <a:cxn ang="0">
                  <a:pos x="T4" y="T5"/>
                </a:cxn>
                <a:cxn ang="0">
                  <a:pos x="T6" y="T7"/>
                </a:cxn>
                <a:cxn ang="0">
                  <a:pos x="T8" y="T9"/>
                </a:cxn>
              </a:cxnLst>
              <a:rect l="0" t="0" r="r" b="b"/>
              <a:pathLst>
                <a:path w="500" h="5">
                  <a:moveTo>
                    <a:pt x="497" y="0"/>
                  </a:moveTo>
                  <a:cubicBezTo>
                    <a:pt x="3" y="0"/>
                    <a:pt x="3" y="0"/>
                    <a:pt x="3" y="0"/>
                  </a:cubicBezTo>
                  <a:cubicBezTo>
                    <a:pt x="2" y="2"/>
                    <a:pt x="1" y="3"/>
                    <a:pt x="0" y="5"/>
                  </a:cubicBezTo>
                  <a:cubicBezTo>
                    <a:pt x="500" y="5"/>
                    <a:pt x="500" y="5"/>
                    <a:pt x="500" y="5"/>
                  </a:cubicBezTo>
                  <a:cubicBezTo>
                    <a:pt x="499" y="3"/>
                    <a:pt x="498" y="2"/>
                    <a:pt x="497" y="0"/>
                  </a:cubicBezTo>
                  <a:close/>
                </a:path>
              </a:pathLst>
            </a:custGeom>
            <a:solidFill>
              <a:schemeClr val="accent4">
                <a:lumMod val="75000"/>
              </a:schemeClr>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18" name="Freeform 16">
              <a:extLst>
                <a:ext uri="{FF2B5EF4-FFF2-40B4-BE49-F238E27FC236}">
                  <a16:creationId xmlns:a16="http://schemas.microsoft.com/office/drawing/2014/main" id="{AE049C22-7637-428B-95E6-72AC850742F6}"/>
                </a:ext>
              </a:extLst>
            </p:cNvPr>
            <p:cNvSpPr>
              <a:spLocks/>
            </p:cNvSpPr>
            <p:nvPr/>
          </p:nvSpPr>
          <p:spPr bwMode="auto">
            <a:xfrm>
              <a:off x="4960069" y="5056935"/>
              <a:ext cx="2268689" cy="147958"/>
            </a:xfrm>
            <a:custGeom>
              <a:avLst/>
              <a:gdLst>
                <a:gd name="T0" fmla="*/ 14 w 596"/>
                <a:gd name="T1" fmla="*/ 0 h 39"/>
                <a:gd name="T2" fmla="*/ 0 w 596"/>
                <a:gd name="T3" fmla="*/ 39 h 39"/>
                <a:gd name="T4" fmla="*/ 596 w 596"/>
                <a:gd name="T5" fmla="*/ 39 h 39"/>
                <a:gd name="T6" fmla="*/ 582 w 596"/>
                <a:gd name="T7" fmla="*/ 0 h 39"/>
                <a:gd name="T8" fmla="*/ 14 w 596"/>
                <a:gd name="T9" fmla="*/ 0 h 39"/>
              </a:gdLst>
              <a:ahLst/>
              <a:cxnLst>
                <a:cxn ang="0">
                  <a:pos x="T0" y="T1"/>
                </a:cxn>
                <a:cxn ang="0">
                  <a:pos x="T2" y="T3"/>
                </a:cxn>
                <a:cxn ang="0">
                  <a:pos x="T4" y="T5"/>
                </a:cxn>
                <a:cxn ang="0">
                  <a:pos x="T6" y="T7"/>
                </a:cxn>
                <a:cxn ang="0">
                  <a:pos x="T8" y="T9"/>
                </a:cxn>
              </a:cxnLst>
              <a:rect l="0" t="0" r="r" b="b"/>
              <a:pathLst>
                <a:path w="596" h="39">
                  <a:moveTo>
                    <a:pt x="14" y="0"/>
                  </a:moveTo>
                  <a:cubicBezTo>
                    <a:pt x="9" y="13"/>
                    <a:pt x="4" y="26"/>
                    <a:pt x="0" y="39"/>
                  </a:cubicBezTo>
                  <a:cubicBezTo>
                    <a:pt x="596" y="39"/>
                    <a:pt x="596" y="39"/>
                    <a:pt x="596" y="39"/>
                  </a:cubicBezTo>
                  <a:cubicBezTo>
                    <a:pt x="592" y="26"/>
                    <a:pt x="587" y="13"/>
                    <a:pt x="582" y="0"/>
                  </a:cubicBezTo>
                  <a:lnTo>
                    <a:pt x="14" y="0"/>
                  </a:lnTo>
                  <a:close/>
                </a:path>
              </a:pathLst>
            </a:custGeom>
            <a:gradFill>
              <a:gsLst>
                <a:gs pos="100000">
                  <a:schemeClr val="accent4">
                    <a:lumMod val="50000"/>
                  </a:schemeClr>
                </a:gs>
                <a:gs pos="0">
                  <a:schemeClr val="accent4">
                    <a:alpha val="0"/>
                  </a:scheme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41" name="Group 40">
            <a:extLst>
              <a:ext uri="{FF2B5EF4-FFF2-40B4-BE49-F238E27FC236}">
                <a16:creationId xmlns:a16="http://schemas.microsoft.com/office/drawing/2014/main" id="{C220CFB0-88BB-47E3-A7E9-553890FFA40C}"/>
              </a:ext>
            </a:extLst>
          </p:cNvPr>
          <p:cNvGrpSpPr/>
          <p:nvPr/>
        </p:nvGrpSpPr>
        <p:grpSpPr>
          <a:xfrm>
            <a:off x="3865164" y="3230745"/>
            <a:ext cx="1411292" cy="335751"/>
            <a:chOff x="5153552" y="4307660"/>
            <a:chExt cx="1881722" cy="447668"/>
          </a:xfrm>
        </p:grpSpPr>
        <p:sp>
          <p:nvSpPr>
            <p:cNvPr id="8" name="Freeform 6">
              <a:extLst>
                <a:ext uri="{FF2B5EF4-FFF2-40B4-BE49-F238E27FC236}">
                  <a16:creationId xmlns:a16="http://schemas.microsoft.com/office/drawing/2014/main" id="{1E17F794-EDD2-4F7D-BFE3-06A29F9B2CD8}"/>
                </a:ext>
              </a:extLst>
            </p:cNvPr>
            <p:cNvSpPr>
              <a:spLocks/>
            </p:cNvSpPr>
            <p:nvPr/>
          </p:nvSpPr>
          <p:spPr bwMode="auto">
            <a:xfrm>
              <a:off x="5153552" y="4307660"/>
              <a:ext cx="1881722" cy="447668"/>
            </a:xfrm>
            <a:custGeom>
              <a:avLst/>
              <a:gdLst>
                <a:gd name="T0" fmla="*/ 416 w 494"/>
                <a:gd name="T1" fmla="*/ 0 h 118"/>
                <a:gd name="T2" fmla="*/ 78 w 494"/>
                <a:gd name="T3" fmla="*/ 0 h 118"/>
                <a:gd name="T4" fmla="*/ 0 w 494"/>
                <a:gd name="T5" fmla="*/ 118 h 118"/>
                <a:gd name="T6" fmla="*/ 494 w 494"/>
                <a:gd name="T7" fmla="*/ 118 h 118"/>
                <a:gd name="T8" fmla="*/ 416 w 494"/>
                <a:gd name="T9" fmla="*/ 0 h 118"/>
              </a:gdLst>
              <a:ahLst/>
              <a:cxnLst>
                <a:cxn ang="0">
                  <a:pos x="T0" y="T1"/>
                </a:cxn>
                <a:cxn ang="0">
                  <a:pos x="T2" y="T3"/>
                </a:cxn>
                <a:cxn ang="0">
                  <a:pos x="T4" y="T5"/>
                </a:cxn>
                <a:cxn ang="0">
                  <a:pos x="T6" y="T7"/>
                </a:cxn>
                <a:cxn ang="0">
                  <a:pos x="T8" y="T9"/>
                </a:cxn>
              </a:cxnLst>
              <a:rect l="0" t="0" r="r" b="b"/>
              <a:pathLst>
                <a:path w="494" h="118">
                  <a:moveTo>
                    <a:pt x="416" y="0"/>
                  </a:moveTo>
                  <a:cubicBezTo>
                    <a:pt x="78" y="0"/>
                    <a:pt x="78" y="0"/>
                    <a:pt x="78" y="0"/>
                  </a:cubicBezTo>
                  <a:cubicBezTo>
                    <a:pt x="50" y="36"/>
                    <a:pt x="23" y="75"/>
                    <a:pt x="0" y="118"/>
                  </a:cubicBezTo>
                  <a:cubicBezTo>
                    <a:pt x="494" y="118"/>
                    <a:pt x="494" y="118"/>
                    <a:pt x="494" y="118"/>
                  </a:cubicBezTo>
                  <a:cubicBezTo>
                    <a:pt x="471" y="75"/>
                    <a:pt x="444" y="36"/>
                    <a:pt x="416"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19" name="Freeform 17">
              <a:extLst>
                <a:ext uri="{FF2B5EF4-FFF2-40B4-BE49-F238E27FC236}">
                  <a16:creationId xmlns:a16="http://schemas.microsoft.com/office/drawing/2014/main" id="{5100774E-3AB1-41D0-936D-4C5456CA5FB0}"/>
                </a:ext>
              </a:extLst>
            </p:cNvPr>
            <p:cNvSpPr>
              <a:spLocks/>
            </p:cNvSpPr>
            <p:nvPr/>
          </p:nvSpPr>
          <p:spPr bwMode="auto">
            <a:xfrm>
              <a:off x="5153552" y="4622545"/>
              <a:ext cx="1881722" cy="132783"/>
            </a:xfrm>
            <a:custGeom>
              <a:avLst/>
              <a:gdLst>
                <a:gd name="T0" fmla="*/ 20 w 494"/>
                <a:gd name="T1" fmla="*/ 0 h 35"/>
                <a:gd name="T2" fmla="*/ 0 w 494"/>
                <a:gd name="T3" fmla="*/ 35 h 35"/>
                <a:gd name="T4" fmla="*/ 494 w 494"/>
                <a:gd name="T5" fmla="*/ 35 h 35"/>
                <a:gd name="T6" fmla="*/ 474 w 494"/>
                <a:gd name="T7" fmla="*/ 0 h 35"/>
                <a:gd name="T8" fmla="*/ 20 w 494"/>
                <a:gd name="T9" fmla="*/ 0 h 35"/>
              </a:gdLst>
              <a:ahLst/>
              <a:cxnLst>
                <a:cxn ang="0">
                  <a:pos x="T0" y="T1"/>
                </a:cxn>
                <a:cxn ang="0">
                  <a:pos x="T2" y="T3"/>
                </a:cxn>
                <a:cxn ang="0">
                  <a:pos x="T4" y="T5"/>
                </a:cxn>
                <a:cxn ang="0">
                  <a:pos x="T6" y="T7"/>
                </a:cxn>
                <a:cxn ang="0">
                  <a:pos x="T8" y="T9"/>
                </a:cxn>
              </a:cxnLst>
              <a:rect l="0" t="0" r="r" b="b"/>
              <a:pathLst>
                <a:path w="494" h="35">
                  <a:moveTo>
                    <a:pt x="20" y="0"/>
                  </a:moveTo>
                  <a:cubicBezTo>
                    <a:pt x="13" y="11"/>
                    <a:pt x="6" y="23"/>
                    <a:pt x="0" y="35"/>
                  </a:cubicBezTo>
                  <a:cubicBezTo>
                    <a:pt x="494" y="35"/>
                    <a:pt x="494" y="35"/>
                    <a:pt x="494" y="35"/>
                  </a:cubicBezTo>
                  <a:cubicBezTo>
                    <a:pt x="488" y="23"/>
                    <a:pt x="481" y="11"/>
                    <a:pt x="474" y="0"/>
                  </a:cubicBezTo>
                  <a:lnTo>
                    <a:pt x="20" y="0"/>
                  </a:lnTo>
                  <a:close/>
                </a:path>
              </a:pathLst>
            </a:custGeom>
            <a:gradFill>
              <a:gsLst>
                <a:gs pos="100000">
                  <a:schemeClr val="accent3">
                    <a:lumMod val="50000"/>
                  </a:schemeClr>
                </a:gs>
                <a:gs pos="0">
                  <a:schemeClr val="accent3">
                    <a:alpha val="0"/>
                  </a:scheme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45" name="Group 44">
            <a:extLst>
              <a:ext uri="{FF2B5EF4-FFF2-40B4-BE49-F238E27FC236}">
                <a16:creationId xmlns:a16="http://schemas.microsoft.com/office/drawing/2014/main" id="{D419F967-79CA-46D9-8ABF-01E844767206}"/>
              </a:ext>
            </a:extLst>
          </p:cNvPr>
          <p:cNvGrpSpPr/>
          <p:nvPr/>
        </p:nvGrpSpPr>
        <p:grpSpPr>
          <a:xfrm>
            <a:off x="4225100" y="2269018"/>
            <a:ext cx="691419" cy="961727"/>
            <a:chOff x="5633467" y="3025358"/>
            <a:chExt cx="921892" cy="1282302"/>
          </a:xfrm>
        </p:grpSpPr>
        <p:sp>
          <p:nvSpPr>
            <p:cNvPr id="9" name="Freeform 7">
              <a:extLst>
                <a:ext uri="{FF2B5EF4-FFF2-40B4-BE49-F238E27FC236}">
                  <a16:creationId xmlns:a16="http://schemas.microsoft.com/office/drawing/2014/main" id="{1D099E2A-EFEF-4192-A322-2A81C3C2CA3B}"/>
                </a:ext>
              </a:extLst>
            </p:cNvPr>
            <p:cNvSpPr>
              <a:spLocks/>
            </p:cNvSpPr>
            <p:nvPr/>
          </p:nvSpPr>
          <p:spPr bwMode="auto">
            <a:xfrm>
              <a:off x="5633467" y="3025358"/>
              <a:ext cx="921892" cy="1282302"/>
            </a:xfrm>
            <a:custGeom>
              <a:avLst/>
              <a:gdLst>
                <a:gd name="T0" fmla="*/ 126 w 242"/>
                <a:gd name="T1" fmla="*/ 220 h 337"/>
                <a:gd name="T2" fmla="*/ 127 w 242"/>
                <a:gd name="T3" fmla="*/ 194 h 337"/>
                <a:gd name="T4" fmla="*/ 189 w 242"/>
                <a:gd name="T5" fmla="*/ 54 h 337"/>
                <a:gd name="T6" fmla="*/ 242 w 242"/>
                <a:gd name="T7" fmla="*/ 0 h 337"/>
                <a:gd name="T8" fmla="*/ 0 w 242"/>
                <a:gd name="T9" fmla="*/ 0 h 337"/>
                <a:gd name="T10" fmla="*/ 52 w 242"/>
                <a:gd name="T11" fmla="*/ 54 h 337"/>
                <a:gd name="T12" fmla="*/ 115 w 242"/>
                <a:gd name="T13" fmla="*/ 196 h 337"/>
                <a:gd name="T14" fmla="*/ 117 w 242"/>
                <a:gd name="T15" fmla="*/ 269 h 337"/>
                <a:gd name="T16" fmla="*/ 116 w 242"/>
                <a:gd name="T17" fmla="*/ 316 h 337"/>
                <a:gd name="T18" fmla="*/ 115 w 242"/>
                <a:gd name="T19" fmla="*/ 327 h 337"/>
                <a:gd name="T20" fmla="*/ 107 w 242"/>
                <a:gd name="T21" fmla="*/ 335 h 337"/>
                <a:gd name="T22" fmla="*/ 102 w 242"/>
                <a:gd name="T23" fmla="*/ 337 h 337"/>
                <a:gd name="T24" fmla="*/ 139 w 242"/>
                <a:gd name="T25" fmla="*/ 337 h 337"/>
                <a:gd name="T26" fmla="*/ 135 w 242"/>
                <a:gd name="T27" fmla="*/ 335 h 337"/>
                <a:gd name="T28" fmla="*/ 127 w 242"/>
                <a:gd name="T29" fmla="*/ 327 h 337"/>
                <a:gd name="T30" fmla="*/ 126 w 242"/>
                <a:gd name="T31" fmla="*/ 316 h 337"/>
                <a:gd name="T32" fmla="*/ 126 w 242"/>
                <a:gd name="T33" fmla="*/ 22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2" h="337">
                  <a:moveTo>
                    <a:pt x="126" y="220"/>
                  </a:moveTo>
                  <a:cubicBezTo>
                    <a:pt x="126" y="211"/>
                    <a:pt x="127" y="203"/>
                    <a:pt x="127" y="194"/>
                  </a:cubicBezTo>
                  <a:cubicBezTo>
                    <a:pt x="129" y="142"/>
                    <a:pt x="151" y="91"/>
                    <a:pt x="189" y="54"/>
                  </a:cubicBezTo>
                  <a:cubicBezTo>
                    <a:pt x="205" y="39"/>
                    <a:pt x="223" y="20"/>
                    <a:pt x="242" y="0"/>
                  </a:cubicBezTo>
                  <a:cubicBezTo>
                    <a:pt x="0" y="0"/>
                    <a:pt x="0" y="0"/>
                    <a:pt x="0" y="0"/>
                  </a:cubicBezTo>
                  <a:cubicBezTo>
                    <a:pt x="18" y="20"/>
                    <a:pt x="36" y="38"/>
                    <a:pt x="52" y="54"/>
                  </a:cubicBezTo>
                  <a:cubicBezTo>
                    <a:pt x="91" y="91"/>
                    <a:pt x="113" y="142"/>
                    <a:pt x="115" y="196"/>
                  </a:cubicBezTo>
                  <a:cubicBezTo>
                    <a:pt x="116" y="220"/>
                    <a:pt x="117" y="245"/>
                    <a:pt x="117" y="269"/>
                  </a:cubicBezTo>
                  <a:cubicBezTo>
                    <a:pt x="117" y="285"/>
                    <a:pt x="117" y="300"/>
                    <a:pt x="116" y="316"/>
                  </a:cubicBezTo>
                  <a:cubicBezTo>
                    <a:pt x="116" y="319"/>
                    <a:pt x="117" y="323"/>
                    <a:pt x="115" y="327"/>
                  </a:cubicBezTo>
                  <a:cubicBezTo>
                    <a:pt x="114" y="330"/>
                    <a:pt x="111" y="333"/>
                    <a:pt x="107" y="335"/>
                  </a:cubicBezTo>
                  <a:cubicBezTo>
                    <a:pt x="106" y="336"/>
                    <a:pt x="104" y="336"/>
                    <a:pt x="102" y="337"/>
                  </a:cubicBezTo>
                  <a:cubicBezTo>
                    <a:pt x="139" y="337"/>
                    <a:pt x="139" y="337"/>
                    <a:pt x="139" y="337"/>
                  </a:cubicBezTo>
                  <a:cubicBezTo>
                    <a:pt x="138" y="336"/>
                    <a:pt x="136" y="336"/>
                    <a:pt x="135" y="335"/>
                  </a:cubicBezTo>
                  <a:cubicBezTo>
                    <a:pt x="131" y="333"/>
                    <a:pt x="128" y="330"/>
                    <a:pt x="127" y="327"/>
                  </a:cubicBezTo>
                  <a:cubicBezTo>
                    <a:pt x="125" y="323"/>
                    <a:pt x="126" y="319"/>
                    <a:pt x="126" y="316"/>
                  </a:cubicBezTo>
                  <a:cubicBezTo>
                    <a:pt x="125" y="284"/>
                    <a:pt x="125" y="252"/>
                    <a:pt x="126" y="22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0" name="Freeform 18">
              <a:extLst>
                <a:ext uri="{FF2B5EF4-FFF2-40B4-BE49-F238E27FC236}">
                  <a16:creationId xmlns:a16="http://schemas.microsoft.com/office/drawing/2014/main" id="{317D5B3C-6AFC-44C0-A2A9-A42EA4BDC903}"/>
                </a:ext>
              </a:extLst>
            </p:cNvPr>
            <p:cNvSpPr>
              <a:spLocks/>
            </p:cNvSpPr>
            <p:nvPr/>
          </p:nvSpPr>
          <p:spPr bwMode="auto">
            <a:xfrm>
              <a:off x="5633467" y="3025358"/>
              <a:ext cx="921892" cy="87257"/>
            </a:xfrm>
            <a:custGeom>
              <a:avLst/>
              <a:gdLst>
                <a:gd name="T0" fmla="*/ 242 w 242"/>
                <a:gd name="T1" fmla="*/ 0 h 23"/>
                <a:gd name="T2" fmla="*/ 0 w 242"/>
                <a:gd name="T3" fmla="*/ 0 h 23"/>
                <a:gd name="T4" fmla="*/ 22 w 242"/>
                <a:gd name="T5" fmla="*/ 23 h 23"/>
                <a:gd name="T6" fmla="*/ 220 w 242"/>
                <a:gd name="T7" fmla="*/ 23 h 23"/>
                <a:gd name="T8" fmla="*/ 242 w 242"/>
                <a:gd name="T9" fmla="*/ 0 h 23"/>
              </a:gdLst>
              <a:ahLst/>
              <a:cxnLst>
                <a:cxn ang="0">
                  <a:pos x="T0" y="T1"/>
                </a:cxn>
                <a:cxn ang="0">
                  <a:pos x="T2" y="T3"/>
                </a:cxn>
                <a:cxn ang="0">
                  <a:pos x="T4" y="T5"/>
                </a:cxn>
                <a:cxn ang="0">
                  <a:pos x="T6" y="T7"/>
                </a:cxn>
                <a:cxn ang="0">
                  <a:pos x="T8" y="T9"/>
                </a:cxn>
              </a:cxnLst>
              <a:rect l="0" t="0" r="r" b="b"/>
              <a:pathLst>
                <a:path w="242" h="23">
                  <a:moveTo>
                    <a:pt x="242" y="0"/>
                  </a:moveTo>
                  <a:cubicBezTo>
                    <a:pt x="0" y="0"/>
                    <a:pt x="0" y="0"/>
                    <a:pt x="0" y="0"/>
                  </a:cubicBezTo>
                  <a:cubicBezTo>
                    <a:pt x="8" y="8"/>
                    <a:pt x="15" y="16"/>
                    <a:pt x="22" y="23"/>
                  </a:cubicBezTo>
                  <a:cubicBezTo>
                    <a:pt x="220" y="23"/>
                    <a:pt x="220" y="23"/>
                    <a:pt x="220" y="23"/>
                  </a:cubicBezTo>
                  <a:cubicBezTo>
                    <a:pt x="227" y="16"/>
                    <a:pt x="234" y="8"/>
                    <a:pt x="242" y="0"/>
                  </a:cubicBezTo>
                  <a:close/>
                </a:path>
              </a:pathLst>
            </a:custGeom>
            <a:gradFill>
              <a:gsLst>
                <a:gs pos="100000">
                  <a:schemeClr val="accent3">
                    <a:lumMod val="50000"/>
                  </a:schemeClr>
                </a:gs>
                <a:gs pos="0">
                  <a:schemeClr val="accent3">
                    <a:alpha val="0"/>
                  </a:scheme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43" name="Group 42">
            <a:extLst>
              <a:ext uri="{FF2B5EF4-FFF2-40B4-BE49-F238E27FC236}">
                <a16:creationId xmlns:a16="http://schemas.microsoft.com/office/drawing/2014/main" id="{4EE749F3-B242-43C2-A32B-C35340AEF98D}"/>
              </a:ext>
            </a:extLst>
          </p:cNvPr>
          <p:cNvGrpSpPr/>
          <p:nvPr/>
        </p:nvGrpSpPr>
        <p:grpSpPr>
          <a:xfrm>
            <a:off x="3967597" y="1938959"/>
            <a:ext cx="1205004" cy="330060"/>
            <a:chOff x="5290129" y="2585278"/>
            <a:chExt cx="1606672" cy="440080"/>
          </a:xfrm>
        </p:grpSpPr>
        <p:sp>
          <p:nvSpPr>
            <p:cNvPr id="14" name="Freeform 12">
              <a:extLst>
                <a:ext uri="{FF2B5EF4-FFF2-40B4-BE49-F238E27FC236}">
                  <a16:creationId xmlns:a16="http://schemas.microsoft.com/office/drawing/2014/main" id="{6D020DC7-CB6D-4B62-933D-75FE19252379}"/>
                </a:ext>
              </a:extLst>
            </p:cNvPr>
            <p:cNvSpPr>
              <a:spLocks/>
            </p:cNvSpPr>
            <p:nvPr/>
          </p:nvSpPr>
          <p:spPr bwMode="auto">
            <a:xfrm>
              <a:off x="5290129" y="2585278"/>
              <a:ext cx="1606672" cy="440080"/>
            </a:xfrm>
            <a:custGeom>
              <a:avLst/>
              <a:gdLst>
                <a:gd name="T0" fmla="*/ 90 w 422"/>
                <a:gd name="T1" fmla="*/ 116 h 116"/>
                <a:gd name="T2" fmla="*/ 332 w 422"/>
                <a:gd name="T3" fmla="*/ 116 h 116"/>
                <a:gd name="T4" fmla="*/ 422 w 422"/>
                <a:gd name="T5" fmla="*/ 0 h 116"/>
                <a:gd name="T6" fmla="*/ 0 w 422"/>
                <a:gd name="T7" fmla="*/ 0 h 116"/>
                <a:gd name="T8" fmla="*/ 90 w 422"/>
                <a:gd name="T9" fmla="*/ 116 h 116"/>
              </a:gdLst>
              <a:ahLst/>
              <a:cxnLst>
                <a:cxn ang="0">
                  <a:pos x="T0" y="T1"/>
                </a:cxn>
                <a:cxn ang="0">
                  <a:pos x="T2" y="T3"/>
                </a:cxn>
                <a:cxn ang="0">
                  <a:pos x="T4" y="T5"/>
                </a:cxn>
                <a:cxn ang="0">
                  <a:pos x="T6" y="T7"/>
                </a:cxn>
                <a:cxn ang="0">
                  <a:pos x="T8" y="T9"/>
                </a:cxn>
              </a:cxnLst>
              <a:rect l="0" t="0" r="r" b="b"/>
              <a:pathLst>
                <a:path w="422" h="116">
                  <a:moveTo>
                    <a:pt x="90" y="116"/>
                  </a:moveTo>
                  <a:cubicBezTo>
                    <a:pt x="332" y="116"/>
                    <a:pt x="332" y="116"/>
                    <a:pt x="332" y="116"/>
                  </a:cubicBezTo>
                  <a:cubicBezTo>
                    <a:pt x="362" y="82"/>
                    <a:pt x="394" y="43"/>
                    <a:pt x="422" y="0"/>
                  </a:cubicBezTo>
                  <a:cubicBezTo>
                    <a:pt x="0" y="0"/>
                    <a:pt x="0" y="0"/>
                    <a:pt x="0" y="0"/>
                  </a:cubicBezTo>
                  <a:cubicBezTo>
                    <a:pt x="28" y="43"/>
                    <a:pt x="60" y="82"/>
                    <a:pt x="90" y="11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15" name="Freeform 13">
              <a:extLst>
                <a:ext uri="{FF2B5EF4-FFF2-40B4-BE49-F238E27FC236}">
                  <a16:creationId xmlns:a16="http://schemas.microsoft.com/office/drawing/2014/main" id="{76066A7B-FEA9-4B00-94D9-156681D9ABAF}"/>
                </a:ext>
              </a:extLst>
            </p:cNvPr>
            <p:cNvSpPr>
              <a:spLocks/>
            </p:cNvSpPr>
            <p:nvPr/>
          </p:nvSpPr>
          <p:spPr bwMode="auto">
            <a:xfrm>
              <a:off x="5614498" y="3002595"/>
              <a:ext cx="959830" cy="22763"/>
            </a:xfrm>
            <a:custGeom>
              <a:avLst/>
              <a:gdLst>
                <a:gd name="T0" fmla="*/ 5 w 252"/>
                <a:gd name="T1" fmla="*/ 6 h 6"/>
                <a:gd name="T2" fmla="*/ 247 w 252"/>
                <a:gd name="T3" fmla="*/ 6 h 6"/>
                <a:gd name="T4" fmla="*/ 252 w 252"/>
                <a:gd name="T5" fmla="*/ 0 h 6"/>
                <a:gd name="T6" fmla="*/ 0 w 252"/>
                <a:gd name="T7" fmla="*/ 0 h 6"/>
                <a:gd name="T8" fmla="*/ 5 w 252"/>
                <a:gd name="T9" fmla="*/ 6 h 6"/>
              </a:gdLst>
              <a:ahLst/>
              <a:cxnLst>
                <a:cxn ang="0">
                  <a:pos x="T0" y="T1"/>
                </a:cxn>
                <a:cxn ang="0">
                  <a:pos x="T2" y="T3"/>
                </a:cxn>
                <a:cxn ang="0">
                  <a:pos x="T4" y="T5"/>
                </a:cxn>
                <a:cxn ang="0">
                  <a:pos x="T6" y="T7"/>
                </a:cxn>
                <a:cxn ang="0">
                  <a:pos x="T8" y="T9"/>
                </a:cxn>
              </a:cxnLst>
              <a:rect l="0" t="0" r="r" b="b"/>
              <a:pathLst>
                <a:path w="252" h="6">
                  <a:moveTo>
                    <a:pt x="5" y="6"/>
                  </a:moveTo>
                  <a:cubicBezTo>
                    <a:pt x="247" y="6"/>
                    <a:pt x="247" y="6"/>
                    <a:pt x="247" y="6"/>
                  </a:cubicBezTo>
                  <a:cubicBezTo>
                    <a:pt x="249" y="4"/>
                    <a:pt x="250" y="2"/>
                    <a:pt x="252" y="0"/>
                  </a:cubicBezTo>
                  <a:cubicBezTo>
                    <a:pt x="0" y="0"/>
                    <a:pt x="0" y="0"/>
                    <a:pt x="0" y="0"/>
                  </a:cubicBezTo>
                  <a:cubicBezTo>
                    <a:pt x="2" y="2"/>
                    <a:pt x="3" y="4"/>
                    <a:pt x="5" y="6"/>
                  </a:cubicBezTo>
                  <a:close/>
                </a:path>
              </a:pathLst>
            </a:cu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21" name="Freeform 19">
              <a:extLst>
                <a:ext uri="{FF2B5EF4-FFF2-40B4-BE49-F238E27FC236}">
                  <a16:creationId xmlns:a16="http://schemas.microsoft.com/office/drawing/2014/main" id="{E36EB52A-64C3-407F-94C9-F878A4E6599C}"/>
                </a:ext>
              </a:extLst>
            </p:cNvPr>
            <p:cNvSpPr>
              <a:spLocks/>
            </p:cNvSpPr>
            <p:nvPr/>
          </p:nvSpPr>
          <p:spPr bwMode="auto">
            <a:xfrm>
              <a:off x="5290129" y="2585278"/>
              <a:ext cx="1606672" cy="91051"/>
            </a:xfrm>
            <a:custGeom>
              <a:avLst/>
              <a:gdLst>
                <a:gd name="T0" fmla="*/ 422 w 422"/>
                <a:gd name="T1" fmla="*/ 0 h 24"/>
                <a:gd name="T2" fmla="*/ 0 w 422"/>
                <a:gd name="T3" fmla="*/ 0 h 24"/>
                <a:gd name="T4" fmla="*/ 16 w 422"/>
                <a:gd name="T5" fmla="*/ 24 h 24"/>
                <a:gd name="T6" fmla="*/ 406 w 422"/>
                <a:gd name="T7" fmla="*/ 24 h 24"/>
                <a:gd name="T8" fmla="*/ 422 w 422"/>
                <a:gd name="T9" fmla="*/ 0 h 24"/>
              </a:gdLst>
              <a:ahLst/>
              <a:cxnLst>
                <a:cxn ang="0">
                  <a:pos x="T0" y="T1"/>
                </a:cxn>
                <a:cxn ang="0">
                  <a:pos x="T2" y="T3"/>
                </a:cxn>
                <a:cxn ang="0">
                  <a:pos x="T4" y="T5"/>
                </a:cxn>
                <a:cxn ang="0">
                  <a:pos x="T6" y="T7"/>
                </a:cxn>
                <a:cxn ang="0">
                  <a:pos x="T8" y="T9"/>
                </a:cxn>
              </a:cxnLst>
              <a:rect l="0" t="0" r="r" b="b"/>
              <a:pathLst>
                <a:path w="422" h="24">
                  <a:moveTo>
                    <a:pt x="422" y="0"/>
                  </a:moveTo>
                  <a:cubicBezTo>
                    <a:pt x="0" y="0"/>
                    <a:pt x="0" y="0"/>
                    <a:pt x="0" y="0"/>
                  </a:cubicBezTo>
                  <a:cubicBezTo>
                    <a:pt x="5" y="8"/>
                    <a:pt x="10" y="16"/>
                    <a:pt x="16" y="24"/>
                  </a:cubicBezTo>
                  <a:cubicBezTo>
                    <a:pt x="406" y="24"/>
                    <a:pt x="406" y="24"/>
                    <a:pt x="406" y="24"/>
                  </a:cubicBezTo>
                  <a:cubicBezTo>
                    <a:pt x="412" y="16"/>
                    <a:pt x="417" y="8"/>
                    <a:pt x="422" y="0"/>
                  </a:cubicBezTo>
                  <a:close/>
                </a:path>
              </a:pathLst>
            </a:custGeom>
            <a:gradFill>
              <a:gsLst>
                <a:gs pos="100000">
                  <a:schemeClr val="accent1">
                    <a:lumMod val="50000"/>
                  </a:schemeClr>
                </a:gs>
                <a:gs pos="0">
                  <a:schemeClr val="accent1">
                    <a:alpha val="0"/>
                  </a:scheme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grpSp>
        <p:nvGrpSpPr>
          <p:cNvPr id="47" name="Group 46">
            <a:extLst>
              <a:ext uri="{FF2B5EF4-FFF2-40B4-BE49-F238E27FC236}">
                <a16:creationId xmlns:a16="http://schemas.microsoft.com/office/drawing/2014/main" id="{B209E1D8-BE03-43DF-BDBD-E7C7C3745B74}"/>
              </a:ext>
            </a:extLst>
          </p:cNvPr>
          <p:cNvGrpSpPr/>
          <p:nvPr/>
        </p:nvGrpSpPr>
        <p:grpSpPr>
          <a:xfrm>
            <a:off x="3685465" y="1057343"/>
            <a:ext cx="1778910" cy="3176120"/>
            <a:chOff x="4913953" y="1409791"/>
            <a:chExt cx="2371880" cy="4234826"/>
          </a:xfrm>
        </p:grpSpPr>
        <p:sp>
          <p:nvSpPr>
            <p:cNvPr id="54" name="Freeform 5">
              <a:extLst>
                <a:ext uri="{FF2B5EF4-FFF2-40B4-BE49-F238E27FC236}">
                  <a16:creationId xmlns:a16="http://schemas.microsoft.com/office/drawing/2014/main" id="{48519EB3-6718-4E40-8783-3C6E39CA285A}"/>
                </a:ext>
              </a:extLst>
            </p:cNvPr>
            <p:cNvSpPr>
              <a:spLocks/>
            </p:cNvSpPr>
            <p:nvPr/>
          </p:nvSpPr>
          <p:spPr bwMode="auto">
            <a:xfrm>
              <a:off x="4913953" y="1409791"/>
              <a:ext cx="1010013" cy="1892791"/>
            </a:xfrm>
            <a:custGeom>
              <a:avLst/>
              <a:gdLst>
                <a:gd name="T0" fmla="*/ 270 w 270"/>
                <a:gd name="T1" fmla="*/ 507 h 507"/>
                <a:gd name="T2" fmla="*/ 106 w 270"/>
                <a:gd name="T3" fmla="*/ 0 h 507"/>
                <a:gd name="T4" fmla="*/ 0 w 270"/>
                <a:gd name="T5" fmla="*/ 0 h 507"/>
                <a:gd name="T6" fmla="*/ 270 w 270"/>
                <a:gd name="T7" fmla="*/ 507 h 507"/>
              </a:gdLst>
              <a:ahLst/>
              <a:cxnLst>
                <a:cxn ang="0">
                  <a:pos x="T0" y="T1"/>
                </a:cxn>
                <a:cxn ang="0">
                  <a:pos x="T2" y="T3"/>
                </a:cxn>
                <a:cxn ang="0">
                  <a:pos x="T4" y="T5"/>
                </a:cxn>
                <a:cxn ang="0">
                  <a:pos x="T6" y="T7"/>
                </a:cxn>
              </a:cxnLst>
              <a:rect l="0" t="0" r="r" b="b"/>
              <a:pathLst>
                <a:path w="270" h="507">
                  <a:moveTo>
                    <a:pt x="270" y="507"/>
                  </a:moveTo>
                  <a:cubicBezTo>
                    <a:pt x="192" y="393"/>
                    <a:pt x="106" y="193"/>
                    <a:pt x="106" y="0"/>
                  </a:cubicBezTo>
                  <a:cubicBezTo>
                    <a:pt x="0" y="0"/>
                    <a:pt x="0" y="0"/>
                    <a:pt x="0" y="0"/>
                  </a:cubicBezTo>
                  <a:cubicBezTo>
                    <a:pt x="0" y="223"/>
                    <a:pt x="172" y="416"/>
                    <a:pt x="270" y="507"/>
                  </a:cubicBezTo>
                  <a:close/>
                </a:path>
              </a:pathLst>
            </a:custGeom>
            <a:gradFill>
              <a:gsLst>
                <a:gs pos="0">
                  <a:srgbClr val="FFFFFF">
                    <a:alpha val="0"/>
                  </a:srgbClr>
                </a:gs>
                <a:gs pos="100000">
                  <a:srgbClr val="FEFFFF">
                    <a:alpha val="2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55" name="Freeform 6">
              <a:extLst>
                <a:ext uri="{FF2B5EF4-FFF2-40B4-BE49-F238E27FC236}">
                  <a16:creationId xmlns:a16="http://schemas.microsoft.com/office/drawing/2014/main" id="{FB5EDBA1-692A-4B31-A2ED-38C6A4775777}"/>
                </a:ext>
              </a:extLst>
            </p:cNvPr>
            <p:cNvSpPr>
              <a:spLocks/>
            </p:cNvSpPr>
            <p:nvPr/>
          </p:nvSpPr>
          <p:spPr bwMode="auto">
            <a:xfrm>
              <a:off x="6275820" y="1409791"/>
              <a:ext cx="1010013" cy="1892791"/>
            </a:xfrm>
            <a:custGeom>
              <a:avLst/>
              <a:gdLst>
                <a:gd name="T0" fmla="*/ 0 w 270"/>
                <a:gd name="T1" fmla="*/ 507 h 507"/>
                <a:gd name="T2" fmla="*/ 164 w 270"/>
                <a:gd name="T3" fmla="*/ 0 h 507"/>
                <a:gd name="T4" fmla="*/ 270 w 270"/>
                <a:gd name="T5" fmla="*/ 0 h 507"/>
                <a:gd name="T6" fmla="*/ 0 w 270"/>
                <a:gd name="T7" fmla="*/ 507 h 507"/>
              </a:gdLst>
              <a:ahLst/>
              <a:cxnLst>
                <a:cxn ang="0">
                  <a:pos x="T0" y="T1"/>
                </a:cxn>
                <a:cxn ang="0">
                  <a:pos x="T2" y="T3"/>
                </a:cxn>
                <a:cxn ang="0">
                  <a:pos x="T4" y="T5"/>
                </a:cxn>
                <a:cxn ang="0">
                  <a:pos x="T6" y="T7"/>
                </a:cxn>
              </a:cxnLst>
              <a:rect l="0" t="0" r="r" b="b"/>
              <a:pathLst>
                <a:path w="270" h="507">
                  <a:moveTo>
                    <a:pt x="0" y="507"/>
                  </a:moveTo>
                  <a:cubicBezTo>
                    <a:pt x="78" y="393"/>
                    <a:pt x="164" y="193"/>
                    <a:pt x="164" y="0"/>
                  </a:cubicBezTo>
                  <a:cubicBezTo>
                    <a:pt x="270" y="0"/>
                    <a:pt x="270" y="0"/>
                    <a:pt x="270" y="0"/>
                  </a:cubicBezTo>
                  <a:cubicBezTo>
                    <a:pt x="270" y="223"/>
                    <a:pt x="98" y="416"/>
                    <a:pt x="0" y="507"/>
                  </a:cubicBezTo>
                  <a:close/>
                </a:path>
              </a:pathLst>
            </a:custGeom>
            <a:gradFill>
              <a:gsLst>
                <a:gs pos="0">
                  <a:srgbClr val="FFFFFF">
                    <a:alpha val="0"/>
                  </a:srgbClr>
                </a:gs>
                <a:gs pos="100000">
                  <a:srgbClr val="FEFFFF">
                    <a:alpha val="20000"/>
                  </a:srgbClr>
                </a:gs>
              </a:gsLst>
              <a:lin ang="54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56" name="Freeform 7">
              <a:extLst>
                <a:ext uri="{FF2B5EF4-FFF2-40B4-BE49-F238E27FC236}">
                  <a16:creationId xmlns:a16="http://schemas.microsoft.com/office/drawing/2014/main" id="{8A806FA0-B9CA-4072-B4D9-8DECA8BEE063}"/>
                </a:ext>
              </a:extLst>
            </p:cNvPr>
            <p:cNvSpPr>
              <a:spLocks/>
            </p:cNvSpPr>
            <p:nvPr/>
          </p:nvSpPr>
          <p:spPr bwMode="auto">
            <a:xfrm>
              <a:off x="4913953" y="3751826"/>
              <a:ext cx="1010013" cy="1892791"/>
            </a:xfrm>
            <a:custGeom>
              <a:avLst/>
              <a:gdLst>
                <a:gd name="T0" fmla="*/ 270 w 270"/>
                <a:gd name="T1" fmla="*/ 0 h 507"/>
                <a:gd name="T2" fmla="*/ 106 w 270"/>
                <a:gd name="T3" fmla="*/ 507 h 507"/>
                <a:gd name="T4" fmla="*/ 0 w 270"/>
                <a:gd name="T5" fmla="*/ 507 h 507"/>
                <a:gd name="T6" fmla="*/ 270 w 270"/>
                <a:gd name="T7" fmla="*/ 0 h 507"/>
              </a:gdLst>
              <a:ahLst/>
              <a:cxnLst>
                <a:cxn ang="0">
                  <a:pos x="T0" y="T1"/>
                </a:cxn>
                <a:cxn ang="0">
                  <a:pos x="T2" y="T3"/>
                </a:cxn>
                <a:cxn ang="0">
                  <a:pos x="T4" y="T5"/>
                </a:cxn>
                <a:cxn ang="0">
                  <a:pos x="T6" y="T7"/>
                </a:cxn>
              </a:cxnLst>
              <a:rect l="0" t="0" r="r" b="b"/>
              <a:pathLst>
                <a:path w="270" h="507">
                  <a:moveTo>
                    <a:pt x="270" y="0"/>
                  </a:moveTo>
                  <a:cubicBezTo>
                    <a:pt x="192" y="114"/>
                    <a:pt x="106" y="314"/>
                    <a:pt x="106" y="507"/>
                  </a:cubicBezTo>
                  <a:cubicBezTo>
                    <a:pt x="0" y="507"/>
                    <a:pt x="0" y="507"/>
                    <a:pt x="0" y="507"/>
                  </a:cubicBezTo>
                  <a:cubicBezTo>
                    <a:pt x="0" y="284"/>
                    <a:pt x="172" y="91"/>
                    <a:pt x="270" y="0"/>
                  </a:cubicBezTo>
                  <a:close/>
                </a:path>
              </a:pathLst>
            </a:custGeom>
            <a:gradFill>
              <a:gsLst>
                <a:gs pos="0">
                  <a:srgbClr val="FFFFFF">
                    <a:alpha val="0"/>
                  </a:srgbClr>
                </a:gs>
                <a:gs pos="100000">
                  <a:srgbClr val="FEFFFF">
                    <a:alpha val="2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sp>
          <p:nvSpPr>
            <p:cNvPr id="57" name="Freeform 8">
              <a:extLst>
                <a:ext uri="{FF2B5EF4-FFF2-40B4-BE49-F238E27FC236}">
                  <a16:creationId xmlns:a16="http://schemas.microsoft.com/office/drawing/2014/main" id="{6786DF92-760E-46E8-9131-7D1092EED6C4}"/>
                </a:ext>
              </a:extLst>
            </p:cNvPr>
            <p:cNvSpPr>
              <a:spLocks/>
            </p:cNvSpPr>
            <p:nvPr/>
          </p:nvSpPr>
          <p:spPr bwMode="auto">
            <a:xfrm>
              <a:off x="6275820" y="3751826"/>
              <a:ext cx="1010013" cy="1892791"/>
            </a:xfrm>
            <a:custGeom>
              <a:avLst/>
              <a:gdLst>
                <a:gd name="T0" fmla="*/ 0 w 270"/>
                <a:gd name="T1" fmla="*/ 0 h 507"/>
                <a:gd name="T2" fmla="*/ 164 w 270"/>
                <a:gd name="T3" fmla="*/ 507 h 507"/>
                <a:gd name="T4" fmla="*/ 270 w 270"/>
                <a:gd name="T5" fmla="*/ 507 h 507"/>
                <a:gd name="T6" fmla="*/ 0 w 270"/>
                <a:gd name="T7" fmla="*/ 0 h 507"/>
              </a:gdLst>
              <a:ahLst/>
              <a:cxnLst>
                <a:cxn ang="0">
                  <a:pos x="T0" y="T1"/>
                </a:cxn>
                <a:cxn ang="0">
                  <a:pos x="T2" y="T3"/>
                </a:cxn>
                <a:cxn ang="0">
                  <a:pos x="T4" y="T5"/>
                </a:cxn>
                <a:cxn ang="0">
                  <a:pos x="T6" y="T7"/>
                </a:cxn>
              </a:cxnLst>
              <a:rect l="0" t="0" r="r" b="b"/>
              <a:pathLst>
                <a:path w="270" h="507">
                  <a:moveTo>
                    <a:pt x="0" y="0"/>
                  </a:moveTo>
                  <a:cubicBezTo>
                    <a:pt x="78" y="114"/>
                    <a:pt x="164" y="314"/>
                    <a:pt x="164" y="507"/>
                  </a:cubicBezTo>
                  <a:cubicBezTo>
                    <a:pt x="270" y="507"/>
                    <a:pt x="270" y="507"/>
                    <a:pt x="270" y="507"/>
                  </a:cubicBezTo>
                  <a:cubicBezTo>
                    <a:pt x="270" y="284"/>
                    <a:pt x="98" y="91"/>
                    <a:pt x="0" y="0"/>
                  </a:cubicBezTo>
                  <a:close/>
                </a:path>
              </a:pathLst>
            </a:custGeom>
            <a:gradFill>
              <a:gsLst>
                <a:gs pos="0">
                  <a:srgbClr val="FFFFFF">
                    <a:alpha val="0"/>
                  </a:srgbClr>
                </a:gs>
                <a:gs pos="100000">
                  <a:srgbClr val="FEFFFF">
                    <a:alpha val="20000"/>
                  </a:srgbClr>
                </a:gs>
              </a:gsLst>
              <a:lin ang="16200000" scaled="0"/>
            </a:gradFill>
            <a:ln>
              <a:noFill/>
            </a:ln>
          </p:spPr>
          <p:txBody>
            <a:bodyPr vert="horz" wrap="square" lIns="68580" tIns="34290" rIns="68580" bIns="34290" numCol="1" anchor="t" anchorCtr="0" compatLnSpc="1">
              <a:prstTxWarp prst="textNoShape">
                <a:avLst/>
              </a:prstTxWarp>
            </a:bodyPr>
            <a:lstStyle/>
            <a:p>
              <a:endParaRPr lang="ru-UA" sz="1050">
                <a:solidFill>
                  <a:schemeClr val="tx1"/>
                </a:solidFill>
              </a:endParaRPr>
            </a:p>
          </p:txBody>
        </p:sp>
      </p:grpSp>
      <p:sp>
        <p:nvSpPr>
          <p:cNvPr id="51" name="CaixaDeTexto 50">
            <a:extLst>
              <a:ext uri="{FF2B5EF4-FFF2-40B4-BE49-F238E27FC236}">
                <a16:creationId xmlns:a16="http://schemas.microsoft.com/office/drawing/2014/main" id="{91F7267F-D83D-45E2-A379-08461F3C8F0F}"/>
              </a:ext>
            </a:extLst>
          </p:cNvPr>
          <p:cNvSpPr txBox="1"/>
          <p:nvPr/>
        </p:nvSpPr>
        <p:spPr>
          <a:xfrm>
            <a:off x="1511695" y="344119"/>
            <a:ext cx="6120611" cy="346249"/>
          </a:xfrm>
          <a:prstGeom prst="rect">
            <a:avLst/>
          </a:prstGeom>
          <a:noFill/>
        </p:spPr>
        <p:txBody>
          <a:bodyPr wrap="square">
            <a:spAutoFit/>
          </a:bodyPr>
          <a:lstStyle/>
          <a:p>
            <a:r>
              <a:rPr lang="pt-BR" sz="1650" b="1" dirty="0">
                <a:solidFill>
                  <a:schemeClr val="tx1"/>
                </a:solidFill>
                <a:latin typeface="Arial" panose="020B0604020202020204" pitchFamily="34" charset="0"/>
              </a:rPr>
              <a:t>Art. 12. No processo </a:t>
            </a:r>
            <a:r>
              <a:rPr lang="pt-BR" sz="1650" b="1" dirty="0">
                <a:solidFill>
                  <a:schemeClr val="tx1"/>
                </a:solidFill>
                <a:latin typeface="Aharoni" panose="02010803020104030203" pitchFamily="2" charset="-79"/>
                <a:cs typeface="Aharoni" panose="02010803020104030203" pitchFamily="2" charset="-79"/>
              </a:rPr>
              <a:t>licitatório</a:t>
            </a:r>
            <a:r>
              <a:rPr lang="pt-BR" sz="1650" b="1" dirty="0">
                <a:solidFill>
                  <a:schemeClr val="tx1"/>
                </a:solidFill>
                <a:latin typeface="Arial" panose="020B0604020202020204" pitchFamily="34" charset="0"/>
              </a:rPr>
              <a:t>, observar-se-á o seguinte:</a:t>
            </a:r>
            <a:endParaRPr lang="pt-BR" sz="1650" b="1" dirty="0">
              <a:solidFill>
                <a:schemeClr val="tx1"/>
              </a:solidFill>
            </a:endParaRPr>
          </a:p>
        </p:txBody>
      </p:sp>
      <p:sp>
        <p:nvSpPr>
          <p:cNvPr id="58" name="CaixaDeTexto 57">
            <a:extLst>
              <a:ext uri="{FF2B5EF4-FFF2-40B4-BE49-F238E27FC236}">
                <a16:creationId xmlns:a16="http://schemas.microsoft.com/office/drawing/2014/main" id="{15BCA6AB-C67C-4462-AE43-0B78536D366C}"/>
              </a:ext>
            </a:extLst>
          </p:cNvPr>
          <p:cNvSpPr txBox="1"/>
          <p:nvPr/>
        </p:nvSpPr>
        <p:spPr>
          <a:xfrm>
            <a:off x="96805" y="1221046"/>
            <a:ext cx="3361100" cy="2939266"/>
          </a:xfrm>
          <a:prstGeom prst="rect">
            <a:avLst/>
          </a:prstGeom>
          <a:noFill/>
        </p:spPr>
        <p:txBody>
          <a:bodyPr wrap="square">
            <a:spAutoFit/>
          </a:bodyPr>
          <a:lstStyle/>
          <a:p>
            <a:pPr algn="ctr"/>
            <a:r>
              <a:rPr lang="pt-BR" sz="1300" dirty="0">
                <a:solidFill>
                  <a:schemeClr val="tx1"/>
                </a:solidFill>
                <a:latin typeface="Arial Rounded MT Bold" panose="020F0704030504030204" pitchFamily="34" charset="0"/>
              </a:rPr>
              <a:t>VII - A partir de </a:t>
            </a:r>
            <a:r>
              <a:rPr lang="pt-BR" sz="1300" b="1" dirty="0">
                <a:solidFill>
                  <a:schemeClr val="accent1"/>
                </a:solidFill>
                <a:latin typeface="Arial Rounded MT Bold" panose="020F0704030504030204" pitchFamily="34" charset="0"/>
              </a:rPr>
              <a:t>DOCUMENTOS DE FORMALIZAÇÃO DE DEMANDAS</a:t>
            </a:r>
            <a:r>
              <a:rPr lang="pt-BR" sz="1300" dirty="0">
                <a:solidFill>
                  <a:schemeClr val="tx1"/>
                </a:solidFill>
                <a:latin typeface="Arial Rounded MT Bold" panose="020F0704030504030204" pitchFamily="34" charset="0"/>
              </a:rPr>
              <a:t>, os </a:t>
            </a:r>
            <a:r>
              <a:rPr lang="pt-BR" sz="1300" b="1" dirty="0">
                <a:solidFill>
                  <a:schemeClr val="tx1"/>
                </a:solidFill>
                <a:latin typeface="Arial Rounded MT Bold" panose="020F0704030504030204" pitchFamily="34" charset="0"/>
              </a:rPr>
              <a:t>ÓRGÃOS</a:t>
            </a:r>
            <a:r>
              <a:rPr lang="pt-BR" sz="1300" dirty="0">
                <a:solidFill>
                  <a:schemeClr val="tx1"/>
                </a:solidFill>
                <a:latin typeface="Arial Rounded MT Bold" panose="020F0704030504030204" pitchFamily="34" charset="0"/>
              </a:rPr>
              <a:t> responsáveis pelo </a:t>
            </a:r>
            <a:r>
              <a:rPr lang="pt-BR" sz="1300" b="1" dirty="0">
                <a:solidFill>
                  <a:schemeClr val="tx1"/>
                </a:solidFill>
                <a:latin typeface="Arial Rounded MT Bold" panose="020F0704030504030204" pitchFamily="34" charset="0"/>
              </a:rPr>
              <a:t>PLANEJAMENTO DE CADA ENTE FEDERATIVO</a:t>
            </a:r>
            <a:r>
              <a:rPr lang="pt-BR" sz="1300" dirty="0">
                <a:solidFill>
                  <a:schemeClr val="tx1"/>
                </a:solidFill>
                <a:latin typeface="Arial Rounded MT Bold" panose="020F0704030504030204" pitchFamily="34" charset="0"/>
              </a:rPr>
              <a:t> </a:t>
            </a:r>
            <a:r>
              <a:rPr lang="pt-BR" sz="1600" b="1" dirty="0">
                <a:solidFill>
                  <a:srgbClr val="00B050"/>
                </a:solidFill>
                <a:latin typeface="Arial Rounded MT Bold" panose="020F0704030504030204" pitchFamily="34" charset="0"/>
              </a:rPr>
              <a:t>PODERÃO</a:t>
            </a:r>
            <a:r>
              <a:rPr lang="pt-BR" sz="1300" dirty="0">
                <a:solidFill>
                  <a:schemeClr val="tx1"/>
                </a:solidFill>
                <a:latin typeface="Arial Rounded MT Bold" panose="020F0704030504030204" pitchFamily="34" charset="0"/>
              </a:rPr>
              <a:t>, na forma de </a:t>
            </a:r>
            <a:r>
              <a:rPr lang="pt-BR" sz="1300" b="1" dirty="0">
                <a:solidFill>
                  <a:schemeClr val="accent1"/>
                </a:solidFill>
                <a:latin typeface="Arial Rounded MT Bold" panose="020F0704030504030204" pitchFamily="34" charset="0"/>
              </a:rPr>
              <a:t>REGULAMENTO</a:t>
            </a:r>
            <a:r>
              <a:rPr lang="pt-BR" sz="1300" b="1" dirty="0">
                <a:solidFill>
                  <a:schemeClr val="tx1"/>
                </a:solidFill>
                <a:latin typeface="Arial Rounded MT Bold" panose="020F0704030504030204" pitchFamily="34" charset="0"/>
              </a:rPr>
              <a:t>,</a:t>
            </a:r>
            <a:r>
              <a:rPr lang="pt-BR" sz="1300" dirty="0">
                <a:solidFill>
                  <a:schemeClr val="tx1"/>
                </a:solidFill>
                <a:latin typeface="Arial Rounded MT Bold" panose="020F0704030504030204" pitchFamily="34" charset="0"/>
              </a:rPr>
              <a:t> elaborar </a:t>
            </a:r>
            <a:r>
              <a:rPr lang="pt-BR" sz="1300" b="1" dirty="0">
                <a:solidFill>
                  <a:schemeClr val="accent1"/>
                </a:solidFill>
                <a:latin typeface="Arial Rounded MT Bold" panose="020F0704030504030204" pitchFamily="34" charset="0"/>
              </a:rPr>
              <a:t>PLANO DE CONTRATAÇÕES ANUAL</a:t>
            </a:r>
            <a:r>
              <a:rPr lang="pt-BR" sz="1300" dirty="0">
                <a:solidFill>
                  <a:schemeClr val="tx1"/>
                </a:solidFill>
                <a:latin typeface="Arial Rounded MT Bold" panose="020F0704030504030204" pitchFamily="34" charset="0"/>
              </a:rPr>
              <a:t>, com o objetivo de </a:t>
            </a:r>
            <a:r>
              <a:rPr lang="pt-BR" sz="1300" b="1" dirty="0">
                <a:solidFill>
                  <a:srgbClr val="00B050"/>
                </a:solidFill>
                <a:latin typeface="Arial Rounded MT Bold" panose="020F0704030504030204" pitchFamily="34" charset="0"/>
              </a:rPr>
              <a:t>RACIONALIZAR</a:t>
            </a:r>
            <a:r>
              <a:rPr lang="pt-BR" sz="1300" dirty="0">
                <a:solidFill>
                  <a:schemeClr val="tx1"/>
                </a:solidFill>
                <a:latin typeface="Arial Rounded MT Bold" panose="020F0704030504030204" pitchFamily="34" charset="0"/>
              </a:rPr>
              <a:t> as contratações dos órgãos e entidades sob sua competência, </a:t>
            </a:r>
            <a:r>
              <a:rPr lang="pt-BR" sz="1300" b="1" dirty="0">
                <a:solidFill>
                  <a:schemeClr val="accent1"/>
                </a:solidFill>
                <a:latin typeface="Arial Rounded MT Bold" panose="020F0704030504030204" pitchFamily="34" charset="0"/>
              </a:rPr>
              <a:t>GARANTIR</a:t>
            </a:r>
            <a:r>
              <a:rPr lang="pt-BR" sz="1300" dirty="0">
                <a:solidFill>
                  <a:schemeClr val="tx1"/>
                </a:solidFill>
                <a:latin typeface="Arial Rounded MT Bold" panose="020F0704030504030204" pitchFamily="34" charset="0"/>
              </a:rPr>
              <a:t> o </a:t>
            </a:r>
            <a:r>
              <a:rPr lang="pt-BR" sz="1300" b="1" dirty="0">
                <a:solidFill>
                  <a:schemeClr val="accent1"/>
                </a:solidFill>
                <a:latin typeface="Arial Rounded MT Bold" panose="020F0704030504030204" pitchFamily="34" charset="0"/>
              </a:rPr>
              <a:t>ALINHAMENTO</a:t>
            </a:r>
            <a:r>
              <a:rPr lang="pt-BR" sz="1300" dirty="0">
                <a:solidFill>
                  <a:schemeClr val="tx1"/>
                </a:solidFill>
                <a:latin typeface="Arial Rounded MT Bold" panose="020F0704030504030204" pitchFamily="34" charset="0"/>
              </a:rPr>
              <a:t> com o </a:t>
            </a:r>
            <a:r>
              <a:rPr lang="pt-BR" sz="1300" b="1" dirty="0">
                <a:solidFill>
                  <a:schemeClr val="tx1"/>
                </a:solidFill>
                <a:latin typeface="Arial Rounded MT Bold" panose="020F0704030504030204" pitchFamily="34" charset="0"/>
              </a:rPr>
              <a:t>SEU</a:t>
            </a:r>
            <a:r>
              <a:rPr lang="pt-BR" sz="1300" dirty="0">
                <a:solidFill>
                  <a:schemeClr val="tx1"/>
                </a:solidFill>
                <a:latin typeface="Arial Rounded MT Bold" panose="020F0704030504030204" pitchFamily="34" charset="0"/>
              </a:rPr>
              <a:t> </a:t>
            </a:r>
            <a:r>
              <a:rPr lang="pt-BR" sz="1300" b="1" dirty="0">
                <a:solidFill>
                  <a:schemeClr val="accent1"/>
                </a:solidFill>
                <a:latin typeface="Arial Rounded MT Bold" panose="020F0704030504030204" pitchFamily="34" charset="0"/>
              </a:rPr>
              <a:t>PLANEJAMENTO</a:t>
            </a:r>
            <a:r>
              <a:rPr lang="pt-BR" sz="1300" dirty="0">
                <a:solidFill>
                  <a:schemeClr val="tx1"/>
                </a:solidFill>
                <a:latin typeface="Arial Rounded MT Bold" panose="020F0704030504030204" pitchFamily="34" charset="0"/>
              </a:rPr>
              <a:t> estratégico e </a:t>
            </a:r>
            <a:r>
              <a:rPr lang="pt-BR" sz="1300" b="1" dirty="0">
                <a:solidFill>
                  <a:schemeClr val="accent1"/>
                </a:solidFill>
                <a:latin typeface="Arial Rounded MT Bold" panose="020F0704030504030204" pitchFamily="34" charset="0"/>
              </a:rPr>
              <a:t>SUBSIDIAR</a:t>
            </a:r>
            <a:r>
              <a:rPr lang="pt-BR" sz="1300" dirty="0">
                <a:solidFill>
                  <a:schemeClr val="accent1"/>
                </a:solidFill>
                <a:latin typeface="Arial Rounded MT Bold" panose="020F0704030504030204" pitchFamily="34" charset="0"/>
              </a:rPr>
              <a:t> a </a:t>
            </a:r>
            <a:r>
              <a:rPr lang="pt-BR" sz="1300" b="1" dirty="0">
                <a:solidFill>
                  <a:schemeClr val="accent1"/>
                </a:solidFill>
                <a:latin typeface="Arial Rounded MT Bold" panose="020F0704030504030204" pitchFamily="34" charset="0"/>
              </a:rPr>
              <a:t>ELABORAÇÃO</a:t>
            </a:r>
            <a:r>
              <a:rPr lang="pt-BR" sz="1300" dirty="0">
                <a:solidFill>
                  <a:schemeClr val="accent1"/>
                </a:solidFill>
                <a:latin typeface="Arial Rounded MT Bold" panose="020F0704030504030204" pitchFamily="34" charset="0"/>
              </a:rPr>
              <a:t> </a:t>
            </a:r>
            <a:r>
              <a:rPr lang="pt-BR" sz="1300" dirty="0">
                <a:solidFill>
                  <a:schemeClr val="tx1"/>
                </a:solidFill>
                <a:latin typeface="Arial Rounded MT Bold" panose="020F0704030504030204" pitchFamily="34" charset="0"/>
              </a:rPr>
              <a:t>das respectivas </a:t>
            </a:r>
            <a:r>
              <a:rPr lang="pt-BR" sz="1300" b="1" dirty="0">
                <a:solidFill>
                  <a:schemeClr val="accent1"/>
                </a:solidFill>
                <a:latin typeface="Arial Rounded MT Bold" panose="020F0704030504030204" pitchFamily="34" charset="0"/>
              </a:rPr>
              <a:t>LEIS ORÇAMENTÁRIAS</a:t>
            </a:r>
            <a:r>
              <a:rPr lang="pt-BR" sz="1300" dirty="0">
                <a:solidFill>
                  <a:schemeClr val="tx1"/>
                </a:solidFill>
                <a:latin typeface="Arial" panose="020B0604020202020204" pitchFamily="34" charset="0"/>
              </a:rPr>
              <a:t>.  </a:t>
            </a:r>
            <a:endParaRPr lang="pt-BR" sz="1300" dirty="0">
              <a:solidFill>
                <a:schemeClr val="tx1"/>
              </a:solidFill>
            </a:endParaRPr>
          </a:p>
        </p:txBody>
      </p:sp>
      <p:sp>
        <p:nvSpPr>
          <p:cNvPr id="59" name="CaixaDeTexto 58">
            <a:extLst>
              <a:ext uri="{FF2B5EF4-FFF2-40B4-BE49-F238E27FC236}">
                <a16:creationId xmlns:a16="http://schemas.microsoft.com/office/drawing/2014/main" id="{69231128-0760-4D49-A51B-FFF05AB72CA6}"/>
              </a:ext>
            </a:extLst>
          </p:cNvPr>
          <p:cNvSpPr txBox="1"/>
          <p:nvPr/>
        </p:nvSpPr>
        <p:spPr>
          <a:xfrm>
            <a:off x="5401652" y="1494906"/>
            <a:ext cx="3406090" cy="2400657"/>
          </a:xfrm>
          <a:prstGeom prst="rect">
            <a:avLst/>
          </a:prstGeom>
          <a:noFill/>
        </p:spPr>
        <p:txBody>
          <a:bodyPr wrap="square">
            <a:spAutoFit/>
          </a:bodyPr>
          <a:lstStyle/>
          <a:p>
            <a:pPr algn="ctr"/>
            <a:r>
              <a:rPr lang="pt-BR" sz="1500" b="1" dirty="0">
                <a:solidFill>
                  <a:schemeClr val="tx1"/>
                </a:solidFill>
                <a:latin typeface="Arial Rounded MT Bold" panose="020F0704030504030204" pitchFamily="34" charset="0"/>
              </a:rPr>
              <a:t>§ 1º O </a:t>
            </a:r>
            <a:r>
              <a:rPr lang="pt-BR" sz="1500" b="1" dirty="0">
                <a:solidFill>
                  <a:schemeClr val="accent1"/>
                </a:solidFill>
                <a:latin typeface="Arial Rounded MT Bold" panose="020F0704030504030204" pitchFamily="34" charset="0"/>
              </a:rPr>
              <a:t>PLANO DE CONTRATAÇÕES ANUAL </a:t>
            </a:r>
            <a:r>
              <a:rPr lang="pt-BR" sz="1500" b="1" dirty="0">
                <a:solidFill>
                  <a:schemeClr val="tx1"/>
                </a:solidFill>
                <a:latin typeface="Arial Rounded MT Bold" panose="020F0704030504030204" pitchFamily="34" charset="0"/>
              </a:rPr>
              <a:t>de que trata o inciso VII do caput deste artigo</a:t>
            </a:r>
            <a:r>
              <a:rPr lang="pt-BR" sz="1500" b="1" dirty="0">
                <a:solidFill>
                  <a:srgbClr val="FF0000"/>
                </a:solidFill>
                <a:latin typeface="Arial Rounded MT Bold" panose="020F0704030504030204" pitchFamily="34" charset="0"/>
              </a:rPr>
              <a:t> DEVERÁ </a:t>
            </a:r>
            <a:r>
              <a:rPr lang="pt-BR" sz="1500" b="1" dirty="0">
                <a:solidFill>
                  <a:schemeClr val="tx1"/>
                </a:solidFill>
                <a:latin typeface="Arial Rounded MT Bold" panose="020F0704030504030204" pitchFamily="34" charset="0"/>
              </a:rPr>
              <a:t>ser </a:t>
            </a:r>
            <a:r>
              <a:rPr lang="pt-BR" sz="1500" b="1" dirty="0">
                <a:solidFill>
                  <a:schemeClr val="accent1"/>
                </a:solidFill>
                <a:latin typeface="Arial Rounded MT Bold" panose="020F0704030504030204" pitchFamily="34" charset="0"/>
              </a:rPr>
              <a:t>DIVULGADO</a:t>
            </a:r>
            <a:r>
              <a:rPr lang="pt-BR" sz="1500" b="1" dirty="0">
                <a:solidFill>
                  <a:schemeClr val="tx1"/>
                </a:solidFill>
                <a:latin typeface="Arial Rounded MT Bold" panose="020F0704030504030204" pitchFamily="34" charset="0"/>
              </a:rPr>
              <a:t> e mantido à </a:t>
            </a:r>
            <a:r>
              <a:rPr lang="pt-BR" sz="1500" b="1" dirty="0">
                <a:solidFill>
                  <a:schemeClr val="accent1"/>
                </a:solidFill>
                <a:latin typeface="Arial Rounded MT Bold" panose="020F0704030504030204" pitchFamily="34" charset="0"/>
              </a:rPr>
              <a:t>DISPOSIÇÃO DO PÚBLICO</a:t>
            </a:r>
            <a:r>
              <a:rPr lang="pt-BR" sz="1500" b="1" dirty="0">
                <a:solidFill>
                  <a:schemeClr val="tx1"/>
                </a:solidFill>
                <a:latin typeface="Arial Rounded MT Bold" panose="020F0704030504030204" pitchFamily="34" charset="0"/>
              </a:rPr>
              <a:t> em </a:t>
            </a:r>
            <a:r>
              <a:rPr lang="pt-BR" sz="1500" b="1" dirty="0">
                <a:solidFill>
                  <a:srgbClr val="00B050"/>
                </a:solidFill>
                <a:latin typeface="Arial Rounded MT Bold" panose="020F0704030504030204" pitchFamily="34" charset="0"/>
              </a:rPr>
              <a:t>SÍTIO ELETRÔNICO OFICIAL</a:t>
            </a:r>
            <a:r>
              <a:rPr lang="pt-BR" sz="1500" b="1" dirty="0">
                <a:solidFill>
                  <a:schemeClr val="tx1"/>
                </a:solidFill>
                <a:latin typeface="Arial Rounded MT Bold" panose="020F0704030504030204" pitchFamily="34" charset="0"/>
              </a:rPr>
              <a:t> e </a:t>
            </a:r>
            <a:r>
              <a:rPr lang="pt-BR" sz="1500" b="1" dirty="0">
                <a:solidFill>
                  <a:schemeClr val="accent1"/>
                </a:solidFill>
                <a:latin typeface="Arial Rounded MT Bold" panose="020F0704030504030204" pitchFamily="34" charset="0"/>
              </a:rPr>
              <a:t>SERÁ OBSERVADO </a:t>
            </a:r>
            <a:r>
              <a:rPr lang="pt-BR" sz="1500" b="1" dirty="0">
                <a:solidFill>
                  <a:schemeClr val="tx1"/>
                </a:solidFill>
                <a:latin typeface="Arial Rounded MT Bold" panose="020F0704030504030204" pitchFamily="34" charset="0"/>
              </a:rPr>
              <a:t>pelo ente federativo na realização de </a:t>
            </a:r>
            <a:r>
              <a:rPr lang="pt-BR" sz="1500" b="1" dirty="0">
                <a:solidFill>
                  <a:schemeClr val="accent1"/>
                </a:solidFill>
                <a:latin typeface="Arial Rounded MT Bold" panose="020F0704030504030204" pitchFamily="34" charset="0"/>
              </a:rPr>
              <a:t>LICITAÇÕES E NA EXECUÇÃO DOS CONTRATOS</a:t>
            </a:r>
            <a:r>
              <a:rPr lang="pt-BR" sz="1500" b="1"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12222488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7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7000">
                                          <p:cBhvr additive="base">
                                            <p:cTn id="7" dur="1000" fill="hold"/>
                                            <p:tgtEl>
                                              <p:spTgt spid="42"/>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7000">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14:bounceEnd="67000">
                                          <p:cBhvr additive="base">
                                            <p:cTn id="11" dur="1000" fill="hold"/>
                                            <p:tgtEl>
                                              <p:spTgt spid="43"/>
                                            </p:tgtEl>
                                            <p:attrNameLst>
                                              <p:attrName>ppt_x</p:attrName>
                                            </p:attrNameLst>
                                          </p:cBhvr>
                                          <p:tavLst>
                                            <p:tav tm="0">
                                              <p:val>
                                                <p:strVal val="0-#ppt_w/2"/>
                                              </p:val>
                                            </p:tav>
                                            <p:tav tm="100000">
                                              <p:val>
                                                <p:strVal val="#ppt_x"/>
                                              </p:val>
                                            </p:tav>
                                          </p:tavLst>
                                        </p:anim>
                                        <p:anim calcmode="lin" valueType="num" p14:bounceEnd="67000">
                                          <p:cBhvr additive="base">
                                            <p:cTn id="12" dur="1000" fill="hold"/>
                                            <p:tgtEl>
                                              <p:spTgt spid="43"/>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75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750"/>
                                            <p:tgtEl>
                                              <p:spTgt spid="45"/>
                                            </p:tgtEl>
                                          </p:cBhvr>
                                        </p:animEffect>
                                      </p:childTnLst>
                                    </p:cTn>
                                  </p:par>
                                  <p:par>
                                    <p:cTn id="16" presetID="2" presetClass="entr" presetSubtype="8" fill="hold" nodeType="withEffect" p14:presetBounceEnd="67000">
                                      <p:stCondLst>
                                        <p:cond delay="1250"/>
                                      </p:stCondLst>
                                      <p:childTnLst>
                                        <p:set>
                                          <p:cBhvr>
                                            <p:cTn id="17" dur="1" fill="hold">
                                              <p:stCondLst>
                                                <p:cond delay="0"/>
                                              </p:stCondLst>
                                            </p:cTn>
                                            <p:tgtEl>
                                              <p:spTgt spid="41"/>
                                            </p:tgtEl>
                                            <p:attrNameLst>
                                              <p:attrName>style.visibility</p:attrName>
                                            </p:attrNameLst>
                                          </p:cBhvr>
                                          <p:to>
                                            <p:strVal val="visible"/>
                                          </p:to>
                                        </p:set>
                                        <p:anim calcmode="lin" valueType="num" p14:bounceEnd="67000">
                                          <p:cBhvr additive="base">
                                            <p:cTn id="18" dur="1000" fill="hold"/>
                                            <p:tgtEl>
                                              <p:spTgt spid="41"/>
                                            </p:tgtEl>
                                            <p:attrNameLst>
                                              <p:attrName>ppt_x</p:attrName>
                                            </p:attrNameLst>
                                          </p:cBhvr>
                                          <p:tavLst>
                                            <p:tav tm="0">
                                              <p:val>
                                                <p:strVal val="0-#ppt_w/2"/>
                                              </p:val>
                                            </p:tav>
                                            <p:tav tm="100000">
                                              <p:val>
                                                <p:strVal val="#ppt_x"/>
                                              </p:val>
                                            </p:tav>
                                          </p:tavLst>
                                        </p:anim>
                                        <p:anim calcmode="lin" valueType="num" p14:bounceEnd="67000">
                                          <p:cBhvr additive="base">
                                            <p:cTn id="19" dur="10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14:presetBounceEnd="67000">
                                      <p:stCondLst>
                                        <p:cond delay="1500"/>
                                      </p:stCondLst>
                                      <p:childTnLst>
                                        <p:set>
                                          <p:cBhvr>
                                            <p:cTn id="21" dur="1" fill="hold">
                                              <p:stCondLst>
                                                <p:cond delay="0"/>
                                              </p:stCondLst>
                                            </p:cTn>
                                            <p:tgtEl>
                                              <p:spTgt spid="40"/>
                                            </p:tgtEl>
                                            <p:attrNameLst>
                                              <p:attrName>style.visibility</p:attrName>
                                            </p:attrNameLst>
                                          </p:cBhvr>
                                          <p:to>
                                            <p:strVal val="visible"/>
                                          </p:to>
                                        </p:set>
                                        <p:anim calcmode="lin" valueType="num" p14:bounceEnd="67000">
                                          <p:cBhvr additive="base">
                                            <p:cTn id="22" dur="1000" fill="hold"/>
                                            <p:tgtEl>
                                              <p:spTgt spid="40"/>
                                            </p:tgtEl>
                                            <p:attrNameLst>
                                              <p:attrName>ppt_x</p:attrName>
                                            </p:attrNameLst>
                                          </p:cBhvr>
                                          <p:tavLst>
                                            <p:tav tm="0">
                                              <p:val>
                                                <p:strVal val="0-#ppt_w/2"/>
                                              </p:val>
                                            </p:tav>
                                            <p:tav tm="100000">
                                              <p:val>
                                                <p:strVal val="#ppt_x"/>
                                              </p:val>
                                            </p:tav>
                                          </p:tavLst>
                                        </p:anim>
                                        <p:anim calcmode="lin" valueType="num" p14:bounceEnd="67000">
                                          <p:cBhvr additive="base">
                                            <p:cTn id="23" dur="1000" fill="hold"/>
                                            <p:tgtEl>
                                              <p:spTgt spid="4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14:presetBounceEnd="67000">
                                      <p:stCondLst>
                                        <p:cond delay="1750"/>
                                      </p:stCondLst>
                                      <p:childTnLst>
                                        <p:set>
                                          <p:cBhvr>
                                            <p:cTn id="25" dur="1" fill="hold">
                                              <p:stCondLst>
                                                <p:cond delay="0"/>
                                              </p:stCondLst>
                                            </p:cTn>
                                            <p:tgtEl>
                                              <p:spTgt spid="6"/>
                                            </p:tgtEl>
                                            <p:attrNameLst>
                                              <p:attrName>style.visibility</p:attrName>
                                            </p:attrNameLst>
                                          </p:cBhvr>
                                          <p:to>
                                            <p:strVal val="visible"/>
                                          </p:to>
                                        </p:set>
                                        <p:anim calcmode="lin" valueType="num" p14:bounceEnd="67000">
                                          <p:cBhvr additive="base">
                                            <p:cTn id="26" dur="1000" fill="hold"/>
                                            <p:tgtEl>
                                              <p:spTgt spid="6"/>
                                            </p:tgtEl>
                                            <p:attrNameLst>
                                              <p:attrName>ppt_x</p:attrName>
                                            </p:attrNameLst>
                                          </p:cBhvr>
                                          <p:tavLst>
                                            <p:tav tm="0">
                                              <p:val>
                                                <p:strVal val="0-#ppt_w/2"/>
                                              </p:val>
                                            </p:tav>
                                            <p:tav tm="100000">
                                              <p:val>
                                                <p:strVal val="#ppt_x"/>
                                              </p:val>
                                            </p:tav>
                                          </p:tavLst>
                                        </p:anim>
                                        <p:anim calcmode="lin" valueType="num" p14:bounceEnd="67000">
                                          <p:cBhvr additive="base">
                                            <p:cTn id="27" dur="1000" fill="hold"/>
                                            <p:tgtEl>
                                              <p:spTgt spid="6"/>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5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1+#ppt_w/2"/>
                                              </p:val>
                                            </p:tav>
                                            <p:tav tm="100000">
                                              <p:val>
                                                <p:strVal val="#ppt_x"/>
                                              </p:val>
                                            </p:tav>
                                          </p:tavLst>
                                        </p:anim>
                                        <p:anim calcmode="lin" valueType="num">
                                          <p:cBhvr additive="base">
                                            <p:cTn id="4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fill="hold"/>
                                            <p:tgtEl>
                                              <p:spTgt spid="42"/>
                                            </p:tgtEl>
                                            <p:attrNameLst>
                                              <p:attrName>ppt_x</p:attrName>
                                            </p:attrNameLst>
                                          </p:cBhvr>
                                          <p:tavLst>
                                            <p:tav tm="0">
                                              <p:val>
                                                <p:strVal val="0-#ppt_w/2"/>
                                              </p:val>
                                            </p:tav>
                                            <p:tav tm="100000">
                                              <p:val>
                                                <p:strVal val="#ppt_x"/>
                                              </p:val>
                                            </p:tav>
                                          </p:tavLst>
                                        </p:anim>
                                        <p:anim calcmode="lin" valueType="num">
                                          <p:cBhvr additive="base">
                                            <p:cTn id="8" dur="1000" fill="hold"/>
                                            <p:tgtEl>
                                              <p:spTgt spid="4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0-#ppt_w/2"/>
                                              </p:val>
                                            </p:tav>
                                            <p:tav tm="100000">
                                              <p:val>
                                                <p:strVal val="#ppt_x"/>
                                              </p:val>
                                            </p:tav>
                                          </p:tavLst>
                                        </p:anim>
                                        <p:anim calcmode="lin" valueType="num">
                                          <p:cBhvr additive="base">
                                            <p:cTn id="12" dur="1000" fill="hold"/>
                                            <p:tgtEl>
                                              <p:spTgt spid="43"/>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750"/>
                                      </p:stCondLst>
                                      <p:childTnLst>
                                        <p:set>
                                          <p:cBhvr>
                                            <p:cTn id="14" dur="1" fill="hold">
                                              <p:stCondLst>
                                                <p:cond delay="0"/>
                                              </p:stCondLst>
                                            </p:cTn>
                                            <p:tgtEl>
                                              <p:spTgt spid="45"/>
                                            </p:tgtEl>
                                            <p:attrNameLst>
                                              <p:attrName>style.visibility</p:attrName>
                                            </p:attrNameLst>
                                          </p:cBhvr>
                                          <p:to>
                                            <p:strVal val="visible"/>
                                          </p:to>
                                        </p:set>
                                        <p:animEffect transition="in" filter="wipe(up)">
                                          <p:cBhvr>
                                            <p:cTn id="15" dur="750"/>
                                            <p:tgtEl>
                                              <p:spTgt spid="45"/>
                                            </p:tgtEl>
                                          </p:cBhvr>
                                        </p:animEffect>
                                      </p:childTnLst>
                                    </p:cTn>
                                  </p:par>
                                  <p:par>
                                    <p:cTn id="16" presetID="2" presetClass="entr" presetSubtype="8" fill="hold" nodeType="withEffect">
                                      <p:stCondLst>
                                        <p:cond delay="125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1000" fill="hold"/>
                                            <p:tgtEl>
                                              <p:spTgt spid="41"/>
                                            </p:tgtEl>
                                            <p:attrNameLst>
                                              <p:attrName>ppt_x</p:attrName>
                                            </p:attrNameLst>
                                          </p:cBhvr>
                                          <p:tavLst>
                                            <p:tav tm="0">
                                              <p:val>
                                                <p:strVal val="0-#ppt_w/2"/>
                                              </p:val>
                                            </p:tav>
                                            <p:tav tm="100000">
                                              <p:val>
                                                <p:strVal val="#ppt_x"/>
                                              </p:val>
                                            </p:tav>
                                          </p:tavLst>
                                        </p:anim>
                                        <p:anim calcmode="lin" valueType="num">
                                          <p:cBhvr additive="base">
                                            <p:cTn id="19" dur="1000" fill="hold"/>
                                            <p:tgtEl>
                                              <p:spTgt spid="41"/>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150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1000" fill="hold"/>
                                            <p:tgtEl>
                                              <p:spTgt spid="40"/>
                                            </p:tgtEl>
                                            <p:attrNameLst>
                                              <p:attrName>ppt_x</p:attrName>
                                            </p:attrNameLst>
                                          </p:cBhvr>
                                          <p:tavLst>
                                            <p:tav tm="0">
                                              <p:val>
                                                <p:strVal val="0-#ppt_w/2"/>
                                              </p:val>
                                            </p:tav>
                                            <p:tav tm="100000">
                                              <p:val>
                                                <p:strVal val="#ppt_x"/>
                                              </p:val>
                                            </p:tav>
                                          </p:tavLst>
                                        </p:anim>
                                        <p:anim calcmode="lin" valueType="num">
                                          <p:cBhvr additive="base">
                                            <p:cTn id="23" dur="1000" fill="hold"/>
                                            <p:tgtEl>
                                              <p:spTgt spid="40"/>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175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000" fill="hold"/>
                                            <p:tgtEl>
                                              <p:spTgt spid="6"/>
                                            </p:tgtEl>
                                            <p:attrNameLst>
                                              <p:attrName>ppt_x</p:attrName>
                                            </p:attrNameLst>
                                          </p:cBhvr>
                                          <p:tavLst>
                                            <p:tav tm="0">
                                              <p:val>
                                                <p:strVal val="0-#ppt_w/2"/>
                                              </p:val>
                                            </p:tav>
                                            <p:tav tm="100000">
                                              <p:val>
                                                <p:strVal val="#ppt_x"/>
                                              </p:val>
                                            </p:tav>
                                          </p:tavLst>
                                        </p:anim>
                                        <p:anim calcmode="lin" valueType="num">
                                          <p:cBhvr additive="base">
                                            <p:cTn id="27" dur="1000" fill="hold"/>
                                            <p:tgtEl>
                                              <p:spTgt spid="6"/>
                                            </p:tgtEl>
                                            <p:attrNameLst>
                                              <p:attrName>ppt_y</p:attrName>
                                            </p:attrNameLst>
                                          </p:cBhvr>
                                          <p:tavLst>
                                            <p:tav tm="0">
                                              <p:val>
                                                <p:strVal val="#ppt_y"/>
                                              </p:val>
                                            </p:tav>
                                            <p:tav tm="100000">
                                              <p:val>
                                                <p:strVal val="#ppt_y"/>
                                              </p:val>
                                            </p:tav>
                                          </p:tavLst>
                                        </p:anim>
                                      </p:childTnLst>
                                    </p:cTn>
                                  </p:par>
                                  <p:par>
                                    <p:cTn id="28" presetID="10" presetClass="entr" presetSubtype="0" fill="hold" nodeType="withEffect">
                                      <p:stCondLst>
                                        <p:cond delay="5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500" fill="hold"/>
                                            <p:tgtEl>
                                              <p:spTgt spid="51"/>
                                            </p:tgtEl>
                                            <p:attrNameLst>
                                              <p:attrName>ppt_x</p:attrName>
                                            </p:attrNameLst>
                                          </p:cBhvr>
                                          <p:tavLst>
                                            <p:tav tm="0">
                                              <p:val>
                                                <p:strVal val="#ppt_x"/>
                                              </p:val>
                                            </p:tav>
                                            <p:tav tm="100000">
                                              <p:val>
                                                <p:strVal val="#ppt_x"/>
                                              </p:val>
                                            </p:tav>
                                          </p:tavLst>
                                        </p:anim>
                                        <p:anim calcmode="lin" valueType="num">
                                          <p:cBhvr additive="base">
                                            <p:cTn id="36" dur="500" fill="hold"/>
                                            <p:tgtEl>
                                              <p:spTgt spid="51"/>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additive="base">
                                            <p:cTn id="41" dur="500" fill="hold"/>
                                            <p:tgtEl>
                                              <p:spTgt spid="58"/>
                                            </p:tgtEl>
                                            <p:attrNameLst>
                                              <p:attrName>ppt_x</p:attrName>
                                            </p:attrNameLst>
                                          </p:cBhvr>
                                          <p:tavLst>
                                            <p:tav tm="0">
                                              <p:val>
                                                <p:strVal val="0-#ppt_w/2"/>
                                              </p:val>
                                            </p:tav>
                                            <p:tav tm="100000">
                                              <p:val>
                                                <p:strVal val="#ppt_x"/>
                                              </p:val>
                                            </p:tav>
                                          </p:tavLst>
                                        </p:anim>
                                        <p:anim calcmode="lin" valueType="num">
                                          <p:cBhvr additive="base">
                                            <p:cTn id="4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1+#ppt_w/2"/>
                                              </p:val>
                                            </p:tav>
                                            <p:tav tm="100000">
                                              <p:val>
                                                <p:strVal val="#ppt_x"/>
                                              </p:val>
                                            </p:tav>
                                          </p:tavLst>
                                        </p:anim>
                                        <p:anim calcmode="lin" valueType="num">
                                          <p:cBhvr additive="base">
                                            <p:cTn id="4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8" grpId="0"/>
          <p:bldP spid="59"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509676" y="3235190"/>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320921" y="3563207"/>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6" name="CaixaDeTexto 5">
            <a:extLst>
              <a:ext uri="{FF2B5EF4-FFF2-40B4-BE49-F238E27FC236}">
                <a16:creationId xmlns:a16="http://schemas.microsoft.com/office/drawing/2014/main" id="{E19C94A1-1C14-A830-045D-74015A41FED0}"/>
              </a:ext>
            </a:extLst>
          </p:cNvPr>
          <p:cNvSpPr txBox="1"/>
          <p:nvPr/>
        </p:nvSpPr>
        <p:spPr>
          <a:xfrm>
            <a:off x="3339667" y="258900"/>
            <a:ext cx="5886685" cy="954107"/>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Este Decreto regulamenta o </a:t>
            </a:r>
            <a:r>
              <a:rPr lang="pt-BR" b="0" i="0" dirty="0">
                <a:effectLst/>
                <a:latin typeface="Aharoni" panose="02010803020104030203" pitchFamily="2" charset="-79"/>
                <a:cs typeface="Aharoni" panose="02010803020104030203" pitchFamily="2" charset="-79"/>
                <a:hlinkClick r:id="rId2"/>
              </a:rPr>
              <a:t>inciso VII do </a:t>
            </a:r>
            <a:r>
              <a:rPr lang="pt-BR" b="1" i="0" dirty="0">
                <a:effectLst/>
                <a:latin typeface="Aharoni" panose="02010803020104030203" pitchFamily="2" charset="-79"/>
                <a:cs typeface="Aharoni" panose="02010803020104030203" pitchFamily="2" charset="-79"/>
                <a:hlinkClick r:id="rId2"/>
              </a:rPr>
              <a:t>caput </a:t>
            </a:r>
            <a:r>
              <a:rPr lang="pt-BR" b="0" i="0" dirty="0">
                <a:effectLst/>
                <a:latin typeface="Aharoni" panose="02010803020104030203" pitchFamily="2" charset="-79"/>
                <a:cs typeface="Aharoni" panose="02010803020104030203" pitchFamily="2" charset="-79"/>
                <a:hlinkClick r:id="rId2"/>
              </a:rPr>
              <a:t>do art. 12 da Lei nº 14.133, de 1º de abril de 2021</a:t>
            </a:r>
            <a:r>
              <a:rPr lang="pt-BR" b="0" i="0" dirty="0">
                <a:solidFill>
                  <a:srgbClr val="000000"/>
                </a:solidFill>
                <a:effectLst/>
                <a:latin typeface="Aharoni" panose="02010803020104030203" pitchFamily="2" charset="-79"/>
                <a:cs typeface="Aharoni" panose="02010803020104030203" pitchFamily="2" charset="-79"/>
              </a:rPr>
              <a:t>, para dispor sobre o </a:t>
            </a:r>
            <a:r>
              <a:rPr lang="pt-BR" b="0" i="0" dirty="0">
                <a:solidFill>
                  <a:schemeClr val="accent5"/>
                </a:solidFill>
                <a:effectLst/>
                <a:latin typeface="Aharoni" panose="02010803020104030203" pitchFamily="2" charset="-79"/>
                <a:cs typeface="Aharoni" panose="02010803020104030203" pitchFamily="2" charset="-79"/>
              </a:rPr>
              <a:t>PLANO DE CONTRATAÇÕES ANUAL</a:t>
            </a:r>
            <a:r>
              <a:rPr lang="pt-BR" b="0" i="0" dirty="0">
                <a:solidFill>
                  <a:srgbClr val="000000"/>
                </a:solidFill>
                <a:effectLst/>
                <a:latin typeface="Aharoni" panose="02010803020104030203" pitchFamily="2" charset="-79"/>
                <a:cs typeface="Aharoni" panose="02010803020104030203" pitchFamily="2" charset="-79"/>
              </a:rPr>
              <a:t> ...no âmbito da administração pública federal direta, autárquica e fundacional.</a:t>
            </a:r>
            <a:endParaRPr lang="pt-BR" dirty="0">
              <a:latin typeface="Aharoni" panose="02010803020104030203" pitchFamily="2" charset="-79"/>
              <a:cs typeface="Aharoni" panose="02010803020104030203" pitchFamily="2" charset="-79"/>
            </a:endParaRPr>
          </a:p>
        </p:txBody>
      </p:sp>
      <p:sp>
        <p:nvSpPr>
          <p:cNvPr id="10" name="CaixaDeTexto 9">
            <a:extLst>
              <a:ext uri="{FF2B5EF4-FFF2-40B4-BE49-F238E27FC236}">
                <a16:creationId xmlns:a16="http://schemas.microsoft.com/office/drawing/2014/main" id="{67681690-6DC0-9359-FE88-DFB927198C59}"/>
              </a:ext>
            </a:extLst>
          </p:cNvPr>
          <p:cNvSpPr txBox="1"/>
          <p:nvPr/>
        </p:nvSpPr>
        <p:spPr>
          <a:xfrm>
            <a:off x="2321962" y="769855"/>
            <a:ext cx="1258281"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Art. 1º  </a:t>
            </a:r>
            <a:endParaRPr lang="pt-BR" sz="2000" dirty="0">
              <a:solidFill>
                <a:schemeClr val="bg1"/>
              </a:solidFill>
            </a:endParaRPr>
          </a:p>
        </p:txBody>
      </p:sp>
      <p:sp>
        <p:nvSpPr>
          <p:cNvPr id="13" name="CaixaDeTexto 12">
            <a:extLst>
              <a:ext uri="{FF2B5EF4-FFF2-40B4-BE49-F238E27FC236}">
                <a16:creationId xmlns:a16="http://schemas.microsoft.com/office/drawing/2014/main" id="{F4E61EA5-73F2-B013-2200-D0A07FA93023}"/>
              </a:ext>
            </a:extLst>
          </p:cNvPr>
          <p:cNvSpPr txBox="1"/>
          <p:nvPr/>
        </p:nvSpPr>
        <p:spPr>
          <a:xfrm>
            <a:off x="3930551" y="1490062"/>
            <a:ext cx="5197792" cy="523220"/>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A elaboração do plano de contratações anual pelos órgãos e pelas entidades tem como </a:t>
            </a:r>
            <a:r>
              <a:rPr lang="pt-BR" b="0" i="0" dirty="0">
                <a:solidFill>
                  <a:schemeClr val="accent1"/>
                </a:solidFill>
                <a:effectLst/>
                <a:latin typeface="Aharoni" panose="02010803020104030203" pitchFamily="2" charset="-79"/>
                <a:cs typeface="Aharoni" panose="02010803020104030203" pitchFamily="2" charset="-79"/>
              </a:rPr>
              <a:t>OBJETIVOS</a:t>
            </a:r>
            <a:r>
              <a:rPr lang="pt-BR" b="0" i="0" dirty="0">
                <a:solidFill>
                  <a:srgbClr val="000000"/>
                </a:solidFill>
                <a:effectLst/>
                <a:latin typeface="Aharoni" panose="02010803020104030203" pitchFamily="2" charset="-79"/>
                <a:cs typeface="Aharoni" panose="02010803020104030203" pitchFamily="2" charset="-79"/>
              </a:rPr>
              <a:t>:</a:t>
            </a:r>
            <a:endParaRPr lang="pt-BR" dirty="0">
              <a:latin typeface="Aharoni" panose="02010803020104030203" pitchFamily="2" charset="-79"/>
              <a:cs typeface="Aharoni" panose="02010803020104030203" pitchFamily="2" charset="-79"/>
            </a:endParaRPr>
          </a:p>
        </p:txBody>
      </p:sp>
      <p:sp>
        <p:nvSpPr>
          <p:cNvPr id="17" name="CaixaDeTexto 16">
            <a:extLst>
              <a:ext uri="{FF2B5EF4-FFF2-40B4-BE49-F238E27FC236}">
                <a16:creationId xmlns:a16="http://schemas.microsoft.com/office/drawing/2014/main" id="{21D177CC-AFF6-4606-7A4F-61D50641ACCB}"/>
              </a:ext>
            </a:extLst>
          </p:cNvPr>
          <p:cNvSpPr txBox="1"/>
          <p:nvPr/>
        </p:nvSpPr>
        <p:spPr>
          <a:xfrm>
            <a:off x="2978285" y="1699201"/>
            <a:ext cx="1103166"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Art. 5º  </a:t>
            </a:r>
            <a:endParaRPr lang="pt-BR" sz="2000" dirty="0">
              <a:solidFill>
                <a:schemeClr val="bg1"/>
              </a:solidFill>
              <a:latin typeface="Aharoni" panose="02010803020104030203" pitchFamily="2" charset="-79"/>
              <a:cs typeface="Aharoni" panose="02010803020104030203" pitchFamily="2" charset="-79"/>
            </a:endParaRPr>
          </a:p>
        </p:txBody>
      </p:sp>
      <p:sp>
        <p:nvSpPr>
          <p:cNvPr id="20" name="CaixaDeTexto 19">
            <a:extLst>
              <a:ext uri="{FF2B5EF4-FFF2-40B4-BE49-F238E27FC236}">
                <a16:creationId xmlns:a16="http://schemas.microsoft.com/office/drawing/2014/main" id="{91DA7DC9-E67C-B58E-4E9C-387AFA23ABBE}"/>
              </a:ext>
            </a:extLst>
          </p:cNvPr>
          <p:cNvSpPr txBox="1"/>
          <p:nvPr/>
        </p:nvSpPr>
        <p:spPr>
          <a:xfrm>
            <a:off x="4055831" y="2345198"/>
            <a:ext cx="5131176" cy="1384995"/>
          </a:xfrm>
          <a:prstGeom prst="rect">
            <a:avLst/>
          </a:prstGeom>
          <a:noFill/>
        </p:spPr>
        <p:txBody>
          <a:bodyPr wrap="square">
            <a:spAutoFit/>
          </a:bodyPr>
          <a:lstStyle/>
          <a:p>
            <a:r>
              <a:rPr lang="pt-BR" dirty="0">
                <a:solidFill>
                  <a:schemeClr val="accent1"/>
                </a:solidFill>
                <a:latin typeface="Aharoni" panose="02010803020104030203" pitchFamily="2" charset="-79"/>
                <a:cs typeface="Aharoni" panose="02010803020104030203" pitchFamily="2" charset="-79"/>
              </a:rPr>
              <a:t>R</a:t>
            </a:r>
            <a:r>
              <a:rPr lang="pt-BR" b="0" i="0" dirty="0">
                <a:solidFill>
                  <a:schemeClr val="accent1"/>
                </a:solidFill>
                <a:effectLst/>
                <a:latin typeface="Aharoni" panose="02010803020104030203" pitchFamily="2" charset="-79"/>
                <a:cs typeface="Aharoni" panose="02010803020104030203" pitchFamily="2" charset="-79"/>
              </a:rPr>
              <a:t>ACIONALIZAR</a:t>
            </a:r>
            <a:r>
              <a:rPr lang="pt-BR" b="0" i="0" dirty="0">
                <a:solidFill>
                  <a:srgbClr val="000000"/>
                </a:solidFill>
                <a:effectLst/>
                <a:latin typeface="Aharoni" panose="02010803020104030203" pitchFamily="2" charset="-79"/>
                <a:cs typeface="Aharoni" panose="02010803020104030203" pitchFamily="2" charset="-79"/>
              </a:rPr>
              <a:t> as contratações das </a:t>
            </a:r>
            <a:r>
              <a:rPr lang="pt-BR" b="0" i="0" dirty="0">
                <a:solidFill>
                  <a:schemeClr val="accent1"/>
                </a:solidFill>
                <a:effectLst/>
                <a:latin typeface="Aharoni" panose="02010803020104030203" pitchFamily="2" charset="-79"/>
                <a:cs typeface="Aharoni" panose="02010803020104030203" pitchFamily="2" charset="-79"/>
              </a:rPr>
              <a:t>UNIDADES ADMINISTRATIVAS DE SUA COMPETÊNCIA</a:t>
            </a:r>
            <a:r>
              <a:rPr lang="pt-BR" b="0" i="0" dirty="0">
                <a:solidFill>
                  <a:srgbClr val="000000"/>
                </a:solidFill>
                <a:effectLst/>
                <a:latin typeface="Aharoni" panose="02010803020104030203" pitchFamily="2" charset="-79"/>
                <a:cs typeface="Aharoni" panose="02010803020104030203" pitchFamily="2" charset="-79"/>
              </a:rPr>
              <a:t>, por meio da promoção de </a:t>
            </a:r>
            <a:r>
              <a:rPr lang="pt-BR" b="0" i="0" dirty="0">
                <a:solidFill>
                  <a:schemeClr val="accent1"/>
                </a:solidFill>
                <a:effectLst/>
                <a:latin typeface="Aharoni" panose="02010803020104030203" pitchFamily="2" charset="-79"/>
                <a:cs typeface="Aharoni" panose="02010803020104030203" pitchFamily="2" charset="-79"/>
              </a:rPr>
              <a:t>CONTRATAÇÕES CENTRALIZADAS </a:t>
            </a:r>
            <a:r>
              <a:rPr lang="pt-BR" b="0" i="0" dirty="0">
                <a:solidFill>
                  <a:srgbClr val="000000"/>
                </a:solidFill>
                <a:effectLst/>
                <a:latin typeface="Aharoni" panose="02010803020104030203" pitchFamily="2" charset="-79"/>
                <a:cs typeface="Aharoni" panose="02010803020104030203" pitchFamily="2" charset="-79"/>
              </a:rPr>
              <a:t>e </a:t>
            </a:r>
            <a:r>
              <a:rPr lang="pt-BR" b="0" i="0" dirty="0">
                <a:solidFill>
                  <a:schemeClr val="accent1"/>
                </a:solidFill>
                <a:effectLst/>
                <a:latin typeface="Aharoni" panose="02010803020104030203" pitchFamily="2" charset="-79"/>
                <a:cs typeface="Aharoni" panose="02010803020104030203" pitchFamily="2" charset="-79"/>
              </a:rPr>
              <a:t>COMPARTILHADAS</a:t>
            </a:r>
            <a:r>
              <a:rPr lang="pt-BR" b="0" i="0" dirty="0">
                <a:solidFill>
                  <a:srgbClr val="000000"/>
                </a:solidFill>
                <a:effectLst/>
                <a:latin typeface="Aharoni" panose="02010803020104030203" pitchFamily="2" charset="-79"/>
                <a:cs typeface="Aharoni" panose="02010803020104030203" pitchFamily="2" charset="-79"/>
              </a:rPr>
              <a:t>, a fim de obter </a:t>
            </a:r>
            <a:r>
              <a:rPr lang="pt-BR" b="0" i="0" dirty="0">
                <a:solidFill>
                  <a:schemeClr val="accent1"/>
                </a:solidFill>
                <a:effectLst/>
                <a:latin typeface="Aharoni" panose="02010803020104030203" pitchFamily="2" charset="-79"/>
                <a:cs typeface="Aharoni" panose="02010803020104030203" pitchFamily="2" charset="-79"/>
              </a:rPr>
              <a:t>ECONOMIA DE ESCALA</a:t>
            </a:r>
            <a:r>
              <a:rPr lang="pt-BR" b="0" i="0" dirty="0">
                <a:solidFill>
                  <a:srgbClr val="000000"/>
                </a:solidFill>
                <a:effectLst/>
                <a:latin typeface="Aharoni" panose="02010803020104030203" pitchFamily="2" charset="-79"/>
                <a:cs typeface="Aharoni" panose="02010803020104030203" pitchFamily="2" charset="-79"/>
              </a:rPr>
              <a:t>, </a:t>
            </a:r>
            <a:r>
              <a:rPr lang="pt-BR" b="0" i="0" dirty="0">
                <a:solidFill>
                  <a:schemeClr val="accent1"/>
                </a:solidFill>
                <a:effectLst/>
                <a:latin typeface="Aharoni" panose="02010803020104030203" pitchFamily="2" charset="-79"/>
                <a:cs typeface="Aharoni" panose="02010803020104030203" pitchFamily="2" charset="-79"/>
              </a:rPr>
              <a:t>PADRONIZAÇÃO DE PRODUTOS E SERVIÇOS E REDUÇÃO DE CUSTOS PROCESSUAIS</a:t>
            </a:r>
            <a:r>
              <a:rPr lang="pt-BR" b="0" i="0" dirty="0">
                <a:solidFill>
                  <a:srgbClr val="000000"/>
                </a:solidFill>
                <a:effectLst/>
                <a:latin typeface="Aharoni" panose="02010803020104030203" pitchFamily="2" charset="-79"/>
                <a:cs typeface="Aharoni" panose="02010803020104030203" pitchFamily="2" charset="-79"/>
              </a:rPr>
              <a:t>;</a:t>
            </a:r>
            <a:endParaRPr lang="pt-BR" dirty="0">
              <a:latin typeface="Aharoni" panose="02010803020104030203" pitchFamily="2" charset="-79"/>
              <a:cs typeface="Aharoni" panose="02010803020104030203" pitchFamily="2" charset="-79"/>
            </a:endParaRPr>
          </a:p>
        </p:txBody>
      </p:sp>
      <p:sp>
        <p:nvSpPr>
          <p:cNvPr id="22" name="CaixaDeTexto 21">
            <a:extLst>
              <a:ext uri="{FF2B5EF4-FFF2-40B4-BE49-F238E27FC236}">
                <a16:creationId xmlns:a16="http://schemas.microsoft.com/office/drawing/2014/main" id="{31766B01-28B6-A525-A420-DB8F695133BD}"/>
              </a:ext>
            </a:extLst>
          </p:cNvPr>
          <p:cNvSpPr txBox="1"/>
          <p:nvPr/>
        </p:nvSpPr>
        <p:spPr>
          <a:xfrm>
            <a:off x="3233583" y="2807902"/>
            <a:ext cx="503387"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I - </a:t>
            </a:r>
            <a:endParaRPr lang="pt-BR" sz="2500" dirty="0">
              <a:solidFill>
                <a:schemeClr val="bg1"/>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0553D978-4AD2-1AE2-CA7F-5F9B3CC42104}"/>
              </a:ext>
            </a:extLst>
          </p:cNvPr>
          <p:cNvSpPr txBox="1"/>
          <p:nvPr/>
        </p:nvSpPr>
        <p:spPr>
          <a:xfrm>
            <a:off x="3314430" y="3867658"/>
            <a:ext cx="5131175"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Garantir o </a:t>
            </a:r>
            <a:r>
              <a:rPr lang="pt-BR" b="0" i="0" dirty="0">
                <a:solidFill>
                  <a:schemeClr val="accent1"/>
                </a:solidFill>
                <a:effectLst/>
                <a:latin typeface="Aharoni" panose="02010803020104030203" pitchFamily="2" charset="-79"/>
                <a:cs typeface="Aharoni" panose="02010803020104030203" pitchFamily="2" charset="-79"/>
              </a:rPr>
              <a:t>ALINHAMENTO COM O PLANEJAMENTO ESTRATÉGICO</a:t>
            </a:r>
            <a:r>
              <a:rPr lang="pt-BR" b="0" i="0" dirty="0">
                <a:solidFill>
                  <a:srgbClr val="000000"/>
                </a:solidFill>
                <a:effectLst/>
                <a:latin typeface="Aharoni" panose="02010803020104030203" pitchFamily="2" charset="-79"/>
                <a:cs typeface="Aharoni" panose="02010803020104030203" pitchFamily="2" charset="-79"/>
              </a:rPr>
              <a:t>... e outros </a:t>
            </a:r>
            <a:r>
              <a:rPr lang="pt-BR" b="0" i="0" dirty="0">
                <a:solidFill>
                  <a:schemeClr val="accent1"/>
                </a:solidFill>
                <a:effectLst/>
                <a:latin typeface="Aharoni" panose="02010803020104030203" pitchFamily="2" charset="-79"/>
                <a:cs typeface="Aharoni" panose="02010803020104030203" pitchFamily="2" charset="-79"/>
              </a:rPr>
              <a:t>INSTRUMENTOS DE GOVERNANÇA </a:t>
            </a:r>
            <a:r>
              <a:rPr lang="pt-BR" b="0" i="0" dirty="0">
                <a:solidFill>
                  <a:srgbClr val="000000"/>
                </a:solidFill>
                <a:effectLst/>
                <a:latin typeface="Aharoni" panose="02010803020104030203" pitchFamily="2" charset="-79"/>
                <a:cs typeface="Aharoni" panose="02010803020104030203" pitchFamily="2" charset="-79"/>
              </a:rPr>
              <a:t>existentes;</a:t>
            </a:r>
            <a:endParaRPr lang="pt-BR" dirty="0">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4257105B-220C-BADE-5C4A-44BB6243237B}"/>
              </a:ext>
            </a:extLst>
          </p:cNvPr>
          <p:cNvSpPr txBox="1"/>
          <p:nvPr/>
        </p:nvSpPr>
        <p:spPr>
          <a:xfrm>
            <a:off x="2535770" y="3753500"/>
            <a:ext cx="694421"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II - </a:t>
            </a:r>
            <a:endParaRPr lang="pt-BR" sz="25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1897467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p:cTn id="7" dur="750" fill="hold"/>
                                            <p:tgtEl>
                                              <p:spTgt spid="222"/>
                                            </p:tgtEl>
                                            <p:attrNameLst>
                                              <p:attrName>ppt_w</p:attrName>
                                            </p:attrNameLst>
                                          </p:cBhvr>
                                          <p:tavLst>
                                            <p:tav tm="0">
                                              <p:val>
                                                <p:fltVal val="0"/>
                                              </p:val>
                                            </p:tav>
                                            <p:tav tm="100000">
                                              <p:val>
                                                <p:strVal val="#ppt_w"/>
                                              </p:val>
                                            </p:tav>
                                          </p:tavLst>
                                        </p:anim>
                                        <p:anim calcmode="lin" valueType="num">
                                          <p:cBhvr>
                                            <p:cTn id="8" dur="750" fill="hold"/>
                                            <p:tgtEl>
                                              <p:spTgt spid="222"/>
                                            </p:tgtEl>
                                            <p:attrNameLst>
                                              <p:attrName>ppt_h</p:attrName>
                                            </p:attrNameLst>
                                          </p:cBhvr>
                                          <p:tavLst>
                                            <p:tav tm="0">
                                              <p:val>
                                                <p:fltVal val="0"/>
                                              </p:val>
                                            </p:tav>
                                            <p:tav tm="100000">
                                              <p:val>
                                                <p:strVal val="#ppt_h"/>
                                              </p:val>
                                            </p:tav>
                                          </p:tavLst>
                                        </p:anim>
                                        <p:animEffect transition="in" filter="fade">
                                          <p:cBhvr>
                                            <p:cTn id="9" dur="750"/>
                                            <p:tgtEl>
                                              <p:spTgt spid="222"/>
                                            </p:tgtEl>
                                          </p:cBhvr>
                                        </p:animEffect>
                                      </p:childTnLst>
                                    </p:cTn>
                                  </p:par>
                                  <p:par>
                                    <p:cTn id="10" presetID="2" presetClass="entr" presetSubtype="3" fill="hold" nodeType="withEffect" p14:presetBounceEnd="67000">
                                      <p:stCondLst>
                                        <p:cond delay="250"/>
                                      </p:stCondLst>
                                      <p:childTnLst>
                                        <p:set>
                                          <p:cBhvr>
                                            <p:cTn id="11" dur="1" fill="hold">
                                              <p:stCondLst>
                                                <p:cond delay="0"/>
                                              </p:stCondLst>
                                            </p:cTn>
                                            <p:tgtEl>
                                              <p:spTgt spid="7319"/>
                                            </p:tgtEl>
                                            <p:attrNameLst>
                                              <p:attrName>style.visibility</p:attrName>
                                            </p:attrNameLst>
                                          </p:cBhvr>
                                          <p:to>
                                            <p:strVal val="visible"/>
                                          </p:to>
                                        </p:set>
                                        <p:anim calcmode="lin" valueType="num" p14:bounceEnd="67000">
                                          <p:cBhvr additive="base">
                                            <p:cTn id="12" dur="1000" fill="hold"/>
                                            <p:tgtEl>
                                              <p:spTgt spid="7319"/>
                                            </p:tgtEl>
                                            <p:attrNameLst>
                                              <p:attrName>ppt_x</p:attrName>
                                            </p:attrNameLst>
                                          </p:cBhvr>
                                          <p:tavLst>
                                            <p:tav tm="0">
                                              <p:val>
                                                <p:strVal val="1+#ppt_w/2"/>
                                              </p:val>
                                            </p:tav>
                                            <p:tav tm="100000">
                                              <p:val>
                                                <p:strVal val="#ppt_x"/>
                                              </p:val>
                                            </p:tav>
                                          </p:tavLst>
                                        </p:anim>
                                        <p:anim calcmode="lin" valueType="num" p14:bounceEnd="67000">
                                          <p:cBhvr additive="base">
                                            <p:cTn id="13" dur="1000" fill="hold"/>
                                            <p:tgtEl>
                                              <p:spTgt spid="7319"/>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14:presetBounceEnd="67000">
                                      <p:stCondLst>
                                        <p:cond delay="750"/>
                                      </p:stCondLst>
                                      <p:childTnLst>
                                        <p:set>
                                          <p:cBhvr>
                                            <p:cTn id="15" dur="1" fill="hold">
                                              <p:stCondLst>
                                                <p:cond delay="0"/>
                                              </p:stCondLst>
                                            </p:cTn>
                                            <p:tgtEl>
                                              <p:spTgt spid="7320"/>
                                            </p:tgtEl>
                                            <p:attrNameLst>
                                              <p:attrName>style.visibility</p:attrName>
                                            </p:attrNameLst>
                                          </p:cBhvr>
                                          <p:to>
                                            <p:strVal val="visible"/>
                                          </p:to>
                                        </p:set>
                                        <p:anim calcmode="lin" valueType="num" p14:bounceEnd="67000">
                                          <p:cBhvr additive="base">
                                            <p:cTn id="16" dur="1000" fill="hold"/>
                                            <p:tgtEl>
                                              <p:spTgt spid="7320"/>
                                            </p:tgtEl>
                                            <p:attrNameLst>
                                              <p:attrName>ppt_x</p:attrName>
                                            </p:attrNameLst>
                                          </p:cBhvr>
                                          <p:tavLst>
                                            <p:tav tm="0">
                                              <p:val>
                                                <p:strVal val="1+#ppt_w/2"/>
                                              </p:val>
                                            </p:tav>
                                            <p:tav tm="100000">
                                              <p:val>
                                                <p:strVal val="#ppt_x"/>
                                              </p:val>
                                            </p:tav>
                                          </p:tavLst>
                                        </p:anim>
                                        <p:anim calcmode="lin" valueType="num" p14:bounceEnd="67000">
                                          <p:cBhvr additive="base">
                                            <p:cTn id="17" dur="1000" fill="hold"/>
                                            <p:tgtEl>
                                              <p:spTgt spid="73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67000">
                                      <p:stCondLst>
                                        <p:cond delay="1250"/>
                                      </p:stCondLst>
                                      <p:childTnLst>
                                        <p:set>
                                          <p:cBhvr>
                                            <p:cTn id="19" dur="1" fill="hold">
                                              <p:stCondLst>
                                                <p:cond delay="0"/>
                                              </p:stCondLst>
                                            </p:cTn>
                                            <p:tgtEl>
                                              <p:spTgt spid="7321"/>
                                            </p:tgtEl>
                                            <p:attrNameLst>
                                              <p:attrName>style.visibility</p:attrName>
                                            </p:attrNameLst>
                                          </p:cBhvr>
                                          <p:to>
                                            <p:strVal val="visible"/>
                                          </p:to>
                                        </p:set>
                                        <p:anim calcmode="lin" valueType="num" p14:bounceEnd="67000">
                                          <p:cBhvr additive="base">
                                            <p:cTn id="20" dur="1000" fill="hold"/>
                                            <p:tgtEl>
                                              <p:spTgt spid="7321"/>
                                            </p:tgtEl>
                                            <p:attrNameLst>
                                              <p:attrName>ppt_x</p:attrName>
                                            </p:attrNameLst>
                                          </p:cBhvr>
                                          <p:tavLst>
                                            <p:tav tm="0">
                                              <p:val>
                                                <p:strVal val="1+#ppt_w/2"/>
                                              </p:val>
                                            </p:tav>
                                            <p:tav tm="100000">
                                              <p:val>
                                                <p:strVal val="#ppt_x"/>
                                              </p:val>
                                            </p:tav>
                                          </p:tavLst>
                                        </p:anim>
                                        <p:anim calcmode="lin" valueType="num" p14:bounceEnd="67000">
                                          <p:cBhvr additive="base">
                                            <p:cTn id="21" dur="1000" fill="hold"/>
                                            <p:tgtEl>
                                              <p:spTgt spid="732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67000">
                                      <p:stCondLst>
                                        <p:cond delay="1750"/>
                                      </p:stCondLst>
                                      <p:childTnLst>
                                        <p:set>
                                          <p:cBhvr>
                                            <p:cTn id="23" dur="1" fill="hold">
                                              <p:stCondLst>
                                                <p:cond delay="0"/>
                                              </p:stCondLst>
                                            </p:cTn>
                                            <p:tgtEl>
                                              <p:spTgt spid="7322"/>
                                            </p:tgtEl>
                                            <p:attrNameLst>
                                              <p:attrName>style.visibility</p:attrName>
                                            </p:attrNameLst>
                                          </p:cBhvr>
                                          <p:to>
                                            <p:strVal val="visible"/>
                                          </p:to>
                                        </p:set>
                                        <p:anim calcmode="lin" valueType="num" p14:bounceEnd="67000">
                                          <p:cBhvr additive="base">
                                            <p:cTn id="24" dur="1000" fill="hold"/>
                                            <p:tgtEl>
                                              <p:spTgt spid="7322"/>
                                            </p:tgtEl>
                                            <p:attrNameLst>
                                              <p:attrName>ppt_x</p:attrName>
                                            </p:attrNameLst>
                                          </p:cBhvr>
                                          <p:tavLst>
                                            <p:tav tm="0">
                                              <p:val>
                                                <p:strVal val="1+#ppt_w/2"/>
                                              </p:val>
                                            </p:tav>
                                            <p:tav tm="100000">
                                              <p:val>
                                                <p:strVal val="#ppt_x"/>
                                              </p:val>
                                            </p:tav>
                                          </p:tavLst>
                                        </p:anim>
                                        <p:anim calcmode="lin" valueType="num" p14:bounceEnd="67000">
                                          <p:cBhvr additive="base">
                                            <p:cTn id="25" dur="1000" fill="hold"/>
                                            <p:tgtEl>
                                              <p:spTgt spid="7322"/>
                                            </p:tgtEl>
                                            <p:attrNameLst>
                                              <p:attrName>ppt_y</p:attrName>
                                            </p:attrNameLst>
                                          </p:cBhvr>
                                          <p:tavLst>
                                            <p:tav tm="0">
                                              <p:val>
                                                <p:strVal val="1+#ppt_h/2"/>
                                              </p:val>
                                            </p:tav>
                                            <p:tav tm="100000">
                                              <p:val>
                                                <p:strVal val="#ppt_y"/>
                                              </p:val>
                                            </p:tav>
                                          </p:tavLst>
                                        </p:anim>
                                      </p:childTnLst>
                                    </p:cTn>
                                  </p:par>
                                  <p:par>
                                    <p:cTn id="26" presetID="53" presetClass="entr" presetSubtype="16" fill="hold" nodeType="withEffect">
                                      <p:stCondLst>
                                        <p:cond delay="500"/>
                                      </p:stCondLst>
                                      <p:childTnLst>
                                        <p:set>
                                          <p:cBhvr>
                                            <p:cTn id="27" dur="1" fill="hold">
                                              <p:stCondLst>
                                                <p:cond delay="0"/>
                                              </p:stCondLst>
                                            </p:cTn>
                                            <p:tgtEl>
                                              <p:spTgt spid="227"/>
                                            </p:tgtEl>
                                            <p:attrNameLst>
                                              <p:attrName>style.visibility</p:attrName>
                                            </p:attrNameLst>
                                          </p:cBhvr>
                                          <p:to>
                                            <p:strVal val="visible"/>
                                          </p:to>
                                        </p:set>
                                        <p:anim calcmode="lin" valueType="num">
                                          <p:cBhvr>
                                            <p:cTn id="28" dur="750" fill="hold"/>
                                            <p:tgtEl>
                                              <p:spTgt spid="227"/>
                                            </p:tgtEl>
                                            <p:attrNameLst>
                                              <p:attrName>ppt_w</p:attrName>
                                            </p:attrNameLst>
                                          </p:cBhvr>
                                          <p:tavLst>
                                            <p:tav tm="0">
                                              <p:val>
                                                <p:fltVal val="0"/>
                                              </p:val>
                                            </p:tav>
                                            <p:tav tm="100000">
                                              <p:val>
                                                <p:strVal val="#ppt_w"/>
                                              </p:val>
                                            </p:tav>
                                          </p:tavLst>
                                        </p:anim>
                                        <p:anim calcmode="lin" valueType="num">
                                          <p:cBhvr>
                                            <p:cTn id="29" dur="750" fill="hold"/>
                                            <p:tgtEl>
                                              <p:spTgt spid="227"/>
                                            </p:tgtEl>
                                            <p:attrNameLst>
                                              <p:attrName>ppt_h</p:attrName>
                                            </p:attrNameLst>
                                          </p:cBhvr>
                                          <p:tavLst>
                                            <p:tav tm="0">
                                              <p:val>
                                                <p:fltVal val="0"/>
                                              </p:val>
                                            </p:tav>
                                            <p:tav tm="100000">
                                              <p:val>
                                                <p:strVal val="#ppt_h"/>
                                              </p:val>
                                            </p:tav>
                                          </p:tavLst>
                                        </p:anim>
                                        <p:animEffect transition="in" filter="fade">
                                          <p:cBhvr>
                                            <p:cTn id="30" dur="750"/>
                                            <p:tgtEl>
                                              <p:spTgt spid="227"/>
                                            </p:tgtEl>
                                          </p:cBhvr>
                                        </p:animEffect>
                                      </p:childTnLst>
                                    </p:cTn>
                                  </p:par>
                                  <p:par>
                                    <p:cTn id="31" presetID="53" presetClass="entr" presetSubtype="16"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 calcmode="lin" valueType="num">
                                          <p:cBhvr>
                                            <p:cTn id="33" dur="750" fill="hold"/>
                                            <p:tgtEl>
                                              <p:spTgt spid="3"/>
                                            </p:tgtEl>
                                            <p:attrNameLst>
                                              <p:attrName>ppt_w</p:attrName>
                                            </p:attrNameLst>
                                          </p:cBhvr>
                                          <p:tavLst>
                                            <p:tav tm="0">
                                              <p:val>
                                                <p:fltVal val="0"/>
                                              </p:val>
                                            </p:tav>
                                            <p:tav tm="100000">
                                              <p:val>
                                                <p:strVal val="#ppt_w"/>
                                              </p:val>
                                            </p:tav>
                                          </p:tavLst>
                                        </p:anim>
                                        <p:anim calcmode="lin" valueType="num">
                                          <p:cBhvr>
                                            <p:cTn id="34" dur="750" fill="hold"/>
                                            <p:tgtEl>
                                              <p:spTgt spid="3"/>
                                            </p:tgtEl>
                                            <p:attrNameLst>
                                              <p:attrName>ppt_h</p:attrName>
                                            </p:attrNameLst>
                                          </p:cBhvr>
                                          <p:tavLst>
                                            <p:tav tm="0">
                                              <p:val>
                                                <p:fltVal val="0"/>
                                              </p:val>
                                            </p:tav>
                                            <p:tav tm="100000">
                                              <p:val>
                                                <p:strVal val="#ppt_h"/>
                                              </p:val>
                                            </p:tav>
                                          </p:tavLst>
                                        </p:anim>
                                        <p:animEffect transition="in" filter="fade">
                                          <p:cBhvr>
                                            <p:cTn id="35" dur="750"/>
                                            <p:tgtEl>
                                              <p:spTgt spid="3"/>
                                            </p:tgtEl>
                                          </p:cBhvr>
                                        </p:animEffect>
                                      </p:childTnLst>
                                    </p:cTn>
                                  </p:par>
                                  <p:par>
                                    <p:cTn id="36" presetID="53" presetClass="entr" presetSubtype="16" fill="hold" nodeType="withEffect">
                                      <p:stCondLst>
                                        <p:cond delay="1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nodeType="withEffect">
                                      <p:stCondLst>
                                        <p:cond delay="200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par>
                                    <p:cTn id="46" presetID="16" presetClass="entr" presetSubtype="21" fill="hold" grpId="0" nodeType="withEffect">
                                      <p:stCondLst>
                                        <p:cond delay="200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par>
                                    <p:cTn id="84" presetID="16" presetClass="entr" presetSubtype="21"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13" grpId="0"/>
          <p:bldP spid="17" grpId="0"/>
          <p:bldP spid="20" grpId="0"/>
          <p:bldP spid="22" grpId="0"/>
          <p:bldP spid="24" grpId="0"/>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p:cTn id="7" dur="750" fill="hold"/>
                                            <p:tgtEl>
                                              <p:spTgt spid="222"/>
                                            </p:tgtEl>
                                            <p:attrNameLst>
                                              <p:attrName>ppt_w</p:attrName>
                                            </p:attrNameLst>
                                          </p:cBhvr>
                                          <p:tavLst>
                                            <p:tav tm="0">
                                              <p:val>
                                                <p:fltVal val="0"/>
                                              </p:val>
                                            </p:tav>
                                            <p:tav tm="100000">
                                              <p:val>
                                                <p:strVal val="#ppt_w"/>
                                              </p:val>
                                            </p:tav>
                                          </p:tavLst>
                                        </p:anim>
                                        <p:anim calcmode="lin" valueType="num">
                                          <p:cBhvr>
                                            <p:cTn id="8" dur="750" fill="hold"/>
                                            <p:tgtEl>
                                              <p:spTgt spid="222"/>
                                            </p:tgtEl>
                                            <p:attrNameLst>
                                              <p:attrName>ppt_h</p:attrName>
                                            </p:attrNameLst>
                                          </p:cBhvr>
                                          <p:tavLst>
                                            <p:tav tm="0">
                                              <p:val>
                                                <p:fltVal val="0"/>
                                              </p:val>
                                            </p:tav>
                                            <p:tav tm="100000">
                                              <p:val>
                                                <p:strVal val="#ppt_h"/>
                                              </p:val>
                                            </p:tav>
                                          </p:tavLst>
                                        </p:anim>
                                        <p:animEffect transition="in" filter="fade">
                                          <p:cBhvr>
                                            <p:cTn id="9" dur="750"/>
                                            <p:tgtEl>
                                              <p:spTgt spid="222"/>
                                            </p:tgtEl>
                                          </p:cBhvr>
                                        </p:animEffect>
                                      </p:childTnLst>
                                    </p:cTn>
                                  </p:par>
                                  <p:par>
                                    <p:cTn id="10" presetID="2" presetClass="entr" presetSubtype="3" fill="hold" nodeType="withEffect">
                                      <p:stCondLst>
                                        <p:cond delay="250"/>
                                      </p:stCondLst>
                                      <p:childTnLst>
                                        <p:set>
                                          <p:cBhvr>
                                            <p:cTn id="11" dur="1" fill="hold">
                                              <p:stCondLst>
                                                <p:cond delay="0"/>
                                              </p:stCondLst>
                                            </p:cTn>
                                            <p:tgtEl>
                                              <p:spTgt spid="7319"/>
                                            </p:tgtEl>
                                            <p:attrNameLst>
                                              <p:attrName>style.visibility</p:attrName>
                                            </p:attrNameLst>
                                          </p:cBhvr>
                                          <p:to>
                                            <p:strVal val="visible"/>
                                          </p:to>
                                        </p:set>
                                        <p:anim calcmode="lin" valueType="num">
                                          <p:cBhvr additive="base">
                                            <p:cTn id="12" dur="1000" fill="hold"/>
                                            <p:tgtEl>
                                              <p:spTgt spid="7319"/>
                                            </p:tgtEl>
                                            <p:attrNameLst>
                                              <p:attrName>ppt_x</p:attrName>
                                            </p:attrNameLst>
                                          </p:cBhvr>
                                          <p:tavLst>
                                            <p:tav tm="0">
                                              <p:val>
                                                <p:strVal val="1+#ppt_w/2"/>
                                              </p:val>
                                            </p:tav>
                                            <p:tav tm="100000">
                                              <p:val>
                                                <p:strVal val="#ppt_x"/>
                                              </p:val>
                                            </p:tav>
                                          </p:tavLst>
                                        </p:anim>
                                        <p:anim calcmode="lin" valueType="num">
                                          <p:cBhvr additive="base">
                                            <p:cTn id="13" dur="1000" fill="hold"/>
                                            <p:tgtEl>
                                              <p:spTgt spid="7319"/>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750"/>
                                      </p:stCondLst>
                                      <p:childTnLst>
                                        <p:set>
                                          <p:cBhvr>
                                            <p:cTn id="15" dur="1" fill="hold">
                                              <p:stCondLst>
                                                <p:cond delay="0"/>
                                              </p:stCondLst>
                                            </p:cTn>
                                            <p:tgtEl>
                                              <p:spTgt spid="7320"/>
                                            </p:tgtEl>
                                            <p:attrNameLst>
                                              <p:attrName>style.visibility</p:attrName>
                                            </p:attrNameLst>
                                          </p:cBhvr>
                                          <p:to>
                                            <p:strVal val="visible"/>
                                          </p:to>
                                        </p:set>
                                        <p:anim calcmode="lin" valueType="num">
                                          <p:cBhvr additive="base">
                                            <p:cTn id="16" dur="1000" fill="hold"/>
                                            <p:tgtEl>
                                              <p:spTgt spid="7320"/>
                                            </p:tgtEl>
                                            <p:attrNameLst>
                                              <p:attrName>ppt_x</p:attrName>
                                            </p:attrNameLst>
                                          </p:cBhvr>
                                          <p:tavLst>
                                            <p:tav tm="0">
                                              <p:val>
                                                <p:strVal val="1+#ppt_w/2"/>
                                              </p:val>
                                            </p:tav>
                                            <p:tav tm="100000">
                                              <p:val>
                                                <p:strVal val="#ppt_x"/>
                                              </p:val>
                                            </p:tav>
                                          </p:tavLst>
                                        </p:anim>
                                        <p:anim calcmode="lin" valueType="num">
                                          <p:cBhvr additive="base">
                                            <p:cTn id="17" dur="1000" fill="hold"/>
                                            <p:tgtEl>
                                              <p:spTgt spid="73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250"/>
                                      </p:stCondLst>
                                      <p:childTnLst>
                                        <p:set>
                                          <p:cBhvr>
                                            <p:cTn id="19" dur="1" fill="hold">
                                              <p:stCondLst>
                                                <p:cond delay="0"/>
                                              </p:stCondLst>
                                            </p:cTn>
                                            <p:tgtEl>
                                              <p:spTgt spid="7321"/>
                                            </p:tgtEl>
                                            <p:attrNameLst>
                                              <p:attrName>style.visibility</p:attrName>
                                            </p:attrNameLst>
                                          </p:cBhvr>
                                          <p:to>
                                            <p:strVal val="visible"/>
                                          </p:to>
                                        </p:set>
                                        <p:anim calcmode="lin" valueType="num">
                                          <p:cBhvr additive="base">
                                            <p:cTn id="20" dur="1000" fill="hold"/>
                                            <p:tgtEl>
                                              <p:spTgt spid="7321"/>
                                            </p:tgtEl>
                                            <p:attrNameLst>
                                              <p:attrName>ppt_x</p:attrName>
                                            </p:attrNameLst>
                                          </p:cBhvr>
                                          <p:tavLst>
                                            <p:tav tm="0">
                                              <p:val>
                                                <p:strVal val="1+#ppt_w/2"/>
                                              </p:val>
                                            </p:tav>
                                            <p:tav tm="100000">
                                              <p:val>
                                                <p:strVal val="#ppt_x"/>
                                              </p:val>
                                            </p:tav>
                                          </p:tavLst>
                                        </p:anim>
                                        <p:anim calcmode="lin" valueType="num">
                                          <p:cBhvr additive="base">
                                            <p:cTn id="21" dur="1000" fill="hold"/>
                                            <p:tgtEl>
                                              <p:spTgt spid="732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1750"/>
                                      </p:stCondLst>
                                      <p:childTnLst>
                                        <p:set>
                                          <p:cBhvr>
                                            <p:cTn id="23" dur="1" fill="hold">
                                              <p:stCondLst>
                                                <p:cond delay="0"/>
                                              </p:stCondLst>
                                            </p:cTn>
                                            <p:tgtEl>
                                              <p:spTgt spid="7322"/>
                                            </p:tgtEl>
                                            <p:attrNameLst>
                                              <p:attrName>style.visibility</p:attrName>
                                            </p:attrNameLst>
                                          </p:cBhvr>
                                          <p:to>
                                            <p:strVal val="visible"/>
                                          </p:to>
                                        </p:set>
                                        <p:anim calcmode="lin" valueType="num">
                                          <p:cBhvr additive="base">
                                            <p:cTn id="24" dur="1000" fill="hold"/>
                                            <p:tgtEl>
                                              <p:spTgt spid="7322"/>
                                            </p:tgtEl>
                                            <p:attrNameLst>
                                              <p:attrName>ppt_x</p:attrName>
                                            </p:attrNameLst>
                                          </p:cBhvr>
                                          <p:tavLst>
                                            <p:tav tm="0">
                                              <p:val>
                                                <p:strVal val="1+#ppt_w/2"/>
                                              </p:val>
                                            </p:tav>
                                            <p:tav tm="100000">
                                              <p:val>
                                                <p:strVal val="#ppt_x"/>
                                              </p:val>
                                            </p:tav>
                                          </p:tavLst>
                                        </p:anim>
                                        <p:anim calcmode="lin" valueType="num">
                                          <p:cBhvr additive="base">
                                            <p:cTn id="25" dur="1000" fill="hold"/>
                                            <p:tgtEl>
                                              <p:spTgt spid="7322"/>
                                            </p:tgtEl>
                                            <p:attrNameLst>
                                              <p:attrName>ppt_y</p:attrName>
                                            </p:attrNameLst>
                                          </p:cBhvr>
                                          <p:tavLst>
                                            <p:tav tm="0">
                                              <p:val>
                                                <p:strVal val="1+#ppt_h/2"/>
                                              </p:val>
                                            </p:tav>
                                            <p:tav tm="100000">
                                              <p:val>
                                                <p:strVal val="#ppt_y"/>
                                              </p:val>
                                            </p:tav>
                                          </p:tavLst>
                                        </p:anim>
                                      </p:childTnLst>
                                    </p:cTn>
                                  </p:par>
                                  <p:par>
                                    <p:cTn id="26" presetID="53" presetClass="entr" presetSubtype="16" fill="hold" nodeType="withEffect">
                                      <p:stCondLst>
                                        <p:cond delay="500"/>
                                      </p:stCondLst>
                                      <p:childTnLst>
                                        <p:set>
                                          <p:cBhvr>
                                            <p:cTn id="27" dur="1" fill="hold">
                                              <p:stCondLst>
                                                <p:cond delay="0"/>
                                              </p:stCondLst>
                                            </p:cTn>
                                            <p:tgtEl>
                                              <p:spTgt spid="227"/>
                                            </p:tgtEl>
                                            <p:attrNameLst>
                                              <p:attrName>style.visibility</p:attrName>
                                            </p:attrNameLst>
                                          </p:cBhvr>
                                          <p:to>
                                            <p:strVal val="visible"/>
                                          </p:to>
                                        </p:set>
                                        <p:anim calcmode="lin" valueType="num">
                                          <p:cBhvr>
                                            <p:cTn id="28" dur="750" fill="hold"/>
                                            <p:tgtEl>
                                              <p:spTgt spid="227"/>
                                            </p:tgtEl>
                                            <p:attrNameLst>
                                              <p:attrName>ppt_w</p:attrName>
                                            </p:attrNameLst>
                                          </p:cBhvr>
                                          <p:tavLst>
                                            <p:tav tm="0">
                                              <p:val>
                                                <p:fltVal val="0"/>
                                              </p:val>
                                            </p:tav>
                                            <p:tav tm="100000">
                                              <p:val>
                                                <p:strVal val="#ppt_w"/>
                                              </p:val>
                                            </p:tav>
                                          </p:tavLst>
                                        </p:anim>
                                        <p:anim calcmode="lin" valueType="num">
                                          <p:cBhvr>
                                            <p:cTn id="29" dur="750" fill="hold"/>
                                            <p:tgtEl>
                                              <p:spTgt spid="227"/>
                                            </p:tgtEl>
                                            <p:attrNameLst>
                                              <p:attrName>ppt_h</p:attrName>
                                            </p:attrNameLst>
                                          </p:cBhvr>
                                          <p:tavLst>
                                            <p:tav tm="0">
                                              <p:val>
                                                <p:fltVal val="0"/>
                                              </p:val>
                                            </p:tav>
                                            <p:tav tm="100000">
                                              <p:val>
                                                <p:strVal val="#ppt_h"/>
                                              </p:val>
                                            </p:tav>
                                          </p:tavLst>
                                        </p:anim>
                                        <p:animEffect transition="in" filter="fade">
                                          <p:cBhvr>
                                            <p:cTn id="30" dur="750"/>
                                            <p:tgtEl>
                                              <p:spTgt spid="227"/>
                                            </p:tgtEl>
                                          </p:cBhvr>
                                        </p:animEffect>
                                      </p:childTnLst>
                                    </p:cTn>
                                  </p:par>
                                  <p:par>
                                    <p:cTn id="31" presetID="53" presetClass="entr" presetSubtype="16" fill="hold" nodeType="withEffect">
                                      <p:stCondLst>
                                        <p:cond delay="1000"/>
                                      </p:stCondLst>
                                      <p:childTnLst>
                                        <p:set>
                                          <p:cBhvr>
                                            <p:cTn id="32" dur="1" fill="hold">
                                              <p:stCondLst>
                                                <p:cond delay="0"/>
                                              </p:stCondLst>
                                            </p:cTn>
                                            <p:tgtEl>
                                              <p:spTgt spid="3"/>
                                            </p:tgtEl>
                                            <p:attrNameLst>
                                              <p:attrName>style.visibility</p:attrName>
                                            </p:attrNameLst>
                                          </p:cBhvr>
                                          <p:to>
                                            <p:strVal val="visible"/>
                                          </p:to>
                                        </p:set>
                                        <p:anim calcmode="lin" valueType="num">
                                          <p:cBhvr>
                                            <p:cTn id="33" dur="750" fill="hold"/>
                                            <p:tgtEl>
                                              <p:spTgt spid="3"/>
                                            </p:tgtEl>
                                            <p:attrNameLst>
                                              <p:attrName>ppt_w</p:attrName>
                                            </p:attrNameLst>
                                          </p:cBhvr>
                                          <p:tavLst>
                                            <p:tav tm="0">
                                              <p:val>
                                                <p:fltVal val="0"/>
                                              </p:val>
                                            </p:tav>
                                            <p:tav tm="100000">
                                              <p:val>
                                                <p:strVal val="#ppt_w"/>
                                              </p:val>
                                            </p:tav>
                                          </p:tavLst>
                                        </p:anim>
                                        <p:anim calcmode="lin" valueType="num">
                                          <p:cBhvr>
                                            <p:cTn id="34" dur="750" fill="hold"/>
                                            <p:tgtEl>
                                              <p:spTgt spid="3"/>
                                            </p:tgtEl>
                                            <p:attrNameLst>
                                              <p:attrName>ppt_h</p:attrName>
                                            </p:attrNameLst>
                                          </p:cBhvr>
                                          <p:tavLst>
                                            <p:tav tm="0">
                                              <p:val>
                                                <p:fltVal val="0"/>
                                              </p:val>
                                            </p:tav>
                                            <p:tav tm="100000">
                                              <p:val>
                                                <p:strVal val="#ppt_h"/>
                                              </p:val>
                                            </p:tav>
                                          </p:tavLst>
                                        </p:anim>
                                        <p:animEffect transition="in" filter="fade">
                                          <p:cBhvr>
                                            <p:cTn id="35" dur="750"/>
                                            <p:tgtEl>
                                              <p:spTgt spid="3"/>
                                            </p:tgtEl>
                                          </p:cBhvr>
                                        </p:animEffect>
                                      </p:childTnLst>
                                    </p:cTn>
                                  </p:par>
                                  <p:par>
                                    <p:cTn id="36" presetID="53" presetClass="entr" presetSubtype="16" fill="hold" nodeType="withEffect">
                                      <p:stCondLst>
                                        <p:cond delay="1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nodeType="withEffect">
                                      <p:stCondLst>
                                        <p:cond delay="200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par>
                                    <p:cTn id="46" presetID="16" presetClass="entr" presetSubtype="21" fill="hold" grpId="0" nodeType="withEffect">
                                      <p:stCondLst>
                                        <p:cond delay="200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par>
                                    <p:cTn id="75" presetID="16" presetClass="entr" presetSubtype="21"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arn(inVertic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par>
                                    <p:cTn id="84" presetID="16" presetClass="entr" presetSubtype="21"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barn(inVertical)">
                                          <p:cBhvr>
                                            <p:cTn id="8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13" grpId="0"/>
          <p:bldP spid="17" grpId="0"/>
          <p:bldP spid="20" grpId="0"/>
          <p:bldP spid="22" grpId="0"/>
          <p:bldP spid="24" grpId="0"/>
          <p:bldP spid="2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509676" y="3235190"/>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320921" y="3563207"/>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8" name="CaixaDeTexto 7">
            <a:extLst>
              <a:ext uri="{FF2B5EF4-FFF2-40B4-BE49-F238E27FC236}">
                <a16:creationId xmlns:a16="http://schemas.microsoft.com/office/drawing/2014/main" id="{58DB5AC2-D33C-FE24-CCE1-0B18FF850D64}"/>
              </a:ext>
            </a:extLst>
          </p:cNvPr>
          <p:cNvSpPr txBox="1"/>
          <p:nvPr/>
        </p:nvSpPr>
        <p:spPr>
          <a:xfrm>
            <a:off x="3378149" y="701689"/>
            <a:ext cx="4578926" cy="307777"/>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Subsidiar a elaboração das </a:t>
            </a:r>
            <a:r>
              <a:rPr lang="pt-BR" b="0" i="0" dirty="0">
                <a:solidFill>
                  <a:schemeClr val="accent1"/>
                </a:solidFill>
                <a:effectLst/>
                <a:latin typeface="Aharoni" panose="02010803020104030203" pitchFamily="2" charset="-79"/>
                <a:cs typeface="Aharoni" panose="02010803020104030203" pitchFamily="2" charset="-79"/>
              </a:rPr>
              <a:t>LEIS ORÇAMENTÁRIAS;</a:t>
            </a:r>
            <a:endParaRPr lang="pt-BR" dirty="0">
              <a:solidFill>
                <a:schemeClr val="accent1"/>
              </a:solidFill>
              <a:latin typeface="Aharoni" panose="02010803020104030203" pitchFamily="2" charset="-79"/>
              <a:cs typeface="Aharoni" panose="02010803020104030203" pitchFamily="2" charset="-79"/>
            </a:endParaRPr>
          </a:p>
        </p:txBody>
      </p:sp>
      <p:sp>
        <p:nvSpPr>
          <p:cNvPr id="11" name="CaixaDeTexto 10">
            <a:extLst>
              <a:ext uri="{FF2B5EF4-FFF2-40B4-BE49-F238E27FC236}">
                <a16:creationId xmlns:a16="http://schemas.microsoft.com/office/drawing/2014/main" id="{3E11B915-A708-0D6E-A4C8-001DCC77A96D}"/>
              </a:ext>
            </a:extLst>
          </p:cNvPr>
          <p:cNvSpPr txBox="1"/>
          <p:nvPr/>
        </p:nvSpPr>
        <p:spPr>
          <a:xfrm>
            <a:off x="2499089" y="785267"/>
            <a:ext cx="656035"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III - </a:t>
            </a:r>
            <a:endParaRPr lang="pt-BR" sz="2000" dirty="0">
              <a:solidFill>
                <a:schemeClr val="bg1"/>
              </a:solidFill>
            </a:endParaRPr>
          </a:p>
        </p:txBody>
      </p:sp>
      <p:sp>
        <p:nvSpPr>
          <p:cNvPr id="15" name="CaixaDeTexto 14">
            <a:extLst>
              <a:ext uri="{FF2B5EF4-FFF2-40B4-BE49-F238E27FC236}">
                <a16:creationId xmlns:a16="http://schemas.microsoft.com/office/drawing/2014/main" id="{53748D36-52AF-8BB7-7AF6-FFE4F5589285}"/>
              </a:ext>
            </a:extLst>
          </p:cNvPr>
          <p:cNvSpPr txBox="1"/>
          <p:nvPr/>
        </p:nvSpPr>
        <p:spPr>
          <a:xfrm>
            <a:off x="4067045" y="1780104"/>
            <a:ext cx="4578926" cy="307777"/>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Evitar o </a:t>
            </a:r>
            <a:r>
              <a:rPr lang="pt-BR" b="0" i="0" dirty="0">
                <a:solidFill>
                  <a:schemeClr val="accent1"/>
                </a:solidFill>
                <a:effectLst/>
                <a:latin typeface="Aharoni" panose="02010803020104030203" pitchFamily="2" charset="-79"/>
                <a:cs typeface="Aharoni" panose="02010803020104030203" pitchFamily="2" charset="-79"/>
              </a:rPr>
              <a:t>FRACIONAMENTO DE DESPESAS</a:t>
            </a:r>
            <a:r>
              <a:rPr lang="pt-BR" b="0" i="0" dirty="0">
                <a:solidFill>
                  <a:srgbClr val="000000"/>
                </a:solidFill>
                <a:effectLst/>
                <a:latin typeface="Aharoni" panose="02010803020104030203" pitchFamily="2" charset="-79"/>
                <a:cs typeface="Aharoni" panose="02010803020104030203" pitchFamily="2" charset="-79"/>
              </a:rPr>
              <a:t>; e</a:t>
            </a:r>
            <a:endParaRPr lang="pt-BR" dirty="0">
              <a:latin typeface="Aharoni" panose="02010803020104030203" pitchFamily="2" charset="-79"/>
              <a:cs typeface="Aharoni" panose="02010803020104030203" pitchFamily="2" charset="-79"/>
            </a:endParaRPr>
          </a:p>
        </p:txBody>
      </p:sp>
      <p:sp>
        <p:nvSpPr>
          <p:cNvPr id="18" name="CaixaDeTexto 17">
            <a:extLst>
              <a:ext uri="{FF2B5EF4-FFF2-40B4-BE49-F238E27FC236}">
                <a16:creationId xmlns:a16="http://schemas.microsoft.com/office/drawing/2014/main" id="{1C850923-F42C-C498-5A93-9874C1B7AF3B}"/>
              </a:ext>
            </a:extLst>
          </p:cNvPr>
          <p:cNvSpPr txBox="1"/>
          <p:nvPr/>
        </p:nvSpPr>
        <p:spPr>
          <a:xfrm>
            <a:off x="3189072" y="1714645"/>
            <a:ext cx="1002147"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IV - </a:t>
            </a:r>
            <a:endParaRPr lang="pt-BR" sz="2000" dirty="0">
              <a:solidFill>
                <a:schemeClr val="bg1"/>
              </a:solidFill>
              <a:latin typeface="Aharoni" panose="02010803020104030203" pitchFamily="2" charset="-79"/>
              <a:cs typeface="Aharoni" panose="02010803020104030203" pitchFamily="2" charset="-79"/>
            </a:endParaRPr>
          </a:p>
        </p:txBody>
      </p:sp>
      <p:sp>
        <p:nvSpPr>
          <p:cNvPr id="21" name="CaixaDeTexto 20">
            <a:extLst>
              <a:ext uri="{FF2B5EF4-FFF2-40B4-BE49-F238E27FC236}">
                <a16:creationId xmlns:a16="http://schemas.microsoft.com/office/drawing/2014/main" id="{92E57E87-4D16-EC85-DBC6-A364463F149F}"/>
              </a:ext>
            </a:extLst>
          </p:cNvPr>
          <p:cNvSpPr txBox="1"/>
          <p:nvPr/>
        </p:nvSpPr>
        <p:spPr>
          <a:xfrm>
            <a:off x="4049233" y="2727893"/>
            <a:ext cx="4796894"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Sinalizar intenções ao mercado fornecedor, de forma a aumentar o diálogo potencial com o mercado e incrementar a competitividade.</a:t>
            </a:r>
            <a:endParaRPr lang="pt-BR" dirty="0">
              <a:latin typeface="Aharoni" panose="02010803020104030203" pitchFamily="2" charset="-79"/>
              <a:cs typeface="Aharoni" panose="02010803020104030203" pitchFamily="2" charset="-79"/>
            </a:endParaRPr>
          </a:p>
        </p:txBody>
      </p:sp>
      <p:sp>
        <p:nvSpPr>
          <p:cNvPr id="25" name="CaixaDeTexto 24">
            <a:extLst>
              <a:ext uri="{FF2B5EF4-FFF2-40B4-BE49-F238E27FC236}">
                <a16:creationId xmlns:a16="http://schemas.microsoft.com/office/drawing/2014/main" id="{18963BBB-4A12-1A88-608A-898675F39AA0}"/>
              </a:ext>
            </a:extLst>
          </p:cNvPr>
          <p:cNvSpPr txBox="1"/>
          <p:nvPr/>
        </p:nvSpPr>
        <p:spPr>
          <a:xfrm>
            <a:off x="3204404" y="2866560"/>
            <a:ext cx="512691"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V - </a:t>
            </a:r>
            <a:endParaRPr lang="pt-BR" sz="2000" dirty="0">
              <a:solidFill>
                <a:schemeClr val="bg1"/>
              </a:solidFill>
              <a:latin typeface="Aharoni" panose="02010803020104030203" pitchFamily="2" charset="-79"/>
              <a:cs typeface="Aharoni" panose="02010803020104030203" pitchFamily="2" charset="-79"/>
            </a:endParaRPr>
          </a:p>
        </p:txBody>
      </p:sp>
      <p:sp>
        <p:nvSpPr>
          <p:cNvPr id="27" name="CaixaDeTexto 26">
            <a:extLst>
              <a:ext uri="{FF2B5EF4-FFF2-40B4-BE49-F238E27FC236}">
                <a16:creationId xmlns:a16="http://schemas.microsoft.com/office/drawing/2014/main" id="{564AA1F0-539D-CD49-C858-A0EC80B2AB42}"/>
              </a:ext>
            </a:extLst>
          </p:cNvPr>
          <p:cNvSpPr txBox="1"/>
          <p:nvPr/>
        </p:nvSpPr>
        <p:spPr>
          <a:xfrm>
            <a:off x="2304481" y="3756654"/>
            <a:ext cx="1123316"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Art. 6º  </a:t>
            </a:r>
            <a:endParaRPr lang="pt-BR" sz="2000" dirty="0">
              <a:solidFill>
                <a:schemeClr val="bg1"/>
              </a:solidFill>
              <a:latin typeface="Aharoni" panose="02010803020104030203" pitchFamily="2" charset="-79"/>
              <a:cs typeface="Aharoni" panose="02010803020104030203" pitchFamily="2" charset="-79"/>
            </a:endParaRPr>
          </a:p>
        </p:txBody>
      </p:sp>
      <p:sp>
        <p:nvSpPr>
          <p:cNvPr id="28" name="CaixaDeTexto 27">
            <a:extLst>
              <a:ext uri="{FF2B5EF4-FFF2-40B4-BE49-F238E27FC236}">
                <a16:creationId xmlns:a16="http://schemas.microsoft.com/office/drawing/2014/main" id="{7FC9BE5B-66DF-8848-FF60-682D8310E06D}"/>
              </a:ext>
            </a:extLst>
          </p:cNvPr>
          <p:cNvSpPr txBox="1"/>
          <p:nvPr/>
        </p:nvSpPr>
        <p:spPr>
          <a:xfrm>
            <a:off x="3375815" y="3719775"/>
            <a:ext cx="4704820" cy="1015663"/>
          </a:xfrm>
          <a:prstGeom prst="rect">
            <a:avLst/>
          </a:prstGeom>
          <a:noFill/>
        </p:spPr>
        <p:txBody>
          <a:bodyPr wrap="square">
            <a:spAutoFit/>
          </a:bodyPr>
          <a:lstStyle/>
          <a:p>
            <a:r>
              <a:rPr lang="pt-BR" sz="1200" b="0" i="0" dirty="0">
                <a:solidFill>
                  <a:srgbClr val="000000"/>
                </a:solidFill>
                <a:effectLst/>
                <a:latin typeface="Aharoni" panose="02010803020104030203" pitchFamily="2" charset="-79"/>
                <a:cs typeface="Aharoni" panose="02010803020104030203" pitchFamily="2" charset="-79"/>
              </a:rPr>
              <a:t>Art. 6º  Até a </a:t>
            </a:r>
            <a:r>
              <a:rPr lang="pt-BR" sz="1200" b="0" i="0" dirty="0">
                <a:solidFill>
                  <a:schemeClr val="accent1"/>
                </a:solidFill>
                <a:effectLst/>
                <a:latin typeface="Aharoni" panose="02010803020104030203" pitchFamily="2" charset="-79"/>
                <a:cs typeface="Aharoni" panose="02010803020104030203" pitchFamily="2" charset="-79"/>
              </a:rPr>
              <a:t>PRIMEIRA QUINZENA DE MAIO DE CADA EXERCÍCIO</a:t>
            </a:r>
            <a:r>
              <a:rPr lang="pt-BR" sz="1200" b="0" i="0" dirty="0">
                <a:solidFill>
                  <a:srgbClr val="000000"/>
                </a:solidFill>
                <a:effectLst/>
                <a:latin typeface="Aharoni" panose="02010803020104030203" pitchFamily="2" charset="-79"/>
                <a:cs typeface="Aharoni" panose="02010803020104030203" pitchFamily="2" charset="-79"/>
              </a:rPr>
              <a:t>, os órgãos e as entidades </a:t>
            </a:r>
            <a:r>
              <a:rPr lang="pt-BR" sz="1200" b="0" i="0" dirty="0">
                <a:solidFill>
                  <a:schemeClr val="accent1"/>
                </a:solidFill>
                <a:effectLst/>
                <a:latin typeface="Aharoni" panose="02010803020104030203" pitchFamily="2" charset="-79"/>
                <a:cs typeface="Aharoni" panose="02010803020104030203" pitchFamily="2" charset="-79"/>
              </a:rPr>
              <a:t>ELABORARÃO OS SEUS PLANOS DE CONTRATAÇÕES ANUAL</a:t>
            </a:r>
            <a:r>
              <a:rPr lang="pt-BR" sz="1200" b="0" i="0" dirty="0">
                <a:solidFill>
                  <a:srgbClr val="000000"/>
                </a:solidFill>
                <a:effectLst/>
                <a:latin typeface="Aharoni" panose="02010803020104030203" pitchFamily="2" charset="-79"/>
                <a:cs typeface="Aharoni" panose="02010803020104030203" pitchFamily="2" charset="-79"/>
              </a:rPr>
              <a:t>, os quais conterão </a:t>
            </a:r>
            <a:r>
              <a:rPr lang="pt-BR" sz="1200" b="0" i="0" dirty="0">
                <a:solidFill>
                  <a:schemeClr val="accent1"/>
                </a:solidFill>
                <a:effectLst/>
                <a:latin typeface="Aharoni" panose="02010803020104030203" pitchFamily="2" charset="-79"/>
                <a:cs typeface="Aharoni" panose="02010803020104030203" pitchFamily="2" charset="-79"/>
              </a:rPr>
              <a:t>TODAS AS CONTRATAÇÕES QUE PRETENDEM REALIZAR NO EXERCÍCIO SUBSEQUENTE...;</a:t>
            </a:r>
            <a:endParaRPr lang="pt-BR" sz="1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6189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par>
                                <p:cTn id="27" presetID="16" presetClass="entr" presetSubtype="21"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inVertical)">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1+#ppt_w/2"/>
                                          </p:val>
                                        </p:tav>
                                        <p:tav tm="100000">
                                          <p:val>
                                            <p:strVal val="#ppt_x"/>
                                          </p:val>
                                        </p:tav>
                                      </p:tavLst>
                                    </p:anim>
                                    <p:anim calcmode="lin" valueType="num">
                                      <p:cBhvr additive="base">
                                        <p:cTn id="4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8" grpId="0"/>
      <p:bldP spid="21" grpId="0"/>
      <p:bldP spid="25"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509676" y="3235190"/>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320921" y="3563207"/>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10" name="CaixaDeTexto 9">
            <a:extLst>
              <a:ext uri="{FF2B5EF4-FFF2-40B4-BE49-F238E27FC236}">
                <a16:creationId xmlns:a16="http://schemas.microsoft.com/office/drawing/2014/main" id="{934AB664-959F-C257-31A7-98B88BD4BBB0}"/>
              </a:ext>
            </a:extLst>
          </p:cNvPr>
          <p:cNvSpPr txBox="1"/>
          <p:nvPr/>
        </p:nvSpPr>
        <p:spPr>
          <a:xfrm>
            <a:off x="2332641" y="777686"/>
            <a:ext cx="1123316"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Art. 8º  </a:t>
            </a:r>
            <a:endParaRPr lang="pt-BR" sz="2000" dirty="0">
              <a:solidFill>
                <a:schemeClr val="bg1"/>
              </a:solidFill>
              <a:latin typeface="Aharoni" panose="02010803020104030203" pitchFamily="2" charset="-79"/>
              <a:cs typeface="Aharoni" panose="02010803020104030203" pitchFamily="2" charset="-79"/>
            </a:endParaRPr>
          </a:p>
        </p:txBody>
      </p:sp>
      <p:sp>
        <p:nvSpPr>
          <p:cNvPr id="14" name="CaixaDeTexto 13">
            <a:extLst>
              <a:ext uri="{FF2B5EF4-FFF2-40B4-BE49-F238E27FC236}">
                <a16:creationId xmlns:a16="http://schemas.microsoft.com/office/drawing/2014/main" id="{61030594-DF1B-35BB-A48A-1A0C94EDE79C}"/>
              </a:ext>
            </a:extLst>
          </p:cNvPr>
          <p:cNvSpPr txBox="1"/>
          <p:nvPr/>
        </p:nvSpPr>
        <p:spPr>
          <a:xfrm>
            <a:off x="3339668" y="418403"/>
            <a:ext cx="5644939"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Para elaboração do plano de contratações anual, o </a:t>
            </a:r>
            <a:r>
              <a:rPr lang="pt-BR" b="0" i="0" dirty="0">
                <a:solidFill>
                  <a:schemeClr val="accent1"/>
                </a:solidFill>
                <a:effectLst/>
                <a:latin typeface="Aharoni" panose="02010803020104030203" pitchFamily="2" charset="-79"/>
                <a:cs typeface="Aharoni" panose="02010803020104030203" pitchFamily="2" charset="-79"/>
              </a:rPr>
              <a:t>REQUISITANTE PREENCHERÁ O DOCUMENTO DE FORMALIZAÇÃO DE DEMANDA </a:t>
            </a:r>
            <a:r>
              <a:rPr lang="pt-BR" b="0" i="0" dirty="0">
                <a:solidFill>
                  <a:srgbClr val="000000"/>
                </a:solidFill>
                <a:effectLst/>
                <a:latin typeface="Aharoni" panose="02010803020104030203" pitchFamily="2" charset="-79"/>
                <a:cs typeface="Aharoni" panose="02010803020104030203" pitchFamily="2" charset="-79"/>
              </a:rPr>
              <a:t>no PGC com as seguintes informações:</a:t>
            </a:r>
            <a:endParaRPr lang="pt-BR" dirty="0">
              <a:latin typeface="Aharoni" panose="02010803020104030203" pitchFamily="2" charset="-79"/>
              <a:cs typeface="Aharoni" panose="02010803020104030203" pitchFamily="2" charset="-79"/>
            </a:endParaRPr>
          </a:p>
        </p:txBody>
      </p:sp>
      <p:sp>
        <p:nvSpPr>
          <p:cNvPr id="17" name="CaixaDeTexto 16">
            <a:extLst>
              <a:ext uri="{FF2B5EF4-FFF2-40B4-BE49-F238E27FC236}">
                <a16:creationId xmlns:a16="http://schemas.microsoft.com/office/drawing/2014/main" id="{E36CCD51-7F37-B318-D5A8-EEFF7301DA6E}"/>
              </a:ext>
            </a:extLst>
          </p:cNvPr>
          <p:cNvSpPr txBox="1"/>
          <p:nvPr/>
        </p:nvSpPr>
        <p:spPr>
          <a:xfrm>
            <a:off x="3965440" y="1658422"/>
            <a:ext cx="5503192" cy="338554"/>
          </a:xfrm>
          <a:prstGeom prst="rect">
            <a:avLst/>
          </a:prstGeom>
          <a:noFill/>
        </p:spPr>
        <p:txBody>
          <a:bodyPr wrap="square">
            <a:spAutoFit/>
          </a:bodyPr>
          <a:lstStyle/>
          <a:p>
            <a:r>
              <a:rPr lang="pt-BR" sz="1600" dirty="0">
                <a:latin typeface="Aharoni" panose="02010803020104030203" pitchFamily="2" charset="-79"/>
                <a:cs typeface="Aharoni" panose="02010803020104030203" pitchFamily="2" charset="-79"/>
              </a:rPr>
              <a:t>J</a:t>
            </a:r>
            <a:r>
              <a:rPr lang="pt-BR" sz="1600" b="0" i="0" dirty="0">
                <a:solidFill>
                  <a:srgbClr val="000000"/>
                </a:solidFill>
                <a:effectLst/>
                <a:latin typeface="Aharoni" panose="02010803020104030203" pitchFamily="2" charset="-79"/>
                <a:cs typeface="Aharoni" panose="02010803020104030203" pitchFamily="2" charset="-79"/>
              </a:rPr>
              <a:t>ustificativa da necessidade da contratação;</a:t>
            </a:r>
            <a:endParaRPr lang="pt-BR" sz="1600" dirty="0">
              <a:latin typeface="Aharoni" panose="02010803020104030203" pitchFamily="2" charset="-79"/>
              <a:cs typeface="Aharoni" panose="02010803020104030203" pitchFamily="2" charset="-79"/>
            </a:endParaRPr>
          </a:p>
        </p:txBody>
      </p:sp>
      <p:sp>
        <p:nvSpPr>
          <p:cNvPr id="20" name="CaixaDeTexto 19">
            <a:extLst>
              <a:ext uri="{FF2B5EF4-FFF2-40B4-BE49-F238E27FC236}">
                <a16:creationId xmlns:a16="http://schemas.microsoft.com/office/drawing/2014/main" id="{B2EACEDD-41CB-8A64-C102-31EFEE9AD812}"/>
              </a:ext>
            </a:extLst>
          </p:cNvPr>
          <p:cNvSpPr txBox="1"/>
          <p:nvPr/>
        </p:nvSpPr>
        <p:spPr>
          <a:xfrm>
            <a:off x="3294308" y="1679092"/>
            <a:ext cx="713646"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I - </a:t>
            </a:r>
            <a:endParaRPr lang="pt-BR" sz="2500" dirty="0">
              <a:solidFill>
                <a:schemeClr val="bg1"/>
              </a:solidFill>
              <a:latin typeface="Aharoni" panose="02010803020104030203" pitchFamily="2" charset="-79"/>
              <a:cs typeface="Aharoni" panose="02010803020104030203" pitchFamily="2" charset="-79"/>
            </a:endParaRPr>
          </a:p>
        </p:txBody>
      </p:sp>
      <p:sp>
        <p:nvSpPr>
          <p:cNvPr id="23" name="CaixaDeTexto 22">
            <a:extLst>
              <a:ext uri="{FF2B5EF4-FFF2-40B4-BE49-F238E27FC236}">
                <a16:creationId xmlns:a16="http://schemas.microsoft.com/office/drawing/2014/main" id="{7E92978E-09BA-49DD-F9BA-A8C825C809D5}"/>
              </a:ext>
            </a:extLst>
          </p:cNvPr>
          <p:cNvSpPr txBox="1"/>
          <p:nvPr/>
        </p:nvSpPr>
        <p:spPr>
          <a:xfrm>
            <a:off x="4020519" y="2925512"/>
            <a:ext cx="4741718" cy="338554"/>
          </a:xfrm>
          <a:prstGeom prst="rect">
            <a:avLst/>
          </a:prstGeom>
          <a:noFill/>
        </p:spPr>
        <p:txBody>
          <a:bodyPr wrap="square">
            <a:spAutoFit/>
          </a:bodyPr>
          <a:lstStyle/>
          <a:p>
            <a:r>
              <a:rPr lang="pt-BR" sz="1600" b="0" i="0" dirty="0">
                <a:solidFill>
                  <a:srgbClr val="000000"/>
                </a:solidFill>
                <a:effectLst/>
                <a:latin typeface="Aharoni" panose="02010803020104030203" pitchFamily="2" charset="-79"/>
                <a:cs typeface="Aharoni" panose="02010803020104030203" pitchFamily="2" charset="-79"/>
              </a:rPr>
              <a:t>Descrição sucinta do objeto;</a:t>
            </a:r>
            <a:endParaRPr lang="pt-BR" sz="1600" dirty="0">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1F7F4A23-C560-7021-9682-A7D71BF8DF8C}"/>
              </a:ext>
            </a:extLst>
          </p:cNvPr>
          <p:cNvSpPr txBox="1"/>
          <p:nvPr/>
        </p:nvSpPr>
        <p:spPr>
          <a:xfrm>
            <a:off x="3189136" y="2830716"/>
            <a:ext cx="655019"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II - </a:t>
            </a:r>
            <a:endParaRPr lang="pt-BR" sz="2500" dirty="0">
              <a:solidFill>
                <a:schemeClr val="bg1"/>
              </a:solidFill>
              <a:latin typeface="Aharoni" panose="02010803020104030203" pitchFamily="2" charset="-79"/>
              <a:cs typeface="Aharoni" panose="02010803020104030203" pitchFamily="2" charset="-79"/>
            </a:endParaRPr>
          </a:p>
        </p:txBody>
      </p:sp>
      <p:sp>
        <p:nvSpPr>
          <p:cNvPr id="28" name="CaixaDeTexto 27">
            <a:extLst>
              <a:ext uri="{FF2B5EF4-FFF2-40B4-BE49-F238E27FC236}">
                <a16:creationId xmlns:a16="http://schemas.microsoft.com/office/drawing/2014/main" id="{8765B4BB-213B-E15D-3008-8500599B372E}"/>
              </a:ext>
            </a:extLst>
          </p:cNvPr>
          <p:cNvSpPr txBox="1"/>
          <p:nvPr/>
        </p:nvSpPr>
        <p:spPr>
          <a:xfrm>
            <a:off x="3427797" y="3870106"/>
            <a:ext cx="4741718" cy="523220"/>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Quantidade a ser contratada, QUANDO COUBER, considerada a </a:t>
            </a:r>
            <a:r>
              <a:rPr lang="pt-BR" b="0" i="0" dirty="0">
                <a:solidFill>
                  <a:schemeClr val="accent1"/>
                </a:solidFill>
                <a:effectLst/>
                <a:latin typeface="Aharoni" panose="02010803020104030203" pitchFamily="2" charset="-79"/>
                <a:cs typeface="Aharoni" panose="02010803020104030203" pitchFamily="2" charset="-79"/>
              </a:rPr>
              <a:t>EXPECTATIVA</a:t>
            </a:r>
            <a:r>
              <a:rPr lang="pt-BR" b="0" i="0" dirty="0">
                <a:solidFill>
                  <a:srgbClr val="000000"/>
                </a:solidFill>
                <a:effectLst/>
                <a:latin typeface="Aharoni" panose="02010803020104030203" pitchFamily="2" charset="-79"/>
                <a:cs typeface="Aharoni" panose="02010803020104030203" pitchFamily="2" charset="-79"/>
              </a:rPr>
              <a:t> de consumo anual;</a:t>
            </a:r>
            <a:endParaRPr lang="pt-BR" dirty="0">
              <a:latin typeface="Aharoni" panose="02010803020104030203" pitchFamily="2" charset="-79"/>
              <a:cs typeface="Aharoni" panose="02010803020104030203" pitchFamily="2" charset="-79"/>
            </a:endParaRPr>
          </a:p>
        </p:txBody>
      </p:sp>
      <p:sp>
        <p:nvSpPr>
          <p:cNvPr id="30" name="CaixaDeTexto 29">
            <a:extLst>
              <a:ext uri="{FF2B5EF4-FFF2-40B4-BE49-F238E27FC236}">
                <a16:creationId xmlns:a16="http://schemas.microsoft.com/office/drawing/2014/main" id="{F9D747AB-6375-389C-D9FC-21CCFD74F346}"/>
              </a:ext>
            </a:extLst>
          </p:cNvPr>
          <p:cNvSpPr txBox="1"/>
          <p:nvPr/>
        </p:nvSpPr>
        <p:spPr>
          <a:xfrm>
            <a:off x="2464933" y="3749485"/>
            <a:ext cx="735652"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III - </a:t>
            </a:r>
            <a:endParaRPr lang="pt-BR" sz="25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67059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par>
                                <p:cTn id="28" presetID="2" presetClass="entr" presetSubtype="2"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500" fill="hold"/>
                                        <p:tgtEl>
                                          <p:spTgt spid="23"/>
                                        </p:tgtEl>
                                        <p:attrNameLst>
                                          <p:attrName>ppt_x</p:attrName>
                                        </p:attrNameLst>
                                      </p:cBhvr>
                                      <p:tavLst>
                                        <p:tav tm="0">
                                          <p:val>
                                            <p:strVal val="1+#ppt_w/2"/>
                                          </p:val>
                                        </p:tav>
                                        <p:tav tm="100000">
                                          <p:val>
                                            <p:strVal val="#ppt_x"/>
                                          </p:val>
                                        </p:tav>
                                      </p:tavLst>
                                    </p:anim>
                                    <p:anim calcmode="lin" valueType="num">
                                      <p:cBhvr additive="base">
                                        <p:cTn id="3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1+#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0" grpId="0"/>
      <p:bldP spid="23" grpId="0"/>
      <p:bldP spid="26" grpId="0"/>
      <p:bldP spid="28"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509676" y="3235190"/>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320921" y="3563207"/>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10" name="CaixaDeTexto 9">
            <a:extLst>
              <a:ext uri="{FF2B5EF4-FFF2-40B4-BE49-F238E27FC236}">
                <a16:creationId xmlns:a16="http://schemas.microsoft.com/office/drawing/2014/main" id="{934AB664-959F-C257-31A7-98B88BD4BBB0}"/>
              </a:ext>
            </a:extLst>
          </p:cNvPr>
          <p:cNvSpPr txBox="1"/>
          <p:nvPr/>
        </p:nvSpPr>
        <p:spPr>
          <a:xfrm>
            <a:off x="2527815" y="775047"/>
            <a:ext cx="1123316"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IV  </a:t>
            </a:r>
            <a:endParaRPr lang="pt-BR" sz="2000" dirty="0">
              <a:solidFill>
                <a:schemeClr val="bg1"/>
              </a:solidFill>
              <a:latin typeface="Aharoni" panose="02010803020104030203" pitchFamily="2" charset="-79"/>
              <a:cs typeface="Aharoni" panose="02010803020104030203" pitchFamily="2" charset="-79"/>
            </a:endParaRPr>
          </a:p>
        </p:txBody>
      </p:sp>
      <p:sp>
        <p:nvSpPr>
          <p:cNvPr id="14" name="CaixaDeTexto 13">
            <a:extLst>
              <a:ext uri="{FF2B5EF4-FFF2-40B4-BE49-F238E27FC236}">
                <a16:creationId xmlns:a16="http://schemas.microsoft.com/office/drawing/2014/main" id="{61030594-DF1B-35BB-A48A-1A0C94EDE79C}"/>
              </a:ext>
            </a:extLst>
          </p:cNvPr>
          <p:cNvSpPr txBox="1"/>
          <p:nvPr/>
        </p:nvSpPr>
        <p:spPr>
          <a:xfrm>
            <a:off x="3339668" y="418403"/>
            <a:ext cx="5644939" cy="584775"/>
          </a:xfrm>
          <a:prstGeom prst="rect">
            <a:avLst/>
          </a:prstGeom>
          <a:noFill/>
        </p:spPr>
        <p:txBody>
          <a:bodyPr wrap="square">
            <a:spAutoFit/>
          </a:bodyPr>
          <a:lstStyle/>
          <a:p>
            <a:r>
              <a:rPr lang="pt-BR" sz="1600" dirty="0">
                <a:latin typeface="Aharoni" panose="02010803020104030203" pitchFamily="2" charset="-79"/>
                <a:cs typeface="Aharoni" panose="02010803020104030203" pitchFamily="2" charset="-79"/>
              </a:rPr>
              <a:t>Estimativa </a:t>
            </a:r>
            <a:r>
              <a:rPr lang="pt-BR" sz="1600" dirty="0">
                <a:solidFill>
                  <a:schemeClr val="accent1"/>
                </a:solidFill>
                <a:latin typeface="Aharoni" panose="02010803020104030203" pitchFamily="2" charset="-79"/>
                <a:cs typeface="Aharoni" panose="02010803020104030203" pitchFamily="2" charset="-79"/>
              </a:rPr>
              <a:t>PRELIMINAR DO VALOR DA CONTRATAÇÃO</a:t>
            </a:r>
            <a:r>
              <a:rPr lang="pt-BR" sz="1600" dirty="0">
                <a:latin typeface="Aharoni" panose="02010803020104030203" pitchFamily="2" charset="-79"/>
                <a:cs typeface="Aharoni" panose="02010803020104030203" pitchFamily="2" charset="-79"/>
              </a:rPr>
              <a:t>, por meio de procedimento simplificado...;</a:t>
            </a:r>
          </a:p>
        </p:txBody>
      </p:sp>
      <p:sp>
        <p:nvSpPr>
          <p:cNvPr id="17" name="CaixaDeTexto 16">
            <a:extLst>
              <a:ext uri="{FF2B5EF4-FFF2-40B4-BE49-F238E27FC236}">
                <a16:creationId xmlns:a16="http://schemas.microsoft.com/office/drawing/2014/main" id="{E36CCD51-7F37-B318-D5A8-EEFF7301DA6E}"/>
              </a:ext>
            </a:extLst>
          </p:cNvPr>
          <p:cNvSpPr txBox="1"/>
          <p:nvPr/>
        </p:nvSpPr>
        <p:spPr>
          <a:xfrm>
            <a:off x="3959233" y="1492146"/>
            <a:ext cx="5157324" cy="954107"/>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 Indicação da </a:t>
            </a:r>
            <a:r>
              <a:rPr lang="pt-BR" dirty="0">
                <a:solidFill>
                  <a:schemeClr val="accent1"/>
                </a:solidFill>
                <a:latin typeface="Aharoni" panose="02010803020104030203" pitchFamily="2" charset="-79"/>
                <a:cs typeface="Aharoni" panose="02010803020104030203" pitchFamily="2" charset="-79"/>
              </a:rPr>
              <a:t>DATA PRETENDIDA PARA A CONCLUSÃO </a:t>
            </a:r>
            <a:r>
              <a:rPr lang="pt-BR" dirty="0">
                <a:latin typeface="Aharoni" panose="02010803020104030203" pitchFamily="2" charset="-79"/>
                <a:cs typeface="Aharoni" panose="02010803020104030203" pitchFamily="2" charset="-79"/>
              </a:rPr>
              <a:t>da contratação, a fim de </a:t>
            </a:r>
            <a:r>
              <a:rPr lang="pt-BR" dirty="0">
                <a:solidFill>
                  <a:schemeClr val="accent1"/>
                </a:solidFill>
                <a:latin typeface="Aharoni" panose="02010803020104030203" pitchFamily="2" charset="-79"/>
                <a:cs typeface="Aharoni" panose="02010803020104030203" pitchFamily="2" charset="-79"/>
              </a:rPr>
              <a:t>NÃO GERAR PREJUÍZOS OU DESCONTINUIDADE</a:t>
            </a:r>
            <a:r>
              <a:rPr lang="pt-BR" dirty="0">
                <a:latin typeface="Aharoni" panose="02010803020104030203" pitchFamily="2" charset="-79"/>
                <a:cs typeface="Aharoni" panose="02010803020104030203" pitchFamily="2" charset="-79"/>
              </a:rPr>
              <a:t> das atividades do órgão ou da entidade;</a:t>
            </a:r>
            <a:endParaRPr lang="pt-BR" sz="1600" dirty="0">
              <a:latin typeface="Aharoni" panose="02010803020104030203" pitchFamily="2" charset="-79"/>
              <a:cs typeface="Aharoni" panose="02010803020104030203" pitchFamily="2" charset="-79"/>
            </a:endParaRPr>
          </a:p>
        </p:txBody>
      </p:sp>
      <p:sp>
        <p:nvSpPr>
          <p:cNvPr id="20" name="CaixaDeTexto 19">
            <a:extLst>
              <a:ext uri="{FF2B5EF4-FFF2-40B4-BE49-F238E27FC236}">
                <a16:creationId xmlns:a16="http://schemas.microsoft.com/office/drawing/2014/main" id="{B2EACEDD-41CB-8A64-C102-31EFEE9AD812}"/>
              </a:ext>
            </a:extLst>
          </p:cNvPr>
          <p:cNvSpPr txBox="1"/>
          <p:nvPr/>
        </p:nvSpPr>
        <p:spPr>
          <a:xfrm>
            <a:off x="3240074" y="1686810"/>
            <a:ext cx="713646"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V </a:t>
            </a:r>
            <a:endParaRPr lang="pt-BR" sz="2500" dirty="0">
              <a:solidFill>
                <a:schemeClr val="bg1"/>
              </a:solidFill>
              <a:latin typeface="Aharoni" panose="02010803020104030203" pitchFamily="2" charset="-79"/>
              <a:cs typeface="Aharoni" panose="02010803020104030203" pitchFamily="2" charset="-79"/>
            </a:endParaRPr>
          </a:p>
        </p:txBody>
      </p:sp>
      <p:sp>
        <p:nvSpPr>
          <p:cNvPr id="23" name="CaixaDeTexto 22">
            <a:extLst>
              <a:ext uri="{FF2B5EF4-FFF2-40B4-BE49-F238E27FC236}">
                <a16:creationId xmlns:a16="http://schemas.microsoft.com/office/drawing/2014/main" id="{7E92978E-09BA-49DD-F9BA-A8C825C809D5}"/>
              </a:ext>
            </a:extLst>
          </p:cNvPr>
          <p:cNvSpPr txBox="1"/>
          <p:nvPr/>
        </p:nvSpPr>
        <p:spPr>
          <a:xfrm>
            <a:off x="4020519" y="2925512"/>
            <a:ext cx="4741718" cy="307777"/>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Grau de prioridade da compra ou da contratação;</a:t>
            </a:r>
            <a:endParaRPr lang="pt-BR" sz="1600" dirty="0">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1F7F4A23-C560-7021-9682-A7D71BF8DF8C}"/>
              </a:ext>
            </a:extLst>
          </p:cNvPr>
          <p:cNvSpPr txBox="1"/>
          <p:nvPr/>
        </p:nvSpPr>
        <p:spPr>
          <a:xfrm>
            <a:off x="3189136" y="2830716"/>
            <a:ext cx="655019"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VI </a:t>
            </a:r>
            <a:endParaRPr lang="pt-BR" sz="2500" dirty="0">
              <a:solidFill>
                <a:schemeClr val="bg1"/>
              </a:solidFill>
              <a:latin typeface="Aharoni" panose="02010803020104030203" pitchFamily="2" charset="-79"/>
              <a:cs typeface="Aharoni" panose="02010803020104030203" pitchFamily="2" charset="-79"/>
            </a:endParaRPr>
          </a:p>
        </p:txBody>
      </p:sp>
      <p:sp>
        <p:nvSpPr>
          <p:cNvPr id="30" name="CaixaDeTexto 29">
            <a:extLst>
              <a:ext uri="{FF2B5EF4-FFF2-40B4-BE49-F238E27FC236}">
                <a16:creationId xmlns:a16="http://schemas.microsoft.com/office/drawing/2014/main" id="{F9D747AB-6375-389C-D9FC-21CCFD74F346}"/>
              </a:ext>
            </a:extLst>
          </p:cNvPr>
          <p:cNvSpPr txBox="1"/>
          <p:nvPr/>
        </p:nvSpPr>
        <p:spPr>
          <a:xfrm>
            <a:off x="2341441" y="3709254"/>
            <a:ext cx="735652" cy="553998"/>
          </a:xfrm>
          <a:prstGeom prst="rect">
            <a:avLst/>
          </a:prstGeom>
          <a:noFill/>
        </p:spPr>
        <p:txBody>
          <a:bodyPr wrap="square">
            <a:spAutoFit/>
          </a:bodyPr>
          <a:lstStyle/>
          <a:p>
            <a:pPr algn="ctr"/>
            <a:r>
              <a:rPr lang="pt-BR" sz="1500" b="0" i="0" dirty="0">
                <a:solidFill>
                  <a:schemeClr val="bg1"/>
                </a:solidFill>
                <a:effectLst/>
                <a:latin typeface="Aharoni" panose="02010803020104030203" pitchFamily="2" charset="-79"/>
                <a:cs typeface="Aharoni" panose="02010803020104030203" pitchFamily="2" charset="-79"/>
              </a:rPr>
              <a:t>VII </a:t>
            </a:r>
          </a:p>
          <a:p>
            <a:pPr algn="ctr"/>
            <a:r>
              <a:rPr lang="pt-BR" sz="1500" b="0" i="0" dirty="0">
                <a:solidFill>
                  <a:schemeClr val="bg1"/>
                </a:solidFill>
                <a:effectLst/>
                <a:latin typeface="Aharoni" panose="02010803020104030203" pitchFamily="2" charset="-79"/>
                <a:cs typeface="Aharoni" panose="02010803020104030203" pitchFamily="2" charset="-79"/>
              </a:rPr>
              <a:t>e VIII </a:t>
            </a:r>
            <a:endParaRPr lang="pt-BR" sz="1500" dirty="0">
              <a:solidFill>
                <a:schemeClr val="bg1"/>
              </a:solidFill>
              <a:latin typeface="Aharoni" panose="02010803020104030203" pitchFamily="2" charset="-79"/>
              <a:cs typeface="Aharoni" panose="02010803020104030203" pitchFamily="2" charset="-79"/>
            </a:endParaRPr>
          </a:p>
        </p:txBody>
      </p:sp>
      <p:sp>
        <p:nvSpPr>
          <p:cNvPr id="9" name="CaixaDeTexto 8">
            <a:extLst>
              <a:ext uri="{FF2B5EF4-FFF2-40B4-BE49-F238E27FC236}">
                <a16:creationId xmlns:a16="http://schemas.microsoft.com/office/drawing/2014/main" id="{96A0286F-20C1-C7E7-DDAC-402EC8F2E531}"/>
              </a:ext>
            </a:extLst>
          </p:cNvPr>
          <p:cNvSpPr txBox="1"/>
          <p:nvPr/>
        </p:nvSpPr>
        <p:spPr>
          <a:xfrm>
            <a:off x="3427797" y="3542289"/>
            <a:ext cx="5644939" cy="954107"/>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I</a:t>
            </a:r>
            <a:r>
              <a:rPr lang="pt-BR" b="0" i="0" dirty="0">
                <a:solidFill>
                  <a:srgbClr val="000000"/>
                </a:solidFill>
                <a:effectLst/>
                <a:latin typeface="Aharoni" panose="02010803020104030203" pitchFamily="2" charset="-79"/>
                <a:cs typeface="Aharoni" panose="02010803020104030203" pitchFamily="2" charset="-79"/>
              </a:rPr>
              <a:t>ndicação de vinculação ou dependência com o </a:t>
            </a:r>
            <a:r>
              <a:rPr lang="pt-BR" b="0" i="0" dirty="0">
                <a:solidFill>
                  <a:schemeClr val="accent1"/>
                </a:solidFill>
                <a:effectLst/>
                <a:latin typeface="Aharoni" panose="02010803020104030203" pitchFamily="2" charset="-79"/>
                <a:cs typeface="Aharoni" panose="02010803020104030203" pitchFamily="2" charset="-79"/>
              </a:rPr>
              <a:t>OBJETO DE OUTRO DOCUMENTO DE FORMALIZAÇÃO DE DEMANDA </a:t>
            </a:r>
            <a:r>
              <a:rPr lang="pt-BR" b="0" i="0" dirty="0">
                <a:solidFill>
                  <a:srgbClr val="000000"/>
                </a:solidFill>
                <a:effectLst/>
                <a:latin typeface="Aharoni" panose="02010803020104030203" pitchFamily="2" charset="-79"/>
                <a:cs typeface="Aharoni" panose="02010803020104030203" pitchFamily="2" charset="-79"/>
              </a:rPr>
              <a:t>para a sua execução, com vistas a determinar a sequência em que as contratações serão realizadas;</a:t>
            </a:r>
            <a:endParaRPr lang="pt-BR" dirty="0">
              <a:latin typeface="Aharoni" panose="02010803020104030203" pitchFamily="2" charset="-79"/>
              <a:cs typeface="Aharoni" panose="02010803020104030203" pitchFamily="2" charset="-79"/>
            </a:endParaRPr>
          </a:p>
        </p:txBody>
      </p:sp>
      <p:sp>
        <p:nvSpPr>
          <p:cNvPr id="13" name="CaixaDeTexto 12">
            <a:extLst>
              <a:ext uri="{FF2B5EF4-FFF2-40B4-BE49-F238E27FC236}">
                <a16:creationId xmlns:a16="http://schemas.microsoft.com/office/drawing/2014/main" id="{C0449D02-A103-2374-ED47-7B38729574F2}"/>
              </a:ext>
            </a:extLst>
          </p:cNvPr>
          <p:cNvSpPr txBox="1"/>
          <p:nvPr/>
        </p:nvSpPr>
        <p:spPr>
          <a:xfrm>
            <a:off x="2527815" y="4518954"/>
            <a:ext cx="6051634" cy="307777"/>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N</a:t>
            </a:r>
            <a:r>
              <a:rPr lang="pt-BR" b="0" i="0" dirty="0">
                <a:solidFill>
                  <a:srgbClr val="000000"/>
                </a:solidFill>
                <a:effectLst/>
                <a:latin typeface="Aharoni" panose="02010803020104030203" pitchFamily="2" charset="-79"/>
                <a:cs typeface="Aharoni" panose="02010803020104030203" pitchFamily="2" charset="-79"/>
              </a:rPr>
              <a:t>ome da área requisitante ... com a identificação do responsável.</a:t>
            </a:r>
            <a:endParaRPr lang="pt-B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9933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7" grpId="0"/>
      <p:bldP spid="20" grpId="0"/>
      <p:bldP spid="23" grpId="0"/>
      <p:bldP spid="26" grpId="0"/>
      <p:bldP spid="30" grpId="0"/>
      <p:bldP spid="9"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5" name="Picture 2" descr="Pessoas Em Circulos Imagens – Download Grátis no Freepik">
            <a:extLst>
              <a:ext uri="{FF2B5EF4-FFF2-40B4-BE49-F238E27FC236}">
                <a16:creationId xmlns:a16="http://schemas.microsoft.com/office/drawing/2014/main" id="{D5F91DD7-245E-CD25-D143-28761E280C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712" y="213852"/>
            <a:ext cx="3866566" cy="37463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68F28116-D062-5A9F-CACB-CE2FC91981BF}"/>
              </a:ext>
            </a:extLst>
          </p:cNvPr>
          <p:cNvSpPr txBox="1">
            <a:spLocks/>
          </p:cNvSpPr>
          <p:nvPr/>
        </p:nvSpPr>
        <p:spPr>
          <a:xfrm>
            <a:off x="1993491" y="3960242"/>
            <a:ext cx="7393856" cy="4432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6000" dirty="0">
                <a:latin typeface="Aharoni" panose="02010803020104030203" pitchFamily="2" charset="-79"/>
                <a:cs typeface="Aharoni" panose="02010803020104030203" pitchFamily="2" charset="-79"/>
              </a:rPr>
              <a:t>Quem é você?</a:t>
            </a:r>
            <a:endParaRPr lang="ru-RU" sz="6000" dirty="0">
              <a:cs typeface="Aharoni" panose="02010803020104030203" pitchFamily="2" charset="-79"/>
            </a:endParaRPr>
          </a:p>
        </p:txBody>
      </p:sp>
    </p:spTree>
    <p:extLst>
      <p:ext uri="{BB962C8B-B14F-4D97-AF65-F5344CB8AC3E}">
        <p14:creationId xmlns:p14="http://schemas.microsoft.com/office/powerpoint/2010/main" val="41392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8"/>
                                        </p:tgtEl>
                                        <p:attrNameLst>
                                          <p:attrName>style.visibility</p:attrName>
                                        </p:attrNameLst>
                                      </p:cBhvr>
                                      <p:to>
                                        <p:strVal val="visible"/>
                                      </p:to>
                                    </p:set>
                                    <p:set>
                                      <p:cBhvr>
                                        <p:cTn id="13" dur="68" fill="hold">
                                          <p:stCondLst>
                                            <p:cond delay="0"/>
                                          </p:stCondLst>
                                        </p:cTn>
                                        <p:tgtEl>
                                          <p:spTgt spid="8"/>
                                        </p:tgtEl>
                                        <p:attrNameLst>
                                          <p:attrName>style.rotation</p:attrName>
                                        </p:attrNameLst>
                                      </p:cBhvr>
                                      <p:to>
                                        <p:strVal val="-45.0"/>
                                      </p:to>
                                    </p:set>
                                    <p:anim calcmode="lin" valueType="num">
                                      <p:cBhvr>
                                        <p:cTn id="14" dur="68" fill="hold">
                                          <p:stCondLst>
                                            <p:cond delay="6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5" dur="6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6" dur="23" decel="50000" autoRev="1" fill="hold">
                                          <p:stCondLst>
                                            <p:cond delay="6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7" dur="20" fill="hold">
                                          <p:stCondLst>
                                            <p:cond delay="130"/>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509676" y="3235190"/>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320921" y="3563207"/>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10" name="CaixaDeTexto 9">
            <a:extLst>
              <a:ext uri="{FF2B5EF4-FFF2-40B4-BE49-F238E27FC236}">
                <a16:creationId xmlns:a16="http://schemas.microsoft.com/office/drawing/2014/main" id="{934AB664-959F-C257-31A7-98B88BD4BBB0}"/>
              </a:ext>
            </a:extLst>
          </p:cNvPr>
          <p:cNvSpPr txBox="1"/>
          <p:nvPr/>
        </p:nvSpPr>
        <p:spPr>
          <a:xfrm>
            <a:off x="2328570" y="775206"/>
            <a:ext cx="1123316"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Art. 9°  </a:t>
            </a:r>
            <a:endParaRPr lang="pt-BR" sz="2000" dirty="0">
              <a:solidFill>
                <a:schemeClr val="bg1"/>
              </a:solidFill>
              <a:latin typeface="Aharoni" panose="02010803020104030203" pitchFamily="2" charset="-79"/>
              <a:cs typeface="Aharoni" panose="02010803020104030203" pitchFamily="2" charset="-79"/>
            </a:endParaRPr>
          </a:p>
        </p:txBody>
      </p:sp>
      <p:sp>
        <p:nvSpPr>
          <p:cNvPr id="20" name="CaixaDeTexto 19">
            <a:extLst>
              <a:ext uri="{FF2B5EF4-FFF2-40B4-BE49-F238E27FC236}">
                <a16:creationId xmlns:a16="http://schemas.microsoft.com/office/drawing/2014/main" id="{B2EACEDD-41CB-8A64-C102-31EFEE9AD812}"/>
              </a:ext>
            </a:extLst>
          </p:cNvPr>
          <p:cNvSpPr txBox="1"/>
          <p:nvPr/>
        </p:nvSpPr>
        <p:spPr>
          <a:xfrm>
            <a:off x="3000932" y="1711696"/>
            <a:ext cx="1261232" cy="353943"/>
          </a:xfrm>
          <a:prstGeom prst="rect">
            <a:avLst/>
          </a:prstGeom>
          <a:noFill/>
        </p:spPr>
        <p:txBody>
          <a:bodyPr wrap="square">
            <a:spAutoFit/>
          </a:bodyPr>
          <a:lstStyle/>
          <a:p>
            <a:r>
              <a:rPr lang="pt-BR" sz="1700" b="0" i="0" dirty="0">
                <a:solidFill>
                  <a:schemeClr val="bg1"/>
                </a:solidFill>
                <a:effectLst/>
                <a:latin typeface="Aharoni" panose="02010803020104030203" pitchFamily="2" charset="-79"/>
                <a:cs typeface="Aharoni" panose="02010803020104030203" pitchFamily="2" charset="-79"/>
              </a:rPr>
              <a:t>Art. 10° </a:t>
            </a:r>
            <a:endParaRPr lang="pt-BR" sz="1700" dirty="0">
              <a:solidFill>
                <a:schemeClr val="bg1"/>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1F7F4A23-C560-7021-9682-A7D71BF8DF8C}"/>
              </a:ext>
            </a:extLst>
          </p:cNvPr>
          <p:cNvSpPr txBox="1"/>
          <p:nvPr/>
        </p:nvSpPr>
        <p:spPr>
          <a:xfrm>
            <a:off x="3029677" y="2892613"/>
            <a:ext cx="916531" cy="353943"/>
          </a:xfrm>
          <a:prstGeom prst="rect">
            <a:avLst/>
          </a:prstGeom>
          <a:noFill/>
        </p:spPr>
        <p:txBody>
          <a:bodyPr wrap="square">
            <a:spAutoFit/>
          </a:bodyPr>
          <a:lstStyle/>
          <a:p>
            <a:r>
              <a:rPr lang="pt-BR" sz="1700" b="0" i="0" dirty="0">
                <a:solidFill>
                  <a:schemeClr val="bg1"/>
                </a:solidFill>
                <a:effectLst/>
                <a:latin typeface="Aharoni" panose="02010803020104030203" pitchFamily="2" charset="-79"/>
                <a:cs typeface="Aharoni" panose="02010803020104030203" pitchFamily="2" charset="-79"/>
              </a:rPr>
              <a:t>Art. 11° </a:t>
            </a:r>
            <a:endParaRPr lang="pt-BR" sz="1700" dirty="0">
              <a:solidFill>
                <a:schemeClr val="bg1"/>
              </a:solidFill>
              <a:latin typeface="Aharoni" panose="02010803020104030203" pitchFamily="2" charset="-79"/>
              <a:cs typeface="Aharoni" panose="02010803020104030203" pitchFamily="2" charset="-79"/>
            </a:endParaRPr>
          </a:p>
        </p:txBody>
      </p:sp>
      <p:sp>
        <p:nvSpPr>
          <p:cNvPr id="30" name="CaixaDeTexto 29">
            <a:extLst>
              <a:ext uri="{FF2B5EF4-FFF2-40B4-BE49-F238E27FC236}">
                <a16:creationId xmlns:a16="http://schemas.microsoft.com/office/drawing/2014/main" id="{F9D747AB-6375-389C-D9FC-21CCFD74F346}"/>
              </a:ext>
            </a:extLst>
          </p:cNvPr>
          <p:cNvSpPr txBox="1"/>
          <p:nvPr/>
        </p:nvSpPr>
        <p:spPr>
          <a:xfrm>
            <a:off x="2361355" y="3752399"/>
            <a:ext cx="735652" cy="477054"/>
          </a:xfrm>
          <a:prstGeom prst="rect">
            <a:avLst/>
          </a:prstGeom>
          <a:noFill/>
        </p:spPr>
        <p:txBody>
          <a:bodyPr wrap="square">
            <a:spAutoFit/>
          </a:bodyPr>
          <a:lstStyle/>
          <a:p>
            <a:pPr algn="ctr"/>
            <a:r>
              <a:rPr lang="pt-BR" sz="2500" b="0" i="0" dirty="0">
                <a:solidFill>
                  <a:schemeClr val="bg1"/>
                </a:solidFill>
                <a:effectLst/>
                <a:latin typeface="Aharoni" panose="02010803020104030203" pitchFamily="2" charset="-79"/>
                <a:cs typeface="Aharoni" panose="02010803020104030203" pitchFamily="2" charset="-79"/>
              </a:rPr>
              <a:t>I</a:t>
            </a:r>
            <a:endParaRPr lang="pt-BR" sz="2500" dirty="0">
              <a:solidFill>
                <a:schemeClr val="bg1"/>
              </a:solidFill>
              <a:latin typeface="Aharoni" panose="02010803020104030203" pitchFamily="2" charset="-79"/>
              <a:cs typeface="Aharoni" panose="02010803020104030203" pitchFamily="2" charset="-79"/>
            </a:endParaRPr>
          </a:p>
        </p:txBody>
      </p:sp>
      <p:sp>
        <p:nvSpPr>
          <p:cNvPr id="6" name="CaixaDeTexto 5">
            <a:extLst>
              <a:ext uri="{FF2B5EF4-FFF2-40B4-BE49-F238E27FC236}">
                <a16:creationId xmlns:a16="http://schemas.microsoft.com/office/drawing/2014/main" id="{E36DEDDB-0415-1105-1E29-EECD3643CDCD}"/>
              </a:ext>
            </a:extLst>
          </p:cNvPr>
          <p:cNvSpPr txBox="1"/>
          <p:nvPr/>
        </p:nvSpPr>
        <p:spPr>
          <a:xfrm>
            <a:off x="3306476" y="189932"/>
            <a:ext cx="5837524" cy="954107"/>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O documento de formalização de demanda poderá, se houver necessidade, ser remetido pelo requisitante à </a:t>
            </a:r>
            <a:r>
              <a:rPr lang="pt-BR" b="0" i="0" dirty="0">
                <a:solidFill>
                  <a:schemeClr val="accent1"/>
                </a:solidFill>
                <a:effectLst/>
                <a:latin typeface="Aharoni" panose="02010803020104030203" pitchFamily="2" charset="-79"/>
                <a:cs typeface="Aharoni" panose="02010803020104030203" pitchFamily="2" charset="-79"/>
              </a:rPr>
              <a:t>ÁREA TÉCNICA PARA FINS DE ANÁLISE</a:t>
            </a:r>
            <a:r>
              <a:rPr lang="pt-BR" b="0" i="0" dirty="0">
                <a:solidFill>
                  <a:srgbClr val="000000"/>
                </a:solidFill>
                <a:effectLst/>
                <a:latin typeface="Aharoni" panose="02010803020104030203" pitchFamily="2" charset="-79"/>
                <a:cs typeface="Aharoni" panose="02010803020104030203" pitchFamily="2" charset="-79"/>
              </a:rPr>
              <a:t>, complementação das informações, compilação de demandas e padronização.</a:t>
            </a:r>
            <a:endParaRPr lang="pt-BR" dirty="0">
              <a:latin typeface="Aharoni" panose="02010803020104030203" pitchFamily="2" charset="-79"/>
              <a:cs typeface="Aharoni" panose="02010803020104030203" pitchFamily="2" charset="-79"/>
            </a:endParaRPr>
          </a:p>
        </p:txBody>
      </p:sp>
      <p:sp>
        <p:nvSpPr>
          <p:cNvPr id="11" name="CaixaDeTexto 10">
            <a:extLst>
              <a:ext uri="{FF2B5EF4-FFF2-40B4-BE49-F238E27FC236}">
                <a16:creationId xmlns:a16="http://schemas.microsoft.com/office/drawing/2014/main" id="{0E705588-6491-98AE-F96D-DD6F6B7198A7}"/>
              </a:ext>
            </a:extLst>
          </p:cNvPr>
          <p:cNvSpPr txBox="1"/>
          <p:nvPr/>
        </p:nvSpPr>
        <p:spPr>
          <a:xfrm>
            <a:off x="3946208" y="1460564"/>
            <a:ext cx="5197791"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As informações de que trata o ART. 8º serão formalizadas... </a:t>
            </a:r>
            <a:r>
              <a:rPr lang="pt-BR" b="0" i="0" dirty="0">
                <a:solidFill>
                  <a:schemeClr val="accent1"/>
                </a:solidFill>
                <a:effectLst/>
                <a:latin typeface="Aharoni" panose="02010803020104030203" pitchFamily="2" charset="-79"/>
                <a:cs typeface="Aharoni" panose="02010803020104030203" pitchFamily="2" charset="-79"/>
              </a:rPr>
              <a:t>ATÉ 1º DE ABRIL DO ANO DE ELABORAÇÃO</a:t>
            </a:r>
            <a:r>
              <a:rPr lang="pt-BR" b="0" i="0" dirty="0">
                <a:solidFill>
                  <a:srgbClr val="000000"/>
                </a:solidFill>
                <a:effectLst/>
                <a:latin typeface="Aharoni" panose="02010803020104030203" pitchFamily="2" charset="-79"/>
                <a:cs typeface="Aharoni" panose="02010803020104030203" pitchFamily="2" charset="-79"/>
              </a:rPr>
              <a:t> do plano de contratações anual.</a:t>
            </a:r>
            <a:endParaRPr lang="pt-BR" dirty="0">
              <a:latin typeface="Aharoni" panose="02010803020104030203" pitchFamily="2" charset="-79"/>
              <a:cs typeface="Aharoni" panose="02010803020104030203" pitchFamily="2" charset="-79"/>
            </a:endParaRPr>
          </a:p>
        </p:txBody>
      </p:sp>
      <p:sp>
        <p:nvSpPr>
          <p:cNvPr id="16" name="CaixaDeTexto 15">
            <a:extLst>
              <a:ext uri="{FF2B5EF4-FFF2-40B4-BE49-F238E27FC236}">
                <a16:creationId xmlns:a16="http://schemas.microsoft.com/office/drawing/2014/main" id="{CC70D86D-1014-B13A-91C2-8183C83FDF26}"/>
              </a:ext>
            </a:extLst>
          </p:cNvPr>
          <p:cNvSpPr txBox="1"/>
          <p:nvPr/>
        </p:nvSpPr>
        <p:spPr>
          <a:xfrm>
            <a:off x="4008036" y="2559627"/>
            <a:ext cx="5197791" cy="954107"/>
          </a:xfrm>
          <a:prstGeom prst="rect">
            <a:avLst/>
          </a:prstGeom>
          <a:noFill/>
        </p:spPr>
        <p:txBody>
          <a:bodyPr wrap="square">
            <a:spAutoFit/>
          </a:bodyPr>
          <a:lstStyle/>
          <a:p>
            <a:r>
              <a:rPr lang="pt-BR" b="0" i="0" dirty="0">
                <a:solidFill>
                  <a:schemeClr val="accent1"/>
                </a:solidFill>
                <a:effectLst/>
                <a:latin typeface="Aharoni" panose="02010803020104030203" pitchFamily="2" charset="-79"/>
                <a:cs typeface="Aharoni" panose="02010803020104030203" pitchFamily="2" charset="-79"/>
              </a:rPr>
              <a:t>ENCERRADO O PRAZO </a:t>
            </a:r>
            <a:r>
              <a:rPr lang="pt-BR" b="0" i="0" dirty="0">
                <a:solidFill>
                  <a:srgbClr val="000000"/>
                </a:solidFill>
                <a:effectLst/>
                <a:latin typeface="Aharoni" panose="02010803020104030203" pitchFamily="2" charset="-79"/>
                <a:cs typeface="Aharoni" panose="02010803020104030203" pitchFamily="2" charset="-79"/>
              </a:rPr>
              <a:t>previsto no art. 10, o setor de contratações </a:t>
            </a:r>
            <a:r>
              <a:rPr lang="pt-BR" b="0" i="0" dirty="0">
                <a:solidFill>
                  <a:schemeClr val="accent1"/>
                </a:solidFill>
                <a:effectLst/>
                <a:latin typeface="Aharoni" panose="02010803020104030203" pitchFamily="2" charset="-79"/>
                <a:cs typeface="Aharoni" panose="02010803020104030203" pitchFamily="2" charset="-79"/>
              </a:rPr>
              <a:t>CONSOLIDARÁ AS DEMANDAS ENCAMINHADAS </a:t>
            </a:r>
            <a:r>
              <a:rPr lang="pt-BR" b="0" i="0" dirty="0">
                <a:solidFill>
                  <a:srgbClr val="000000"/>
                </a:solidFill>
                <a:effectLst/>
                <a:latin typeface="Aharoni" panose="02010803020104030203" pitchFamily="2" charset="-79"/>
                <a:cs typeface="Aharoni" panose="02010803020104030203" pitchFamily="2" charset="-79"/>
              </a:rPr>
              <a:t>pelos requisitantes ou pelas áreas técnicas e adotará as medidas necessárias para:</a:t>
            </a:r>
            <a:endParaRPr lang="pt-BR" dirty="0">
              <a:latin typeface="Aharoni" panose="02010803020104030203" pitchFamily="2" charset="-79"/>
              <a:cs typeface="Aharoni" panose="02010803020104030203" pitchFamily="2" charset="-79"/>
            </a:endParaRPr>
          </a:p>
        </p:txBody>
      </p:sp>
      <p:sp>
        <p:nvSpPr>
          <p:cNvPr id="19" name="CaixaDeTexto 18">
            <a:extLst>
              <a:ext uri="{FF2B5EF4-FFF2-40B4-BE49-F238E27FC236}">
                <a16:creationId xmlns:a16="http://schemas.microsoft.com/office/drawing/2014/main" id="{2EC67AA0-EAE7-F7D2-E87E-D4235A56F0D2}"/>
              </a:ext>
            </a:extLst>
          </p:cNvPr>
          <p:cNvSpPr txBox="1"/>
          <p:nvPr/>
        </p:nvSpPr>
        <p:spPr>
          <a:xfrm>
            <a:off x="3339668" y="3663816"/>
            <a:ext cx="5118532" cy="954107"/>
          </a:xfrm>
          <a:prstGeom prst="rect">
            <a:avLst/>
          </a:prstGeom>
          <a:noFill/>
        </p:spPr>
        <p:txBody>
          <a:bodyPr wrap="square">
            <a:spAutoFit/>
          </a:bodyPr>
          <a:lstStyle/>
          <a:p>
            <a:r>
              <a:rPr lang="pt-BR" dirty="0">
                <a:solidFill>
                  <a:schemeClr val="accent1"/>
                </a:solidFill>
                <a:latin typeface="Aharoni" panose="02010803020104030203" pitchFamily="2" charset="-79"/>
                <a:cs typeface="Aharoni" panose="02010803020104030203" pitchFamily="2" charset="-79"/>
              </a:rPr>
              <a:t>A</a:t>
            </a:r>
            <a:r>
              <a:rPr lang="pt-BR" b="0" i="0" dirty="0">
                <a:solidFill>
                  <a:schemeClr val="accent1"/>
                </a:solidFill>
                <a:effectLst/>
                <a:latin typeface="Aharoni" panose="02010803020104030203" pitchFamily="2" charset="-79"/>
                <a:cs typeface="Aharoni" panose="02010803020104030203" pitchFamily="2" charset="-79"/>
              </a:rPr>
              <a:t>GREGAR</a:t>
            </a:r>
            <a:r>
              <a:rPr lang="pt-BR" b="0" i="0" dirty="0">
                <a:solidFill>
                  <a:srgbClr val="000000"/>
                </a:solidFill>
                <a:effectLst/>
                <a:latin typeface="Aharoni" panose="02010803020104030203" pitchFamily="2" charset="-79"/>
                <a:cs typeface="Aharoni" panose="02010803020104030203" pitchFamily="2" charset="-79"/>
              </a:rPr>
              <a:t>, sempre que possível, os documentos de formalização de demanda com </a:t>
            </a:r>
            <a:r>
              <a:rPr lang="pt-BR" b="0" i="0" dirty="0">
                <a:solidFill>
                  <a:schemeClr val="accent1"/>
                </a:solidFill>
                <a:effectLst/>
                <a:latin typeface="Aharoni" panose="02010803020104030203" pitchFamily="2" charset="-79"/>
                <a:cs typeface="Aharoni" panose="02010803020104030203" pitchFamily="2" charset="-79"/>
              </a:rPr>
              <a:t>OBJETOS DE MESMA NATUREZA </a:t>
            </a:r>
            <a:r>
              <a:rPr lang="pt-BR" b="0" i="0" dirty="0">
                <a:solidFill>
                  <a:srgbClr val="000000"/>
                </a:solidFill>
                <a:effectLst/>
                <a:latin typeface="Aharoni" panose="02010803020104030203" pitchFamily="2" charset="-79"/>
                <a:cs typeface="Aharoni" panose="02010803020104030203" pitchFamily="2" charset="-79"/>
              </a:rPr>
              <a:t>com vistas à </a:t>
            </a:r>
            <a:r>
              <a:rPr lang="pt-BR" b="0" i="0" dirty="0">
                <a:solidFill>
                  <a:schemeClr val="accent1"/>
                </a:solidFill>
                <a:effectLst/>
                <a:latin typeface="Aharoni" panose="02010803020104030203" pitchFamily="2" charset="-79"/>
                <a:cs typeface="Aharoni" panose="02010803020104030203" pitchFamily="2" charset="-79"/>
              </a:rPr>
              <a:t>RACIONALIZAÇÃO DE ESFORÇOS DE CONTRATAÇÃO E À ECONOMIA DE ESCALA</a:t>
            </a:r>
            <a:r>
              <a:rPr lang="pt-BR" b="0" i="0" dirty="0">
                <a:solidFill>
                  <a:srgbClr val="000000"/>
                </a:solidFill>
                <a:effectLst/>
                <a:latin typeface="Aharoni" panose="02010803020104030203" pitchFamily="2" charset="-79"/>
                <a:cs typeface="Aharoni" panose="02010803020104030203" pitchFamily="2" charset="-79"/>
              </a:rPr>
              <a:t>;</a:t>
            </a:r>
            <a:endParaRPr lang="pt-B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76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6" grpId="0"/>
      <p:bldP spid="30" grpId="0"/>
      <p:bldP spid="6" grpId="0"/>
      <p:bldP spid="11" grpId="0"/>
      <p:bldP spid="16"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509676" y="3235190"/>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320921" y="3563207"/>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10" name="CaixaDeTexto 9">
            <a:extLst>
              <a:ext uri="{FF2B5EF4-FFF2-40B4-BE49-F238E27FC236}">
                <a16:creationId xmlns:a16="http://schemas.microsoft.com/office/drawing/2014/main" id="{934AB664-959F-C257-31A7-98B88BD4BBB0}"/>
              </a:ext>
            </a:extLst>
          </p:cNvPr>
          <p:cNvSpPr txBox="1"/>
          <p:nvPr/>
        </p:nvSpPr>
        <p:spPr>
          <a:xfrm>
            <a:off x="2556406" y="771595"/>
            <a:ext cx="390590" cy="86177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II  </a:t>
            </a:r>
            <a:endParaRPr lang="pt-BR" sz="2500" dirty="0">
              <a:solidFill>
                <a:schemeClr val="bg1"/>
              </a:solidFill>
              <a:latin typeface="Aharoni" panose="02010803020104030203" pitchFamily="2" charset="-79"/>
              <a:cs typeface="Aharoni" panose="02010803020104030203" pitchFamily="2" charset="-79"/>
            </a:endParaRPr>
          </a:p>
        </p:txBody>
      </p:sp>
      <p:sp>
        <p:nvSpPr>
          <p:cNvPr id="20" name="CaixaDeTexto 19">
            <a:extLst>
              <a:ext uri="{FF2B5EF4-FFF2-40B4-BE49-F238E27FC236}">
                <a16:creationId xmlns:a16="http://schemas.microsoft.com/office/drawing/2014/main" id="{B2EACEDD-41CB-8A64-C102-31EFEE9AD812}"/>
              </a:ext>
            </a:extLst>
          </p:cNvPr>
          <p:cNvSpPr txBox="1"/>
          <p:nvPr/>
        </p:nvSpPr>
        <p:spPr>
          <a:xfrm>
            <a:off x="3189059" y="1683403"/>
            <a:ext cx="1261232"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III</a:t>
            </a:r>
            <a:endParaRPr lang="pt-BR" sz="2500" dirty="0">
              <a:solidFill>
                <a:schemeClr val="bg1"/>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1F7F4A23-C560-7021-9682-A7D71BF8DF8C}"/>
              </a:ext>
            </a:extLst>
          </p:cNvPr>
          <p:cNvSpPr txBox="1"/>
          <p:nvPr/>
        </p:nvSpPr>
        <p:spPr>
          <a:xfrm>
            <a:off x="3180588" y="2858802"/>
            <a:ext cx="916531"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 1° </a:t>
            </a:r>
            <a:endParaRPr lang="pt-BR" sz="2000" dirty="0">
              <a:solidFill>
                <a:schemeClr val="bg1"/>
              </a:solidFill>
              <a:latin typeface="Aharoni" panose="02010803020104030203" pitchFamily="2" charset="-79"/>
              <a:cs typeface="Aharoni" panose="02010803020104030203" pitchFamily="2" charset="-79"/>
            </a:endParaRPr>
          </a:p>
        </p:txBody>
      </p:sp>
      <p:sp>
        <p:nvSpPr>
          <p:cNvPr id="30" name="CaixaDeTexto 29">
            <a:extLst>
              <a:ext uri="{FF2B5EF4-FFF2-40B4-BE49-F238E27FC236}">
                <a16:creationId xmlns:a16="http://schemas.microsoft.com/office/drawing/2014/main" id="{F9D747AB-6375-389C-D9FC-21CCFD74F346}"/>
              </a:ext>
            </a:extLst>
          </p:cNvPr>
          <p:cNvSpPr txBox="1"/>
          <p:nvPr/>
        </p:nvSpPr>
        <p:spPr>
          <a:xfrm>
            <a:off x="2394579" y="3780698"/>
            <a:ext cx="735652" cy="400110"/>
          </a:xfrm>
          <a:prstGeom prst="rect">
            <a:avLst/>
          </a:prstGeom>
          <a:noFill/>
        </p:spPr>
        <p:txBody>
          <a:bodyPr wrap="square">
            <a:spAutoFit/>
          </a:bodyPr>
          <a:lstStyle/>
          <a:p>
            <a:pPr algn="ctr"/>
            <a:r>
              <a:rPr lang="pt-BR" sz="2000" dirty="0">
                <a:solidFill>
                  <a:schemeClr val="bg1"/>
                </a:solidFill>
                <a:latin typeface="Aharoni" panose="02010803020104030203" pitchFamily="2" charset="-79"/>
                <a:cs typeface="Aharoni" panose="02010803020104030203" pitchFamily="2" charset="-79"/>
              </a:rPr>
              <a:t>§ 3°</a:t>
            </a:r>
          </a:p>
        </p:txBody>
      </p:sp>
      <p:sp>
        <p:nvSpPr>
          <p:cNvPr id="8" name="CaixaDeTexto 7">
            <a:extLst>
              <a:ext uri="{FF2B5EF4-FFF2-40B4-BE49-F238E27FC236}">
                <a16:creationId xmlns:a16="http://schemas.microsoft.com/office/drawing/2014/main" id="{738C059B-A81F-430D-B105-0C235B2C1C5E}"/>
              </a:ext>
            </a:extLst>
          </p:cNvPr>
          <p:cNvSpPr txBox="1"/>
          <p:nvPr/>
        </p:nvSpPr>
        <p:spPr>
          <a:xfrm>
            <a:off x="3332490" y="636916"/>
            <a:ext cx="5582909" cy="523220"/>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A</a:t>
            </a:r>
            <a:r>
              <a:rPr lang="pt-BR" b="0" i="0" dirty="0">
                <a:solidFill>
                  <a:srgbClr val="000000"/>
                </a:solidFill>
                <a:effectLst/>
                <a:latin typeface="Aharoni" panose="02010803020104030203" pitchFamily="2" charset="-79"/>
                <a:cs typeface="Aharoni" panose="02010803020104030203" pitchFamily="2" charset="-79"/>
              </a:rPr>
              <a:t>dequar e consolidar o plano de contratações anual, observado o disposto no art. 5º; e</a:t>
            </a:r>
            <a:endParaRPr lang="pt-BR" dirty="0">
              <a:latin typeface="Aharoni" panose="02010803020104030203" pitchFamily="2" charset="-79"/>
              <a:cs typeface="Aharoni" panose="02010803020104030203" pitchFamily="2" charset="-79"/>
            </a:endParaRPr>
          </a:p>
        </p:txBody>
      </p:sp>
      <p:sp>
        <p:nvSpPr>
          <p:cNvPr id="13" name="CaixaDeTexto 12">
            <a:extLst>
              <a:ext uri="{FF2B5EF4-FFF2-40B4-BE49-F238E27FC236}">
                <a16:creationId xmlns:a16="http://schemas.microsoft.com/office/drawing/2014/main" id="{7D574B7C-453C-EF65-59BC-29A3BABD9E0A}"/>
              </a:ext>
            </a:extLst>
          </p:cNvPr>
          <p:cNvSpPr txBox="1"/>
          <p:nvPr/>
        </p:nvSpPr>
        <p:spPr>
          <a:xfrm>
            <a:off x="3946208" y="1410851"/>
            <a:ext cx="5275882" cy="954107"/>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E</a:t>
            </a:r>
            <a:r>
              <a:rPr lang="pt-BR" b="0" i="0" dirty="0">
                <a:solidFill>
                  <a:srgbClr val="000000"/>
                </a:solidFill>
                <a:effectLst/>
                <a:latin typeface="Aharoni" panose="02010803020104030203" pitchFamily="2" charset="-79"/>
                <a:cs typeface="Aharoni" panose="02010803020104030203" pitchFamily="2" charset="-79"/>
              </a:rPr>
              <a:t>laborar o </a:t>
            </a:r>
            <a:r>
              <a:rPr lang="pt-BR" b="0" i="0" dirty="0">
                <a:solidFill>
                  <a:schemeClr val="accent1"/>
                </a:solidFill>
                <a:effectLst/>
                <a:latin typeface="Aharoni" panose="02010803020104030203" pitchFamily="2" charset="-79"/>
                <a:cs typeface="Aharoni" panose="02010803020104030203" pitchFamily="2" charset="-79"/>
              </a:rPr>
              <a:t>CALENDÁRIO DE CONTRATAÇÃO</a:t>
            </a:r>
            <a:r>
              <a:rPr lang="pt-BR" b="0" i="0" dirty="0">
                <a:solidFill>
                  <a:srgbClr val="000000"/>
                </a:solidFill>
                <a:effectLst/>
                <a:latin typeface="Aharoni" panose="02010803020104030203" pitchFamily="2" charset="-79"/>
                <a:cs typeface="Aharoni" panose="02010803020104030203" pitchFamily="2" charset="-79"/>
              </a:rPr>
              <a:t>, por </a:t>
            </a:r>
            <a:r>
              <a:rPr lang="pt-BR" b="0" i="0" dirty="0">
                <a:solidFill>
                  <a:schemeClr val="accent1"/>
                </a:solidFill>
                <a:effectLst/>
                <a:latin typeface="Aharoni" panose="02010803020104030203" pitchFamily="2" charset="-79"/>
                <a:cs typeface="Aharoni" panose="02010803020104030203" pitchFamily="2" charset="-79"/>
              </a:rPr>
              <a:t>GRAU DE PRIORIDADE DA DEMANDA</a:t>
            </a:r>
            <a:r>
              <a:rPr lang="pt-BR" b="0" i="0" dirty="0">
                <a:solidFill>
                  <a:srgbClr val="000000"/>
                </a:solidFill>
                <a:effectLst/>
                <a:latin typeface="Aharoni" panose="02010803020104030203" pitchFamily="2" charset="-79"/>
                <a:cs typeface="Aharoni" panose="02010803020104030203" pitchFamily="2" charset="-79"/>
              </a:rPr>
              <a:t>, consideradas a </a:t>
            </a:r>
            <a:r>
              <a:rPr lang="pt-BR" b="0" i="0" dirty="0">
                <a:solidFill>
                  <a:schemeClr val="accent1"/>
                </a:solidFill>
                <a:effectLst/>
                <a:latin typeface="Aharoni" panose="02010803020104030203" pitchFamily="2" charset="-79"/>
                <a:cs typeface="Aharoni" panose="02010803020104030203" pitchFamily="2" charset="-79"/>
              </a:rPr>
              <a:t>DATA ESTIMADA PARA O INÍCIO DO PROCESSO DE CONTRATAÇÃO E A DISPONIBILIDADE ORÇAMENTÁRIA E FINANCEIRA</a:t>
            </a:r>
            <a:r>
              <a:rPr lang="pt-BR" b="0" i="0" dirty="0">
                <a:solidFill>
                  <a:srgbClr val="000000"/>
                </a:solidFill>
                <a:effectLst/>
                <a:latin typeface="Aharoni" panose="02010803020104030203" pitchFamily="2" charset="-79"/>
                <a:cs typeface="Aharoni" panose="02010803020104030203" pitchFamily="2" charset="-79"/>
              </a:rPr>
              <a:t>.</a:t>
            </a:r>
            <a:endParaRPr lang="pt-BR" dirty="0">
              <a:latin typeface="Aharoni" panose="02010803020104030203" pitchFamily="2" charset="-79"/>
              <a:cs typeface="Aharoni" panose="02010803020104030203" pitchFamily="2" charset="-79"/>
            </a:endParaRPr>
          </a:p>
        </p:txBody>
      </p:sp>
      <p:sp>
        <p:nvSpPr>
          <p:cNvPr id="15" name="CaixaDeTexto 14">
            <a:extLst>
              <a:ext uri="{FF2B5EF4-FFF2-40B4-BE49-F238E27FC236}">
                <a16:creationId xmlns:a16="http://schemas.microsoft.com/office/drawing/2014/main" id="{03C7335C-711E-6E82-D517-46326BCC3B2F}"/>
              </a:ext>
            </a:extLst>
          </p:cNvPr>
          <p:cNvSpPr txBox="1"/>
          <p:nvPr/>
        </p:nvSpPr>
        <p:spPr>
          <a:xfrm>
            <a:off x="4008036" y="2669403"/>
            <a:ext cx="5426910"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O </a:t>
            </a:r>
            <a:r>
              <a:rPr lang="pt-BR" b="1" i="0" dirty="0">
                <a:solidFill>
                  <a:schemeClr val="accent1"/>
                </a:solidFill>
                <a:effectLst/>
                <a:latin typeface="Aharoni" panose="02010803020104030203" pitchFamily="2" charset="-79"/>
                <a:cs typeface="Aharoni" panose="02010803020104030203" pitchFamily="2" charset="-79"/>
              </a:rPr>
              <a:t>PRAZO PARA TRAMITAÇÃO DO PROCESSO DE CONTRATAÇÃO</a:t>
            </a:r>
            <a:r>
              <a:rPr lang="pt-BR" b="0" i="0" dirty="0">
                <a:solidFill>
                  <a:srgbClr val="000000"/>
                </a:solidFill>
                <a:effectLst/>
                <a:latin typeface="Aharoni" panose="02010803020104030203" pitchFamily="2" charset="-79"/>
                <a:cs typeface="Aharoni" panose="02010803020104030203" pitchFamily="2" charset="-79"/>
              </a:rPr>
              <a:t> ao setor de contratações constará do calendário de que trata o inciso III do </a:t>
            </a:r>
            <a:r>
              <a:rPr lang="pt-BR" b="1" i="0" dirty="0">
                <a:solidFill>
                  <a:srgbClr val="000000"/>
                </a:solidFill>
                <a:effectLst/>
                <a:latin typeface="Aharoni" panose="02010803020104030203" pitchFamily="2" charset="-79"/>
                <a:cs typeface="Aharoni" panose="02010803020104030203" pitchFamily="2" charset="-79"/>
              </a:rPr>
              <a:t>caput</a:t>
            </a:r>
            <a:r>
              <a:rPr lang="pt-BR" b="0" i="0" dirty="0">
                <a:solidFill>
                  <a:srgbClr val="000000"/>
                </a:solidFill>
                <a:effectLst/>
                <a:latin typeface="Aharoni" panose="02010803020104030203" pitchFamily="2" charset="-79"/>
                <a:cs typeface="Aharoni" panose="02010803020104030203" pitchFamily="2" charset="-79"/>
              </a:rPr>
              <a:t>.</a:t>
            </a:r>
            <a:endParaRPr lang="pt-BR" dirty="0">
              <a:latin typeface="Aharoni" panose="02010803020104030203" pitchFamily="2" charset="-79"/>
              <a:cs typeface="Aharoni" panose="02010803020104030203" pitchFamily="2" charset="-79"/>
            </a:endParaRPr>
          </a:p>
        </p:txBody>
      </p:sp>
      <p:sp>
        <p:nvSpPr>
          <p:cNvPr id="18" name="CaixaDeTexto 17">
            <a:extLst>
              <a:ext uri="{FF2B5EF4-FFF2-40B4-BE49-F238E27FC236}">
                <a16:creationId xmlns:a16="http://schemas.microsoft.com/office/drawing/2014/main" id="{765A22AB-682D-B53B-DBD3-FF4683222AE7}"/>
              </a:ext>
            </a:extLst>
          </p:cNvPr>
          <p:cNvSpPr txBox="1"/>
          <p:nvPr/>
        </p:nvSpPr>
        <p:spPr>
          <a:xfrm>
            <a:off x="3361171" y="3670613"/>
            <a:ext cx="5200937" cy="1138773"/>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O setor de contratações </a:t>
            </a:r>
            <a:r>
              <a:rPr lang="pt-BR" dirty="0">
                <a:solidFill>
                  <a:schemeClr val="accent1"/>
                </a:solidFill>
                <a:latin typeface="Aharoni" panose="02010803020104030203" pitchFamily="2" charset="-79"/>
                <a:cs typeface="Aharoni" panose="02010803020104030203" pitchFamily="2" charset="-79"/>
              </a:rPr>
              <a:t>CONCLUIRÁ</a:t>
            </a:r>
            <a:r>
              <a:rPr lang="pt-BR" dirty="0">
                <a:latin typeface="Aharoni" panose="02010803020104030203" pitchFamily="2" charset="-79"/>
                <a:cs typeface="Aharoni" panose="02010803020104030203" pitchFamily="2" charset="-79"/>
              </a:rPr>
              <a:t> a consolidação do plano de contratações anual até </a:t>
            </a:r>
            <a:r>
              <a:rPr lang="pt-BR" dirty="0">
                <a:solidFill>
                  <a:schemeClr val="accent1"/>
                </a:solidFill>
                <a:latin typeface="Aharoni" panose="02010803020104030203" pitchFamily="2" charset="-79"/>
                <a:cs typeface="Aharoni" panose="02010803020104030203" pitchFamily="2" charset="-79"/>
              </a:rPr>
              <a:t>30 DE ABRIL DO ANO DE SUA ELABORAÇÃO</a:t>
            </a:r>
            <a:r>
              <a:rPr lang="pt-BR" dirty="0">
                <a:latin typeface="Aharoni" panose="02010803020104030203" pitchFamily="2" charset="-79"/>
                <a:cs typeface="Aharoni" panose="02010803020104030203" pitchFamily="2" charset="-79"/>
              </a:rPr>
              <a:t> e o encaminhará para aprovação da autoridade competente.</a:t>
            </a:r>
          </a:p>
          <a:p>
            <a:endParaRPr lang="pt-BR" sz="1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22426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inVertical)">
                                      <p:cBhvr>
                                        <p:cTn id="34" dur="500"/>
                                        <p:tgtEl>
                                          <p:spTgt spid="30"/>
                                        </p:tgtEl>
                                      </p:cBhvr>
                                    </p:animEffect>
                                  </p:childTnLst>
                                </p:cTn>
                              </p:par>
                              <p:par>
                                <p:cTn id="35" presetID="2" presetClass="entr" presetSubtype="2"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6" grpId="0"/>
      <p:bldP spid="30" grpId="0"/>
      <p:bldP spid="8" grpId="0"/>
      <p:bldP spid="13" grpId="0"/>
      <p:bldP spid="15"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2" name="Group 7321">
            <a:extLst>
              <a:ext uri="{FF2B5EF4-FFF2-40B4-BE49-F238E27FC236}">
                <a16:creationId xmlns:a16="http://schemas.microsoft.com/office/drawing/2014/main" id="{3E9EE8BA-5122-4996-B7AD-76BBCFEC6416}"/>
              </a:ext>
            </a:extLst>
          </p:cNvPr>
          <p:cNvGrpSpPr/>
          <p:nvPr/>
        </p:nvGrpSpPr>
        <p:grpSpPr>
          <a:xfrm>
            <a:off x="1509676" y="3235190"/>
            <a:ext cx="1829991" cy="1351360"/>
            <a:chOff x="4135438" y="4418013"/>
            <a:chExt cx="2439988" cy="1801813"/>
          </a:xfrm>
        </p:grpSpPr>
        <p:sp>
          <p:nvSpPr>
            <p:cNvPr id="7273" name="Line 165">
              <a:extLst>
                <a:ext uri="{FF2B5EF4-FFF2-40B4-BE49-F238E27FC236}">
                  <a16:creationId xmlns:a16="http://schemas.microsoft.com/office/drawing/2014/main" id="{B4EB0FF1-5A3D-4A29-9B21-ADCA674B5440}"/>
                </a:ext>
              </a:extLst>
            </p:cNvPr>
            <p:cNvSpPr>
              <a:spLocks noChangeShapeType="1"/>
            </p:cNvSpPr>
            <p:nvPr/>
          </p:nvSpPr>
          <p:spPr bwMode="auto">
            <a:xfrm>
              <a:off x="4294188" y="4548188"/>
              <a:ext cx="874713" cy="515938"/>
            </a:xfrm>
            <a:prstGeom prst="line">
              <a:avLst/>
            </a:prstGeom>
            <a:noFill/>
            <a:ln w="36513" cap="rnd">
              <a:solidFill>
                <a:schemeClr val="accent4"/>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4135438" y="4418013"/>
              <a:ext cx="180975" cy="182563"/>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7" name="Freeform 177">
              <a:extLst>
                <a:ext uri="{FF2B5EF4-FFF2-40B4-BE49-F238E27FC236}">
                  <a16:creationId xmlns:a16="http://schemas.microsoft.com/office/drawing/2014/main" id="{5C12E5B7-4512-4C41-B8EC-6FACB7FFD961}"/>
                </a:ext>
              </a:extLst>
            </p:cNvPr>
            <p:cNvSpPr>
              <a:spLocks/>
            </p:cNvSpPr>
            <p:nvPr/>
          </p:nvSpPr>
          <p:spPr bwMode="auto">
            <a:xfrm>
              <a:off x="4979988" y="4622801"/>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5" name="Group 4">
            <a:extLst>
              <a:ext uri="{FF2B5EF4-FFF2-40B4-BE49-F238E27FC236}">
                <a16:creationId xmlns:a16="http://schemas.microsoft.com/office/drawing/2014/main" id="{B27D204F-3B99-47C1-BCA9-32CCDE71A6DE}"/>
              </a:ext>
            </a:extLst>
          </p:cNvPr>
          <p:cNvGrpSpPr/>
          <p:nvPr/>
        </p:nvGrpSpPr>
        <p:grpSpPr>
          <a:xfrm>
            <a:off x="2320921" y="3563207"/>
            <a:ext cx="842534" cy="843836"/>
            <a:chOff x="5217098" y="4855369"/>
            <a:chExt cx="1123378" cy="1125114"/>
          </a:xfrm>
        </p:grpSpPr>
        <p:grpSp>
          <p:nvGrpSpPr>
            <p:cNvPr id="243" name="Group 242">
              <a:extLst>
                <a:ext uri="{FF2B5EF4-FFF2-40B4-BE49-F238E27FC236}">
                  <a16:creationId xmlns:a16="http://schemas.microsoft.com/office/drawing/2014/main" id="{4E37D5E0-F79C-4EB1-BBDE-B301EFE54FEF}"/>
                </a:ext>
              </a:extLst>
            </p:cNvPr>
            <p:cNvGrpSpPr/>
            <p:nvPr/>
          </p:nvGrpSpPr>
          <p:grpSpPr>
            <a:xfrm>
              <a:off x="5217098" y="4855369"/>
              <a:ext cx="1123378" cy="1125114"/>
              <a:chOff x="6345238" y="4948238"/>
              <a:chExt cx="1027113" cy="1028700"/>
            </a:xfrm>
            <a:effectLst>
              <a:outerShdw blurRad="254000" dist="152400" dir="2700000" sx="102000" sy="102000" algn="tl" rotWithShape="0">
                <a:prstClr val="black">
                  <a:alpha val="40000"/>
                </a:prstClr>
              </a:outerShdw>
            </a:effectLst>
          </p:grpSpPr>
          <p:sp>
            <p:nvSpPr>
              <p:cNvPr id="245" name="Oval 56">
                <a:extLst>
                  <a:ext uri="{FF2B5EF4-FFF2-40B4-BE49-F238E27FC236}">
                    <a16:creationId xmlns:a16="http://schemas.microsoft.com/office/drawing/2014/main" id="{9666AD2A-4A22-4FB1-BE09-8CB43721988A}"/>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6" name="Oval 57">
                <a:extLst>
                  <a:ext uri="{FF2B5EF4-FFF2-40B4-BE49-F238E27FC236}">
                    <a16:creationId xmlns:a16="http://schemas.microsoft.com/office/drawing/2014/main" id="{B0A4076D-1672-4D80-8809-7989DB975E4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44" name="Oval 157">
              <a:extLst>
                <a:ext uri="{FF2B5EF4-FFF2-40B4-BE49-F238E27FC236}">
                  <a16:creationId xmlns:a16="http://schemas.microsoft.com/office/drawing/2014/main" id="{D8486627-4BA6-4222-9ED4-022EDBA2E639}"/>
                </a:ext>
              </a:extLst>
            </p:cNvPr>
            <p:cNvSpPr>
              <a:spLocks noChangeArrowheads="1"/>
            </p:cNvSpPr>
            <p:nvPr/>
          </p:nvSpPr>
          <p:spPr bwMode="auto">
            <a:xfrm>
              <a:off x="5286636" y="4926113"/>
              <a:ext cx="980869" cy="978335"/>
            </a:xfrm>
            <a:prstGeom prst="ellipse">
              <a:avLst/>
            </a:prstGeom>
            <a:solidFill>
              <a:schemeClr val="accent4"/>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10" name="CaixaDeTexto 9">
            <a:extLst>
              <a:ext uri="{FF2B5EF4-FFF2-40B4-BE49-F238E27FC236}">
                <a16:creationId xmlns:a16="http://schemas.microsoft.com/office/drawing/2014/main" id="{934AB664-959F-C257-31A7-98B88BD4BBB0}"/>
              </a:ext>
            </a:extLst>
          </p:cNvPr>
          <p:cNvSpPr txBox="1"/>
          <p:nvPr/>
        </p:nvSpPr>
        <p:spPr>
          <a:xfrm>
            <a:off x="2373075" y="798827"/>
            <a:ext cx="946872" cy="338554"/>
          </a:xfrm>
          <a:prstGeom prst="rect">
            <a:avLst/>
          </a:prstGeom>
          <a:noFill/>
        </p:spPr>
        <p:txBody>
          <a:bodyPr wrap="square">
            <a:spAutoFit/>
          </a:bodyPr>
          <a:lstStyle/>
          <a:p>
            <a:r>
              <a:rPr lang="pt-BR" sz="1600" b="0" i="0" dirty="0">
                <a:solidFill>
                  <a:schemeClr val="bg1"/>
                </a:solidFill>
                <a:effectLst/>
                <a:latin typeface="Aharoni" panose="02010803020104030203" pitchFamily="2" charset="-79"/>
                <a:cs typeface="Aharoni" panose="02010803020104030203" pitchFamily="2" charset="-79"/>
              </a:rPr>
              <a:t>Art. 12  </a:t>
            </a:r>
            <a:endParaRPr lang="pt-BR" sz="1600" dirty="0">
              <a:solidFill>
                <a:schemeClr val="bg1"/>
              </a:solidFill>
              <a:latin typeface="Aharoni" panose="02010803020104030203" pitchFamily="2" charset="-79"/>
              <a:cs typeface="Aharoni" panose="02010803020104030203" pitchFamily="2" charset="-79"/>
            </a:endParaRPr>
          </a:p>
        </p:txBody>
      </p:sp>
      <p:sp>
        <p:nvSpPr>
          <p:cNvPr id="20" name="CaixaDeTexto 19">
            <a:extLst>
              <a:ext uri="{FF2B5EF4-FFF2-40B4-BE49-F238E27FC236}">
                <a16:creationId xmlns:a16="http://schemas.microsoft.com/office/drawing/2014/main" id="{B2EACEDD-41CB-8A64-C102-31EFEE9AD812}"/>
              </a:ext>
            </a:extLst>
          </p:cNvPr>
          <p:cNvSpPr txBox="1"/>
          <p:nvPr/>
        </p:nvSpPr>
        <p:spPr>
          <a:xfrm>
            <a:off x="3118077" y="1626215"/>
            <a:ext cx="1261232" cy="477054"/>
          </a:xfrm>
          <a:prstGeom prst="rect">
            <a:avLst/>
          </a:prstGeom>
          <a:noFill/>
        </p:spPr>
        <p:txBody>
          <a:bodyPr wrap="square">
            <a:spAutoFit/>
          </a:bodyPr>
          <a:lstStyle/>
          <a:p>
            <a:r>
              <a:rPr lang="pt-BR" sz="2500" b="0" i="0" dirty="0">
                <a:solidFill>
                  <a:schemeClr val="bg1"/>
                </a:solidFill>
                <a:effectLst/>
                <a:latin typeface="Aharoni" panose="02010803020104030203" pitchFamily="2" charset="-79"/>
                <a:cs typeface="Aharoni" panose="02010803020104030203" pitchFamily="2" charset="-79"/>
              </a:rPr>
              <a:t>§ 1º</a:t>
            </a:r>
            <a:endParaRPr lang="pt-BR" sz="2500" dirty="0">
              <a:solidFill>
                <a:schemeClr val="bg1"/>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1F7F4A23-C560-7021-9682-A7D71BF8DF8C}"/>
              </a:ext>
            </a:extLst>
          </p:cNvPr>
          <p:cNvSpPr txBox="1"/>
          <p:nvPr/>
        </p:nvSpPr>
        <p:spPr>
          <a:xfrm>
            <a:off x="3180588" y="2858802"/>
            <a:ext cx="916531" cy="400110"/>
          </a:xfrm>
          <a:prstGeom prst="rect">
            <a:avLst/>
          </a:prstGeom>
          <a:noFill/>
        </p:spPr>
        <p:txBody>
          <a:bodyPr wrap="square">
            <a:spAutoFit/>
          </a:bodyPr>
          <a:lstStyle/>
          <a:p>
            <a:r>
              <a:rPr lang="pt-BR" sz="2000" b="0" i="0" dirty="0">
                <a:solidFill>
                  <a:schemeClr val="bg1"/>
                </a:solidFill>
                <a:effectLst/>
                <a:latin typeface="Aharoni" panose="02010803020104030203" pitchFamily="2" charset="-79"/>
                <a:cs typeface="Aharoni" panose="02010803020104030203" pitchFamily="2" charset="-79"/>
              </a:rPr>
              <a:t>§ 2° </a:t>
            </a:r>
            <a:endParaRPr lang="pt-BR" sz="2000" dirty="0">
              <a:solidFill>
                <a:schemeClr val="bg1"/>
              </a:solidFill>
              <a:latin typeface="Aharoni" panose="02010803020104030203" pitchFamily="2" charset="-79"/>
              <a:cs typeface="Aharoni" panose="02010803020104030203" pitchFamily="2" charset="-79"/>
            </a:endParaRPr>
          </a:p>
        </p:txBody>
      </p:sp>
      <p:sp>
        <p:nvSpPr>
          <p:cNvPr id="8" name="CaixaDeTexto 7">
            <a:extLst>
              <a:ext uri="{FF2B5EF4-FFF2-40B4-BE49-F238E27FC236}">
                <a16:creationId xmlns:a16="http://schemas.microsoft.com/office/drawing/2014/main" id="{738C059B-A81F-430D-B105-0C235B2C1C5E}"/>
              </a:ext>
            </a:extLst>
          </p:cNvPr>
          <p:cNvSpPr txBox="1"/>
          <p:nvPr/>
        </p:nvSpPr>
        <p:spPr>
          <a:xfrm>
            <a:off x="3319947" y="334114"/>
            <a:ext cx="5582909" cy="738664"/>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Até a </a:t>
            </a:r>
            <a:r>
              <a:rPr lang="pt-BR" dirty="0">
                <a:solidFill>
                  <a:schemeClr val="accent1"/>
                </a:solidFill>
                <a:latin typeface="Aharoni" panose="02010803020104030203" pitchFamily="2" charset="-79"/>
                <a:cs typeface="Aharoni" panose="02010803020104030203" pitchFamily="2" charset="-79"/>
              </a:rPr>
              <a:t>PRIMEIRA QUINZENA DE MAIO</a:t>
            </a:r>
            <a:r>
              <a:rPr lang="pt-BR" dirty="0">
                <a:latin typeface="Aharoni" panose="02010803020104030203" pitchFamily="2" charset="-79"/>
                <a:cs typeface="Aharoni" panose="02010803020104030203" pitchFamily="2" charset="-79"/>
              </a:rPr>
              <a:t> do ano de elaboração do plano de contratações anual, a autoridade competente aprovará as contratações nele previstas...;</a:t>
            </a:r>
          </a:p>
        </p:txBody>
      </p:sp>
      <p:sp>
        <p:nvSpPr>
          <p:cNvPr id="6" name="CaixaDeTexto 5">
            <a:extLst>
              <a:ext uri="{FF2B5EF4-FFF2-40B4-BE49-F238E27FC236}">
                <a16:creationId xmlns:a16="http://schemas.microsoft.com/office/drawing/2014/main" id="{612C1078-20AA-967B-61B7-9B61C45DFD68}"/>
              </a:ext>
            </a:extLst>
          </p:cNvPr>
          <p:cNvSpPr txBox="1"/>
          <p:nvPr/>
        </p:nvSpPr>
        <p:spPr>
          <a:xfrm>
            <a:off x="4020518" y="1350697"/>
            <a:ext cx="5201453" cy="1169551"/>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A autoridade competente </a:t>
            </a:r>
            <a:r>
              <a:rPr lang="pt-BR" b="0" i="0" dirty="0">
                <a:solidFill>
                  <a:schemeClr val="accent1"/>
                </a:solidFill>
                <a:effectLst/>
                <a:latin typeface="Aharoni" panose="02010803020104030203" pitchFamily="2" charset="-79"/>
                <a:cs typeface="Aharoni" panose="02010803020104030203" pitchFamily="2" charset="-79"/>
              </a:rPr>
              <a:t>PODERÁ REPROVAR ITENS</a:t>
            </a:r>
            <a:r>
              <a:rPr lang="pt-BR" b="0" i="0" dirty="0">
                <a:solidFill>
                  <a:srgbClr val="000000"/>
                </a:solidFill>
                <a:effectLst/>
                <a:latin typeface="Aharoni" panose="02010803020104030203" pitchFamily="2" charset="-79"/>
                <a:cs typeface="Aharoni" panose="02010803020104030203" pitchFamily="2" charset="-79"/>
              </a:rPr>
              <a:t> do plano de contratações anual ou </a:t>
            </a:r>
            <a:r>
              <a:rPr lang="pt-BR" b="0" i="0" dirty="0">
                <a:solidFill>
                  <a:schemeClr val="accent1"/>
                </a:solidFill>
                <a:effectLst/>
                <a:latin typeface="Aharoni" panose="02010803020104030203" pitchFamily="2" charset="-79"/>
                <a:cs typeface="Aharoni" panose="02010803020104030203" pitchFamily="2" charset="-79"/>
              </a:rPr>
              <a:t>DEVOLVÊ-LO AO SETOR DE CONTRATAÇÕES</a:t>
            </a:r>
            <a:r>
              <a:rPr lang="pt-BR" b="0" i="0" dirty="0">
                <a:solidFill>
                  <a:srgbClr val="000000"/>
                </a:solidFill>
                <a:effectLst/>
                <a:latin typeface="Aharoni" panose="02010803020104030203" pitchFamily="2" charset="-79"/>
                <a:cs typeface="Aharoni" panose="02010803020104030203" pitchFamily="2" charset="-79"/>
              </a:rPr>
              <a:t>, se necessário, para </a:t>
            </a:r>
            <a:r>
              <a:rPr lang="pt-BR" b="0" i="0" dirty="0">
                <a:solidFill>
                  <a:schemeClr val="accent1"/>
                </a:solidFill>
                <a:effectLst/>
                <a:latin typeface="Aharoni" panose="02010803020104030203" pitchFamily="2" charset="-79"/>
                <a:cs typeface="Aharoni" panose="02010803020104030203" pitchFamily="2" charset="-79"/>
              </a:rPr>
              <a:t>REALIZAR ADEQUAÇÕES JUNTO ÀS ÁREAS REQUISITANTES OU TÉCNICAS</a:t>
            </a:r>
            <a:r>
              <a:rPr lang="pt-BR" b="0" i="0" dirty="0">
                <a:solidFill>
                  <a:srgbClr val="000000"/>
                </a:solidFill>
                <a:effectLst/>
                <a:latin typeface="Aharoni" panose="02010803020104030203" pitchFamily="2" charset="-79"/>
                <a:cs typeface="Aharoni" panose="02010803020104030203" pitchFamily="2" charset="-79"/>
              </a:rPr>
              <a:t>, observado o prazo previsto no </a:t>
            </a:r>
            <a:r>
              <a:rPr lang="pt-BR" b="1" i="0" dirty="0">
                <a:solidFill>
                  <a:srgbClr val="000000"/>
                </a:solidFill>
                <a:effectLst/>
                <a:latin typeface="Aharoni" panose="02010803020104030203" pitchFamily="2" charset="-79"/>
                <a:cs typeface="Aharoni" panose="02010803020104030203" pitchFamily="2" charset="-79"/>
              </a:rPr>
              <a:t>caput.</a:t>
            </a:r>
            <a:endParaRPr lang="pt-BR" dirty="0">
              <a:latin typeface="Aharoni" panose="02010803020104030203" pitchFamily="2" charset="-79"/>
              <a:cs typeface="Aharoni" panose="02010803020104030203" pitchFamily="2" charset="-79"/>
            </a:endParaRPr>
          </a:p>
        </p:txBody>
      </p:sp>
      <p:sp>
        <p:nvSpPr>
          <p:cNvPr id="11" name="CaixaDeTexto 10">
            <a:extLst>
              <a:ext uri="{FF2B5EF4-FFF2-40B4-BE49-F238E27FC236}">
                <a16:creationId xmlns:a16="http://schemas.microsoft.com/office/drawing/2014/main" id="{6ABE68A3-59C7-360D-DC2D-7A354D2C6C74}"/>
              </a:ext>
            </a:extLst>
          </p:cNvPr>
          <p:cNvSpPr txBox="1"/>
          <p:nvPr/>
        </p:nvSpPr>
        <p:spPr>
          <a:xfrm>
            <a:off x="4020518" y="2749568"/>
            <a:ext cx="5067356"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O plano de contratações anual aprovado pela autoridade competente será disponibilizado automaticamente no </a:t>
            </a:r>
            <a:r>
              <a:rPr lang="pt-BR" b="0" i="0" dirty="0">
                <a:solidFill>
                  <a:srgbClr val="00B050"/>
                </a:solidFill>
                <a:effectLst/>
                <a:latin typeface="Aharoni" panose="02010803020104030203" pitchFamily="2" charset="-79"/>
                <a:cs typeface="Aharoni" panose="02010803020104030203" pitchFamily="2" charset="-79"/>
              </a:rPr>
              <a:t>PORTAL NACIONAL DE CONTRATAÇÕES PÚBLICAS...;</a:t>
            </a:r>
            <a:endParaRPr lang="pt-BR" dirty="0">
              <a:latin typeface="Aharoni" panose="02010803020104030203" pitchFamily="2" charset="-79"/>
              <a:cs typeface="Aharoni" panose="02010803020104030203" pitchFamily="2" charset="-79"/>
            </a:endParaRPr>
          </a:p>
        </p:txBody>
      </p:sp>
      <p:sp>
        <p:nvSpPr>
          <p:cNvPr id="16" name="CaixaDeTexto 15">
            <a:extLst>
              <a:ext uri="{FF2B5EF4-FFF2-40B4-BE49-F238E27FC236}">
                <a16:creationId xmlns:a16="http://schemas.microsoft.com/office/drawing/2014/main" id="{F4EC4F0F-7CE9-1715-4EDF-CF59A71F918F}"/>
              </a:ext>
            </a:extLst>
          </p:cNvPr>
          <p:cNvSpPr txBox="1"/>
          <p:nvPr/>
        </p:nvSpPr>
        <p:spPr>
          <a:xfrm>
            <a:off x="3319947" y="3709523"/>
            <a:ext cx="5200276" cy="954107"/>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Durante o </a:t>
            </a:r>
            <a:r>
              <a:rPr lang="pt-BR" b="0" i="0" dirty="0">
                <a:solidFill>
                  <a:schemeClr val="accent1"/>
                </a:solidFill>
                <a:effectLst/>
                <a:latin typeface="Aharoni" panose="02010803020104030203" pitchFamily="2" charset="-79"/>
                <a:cs typeface="Aharoni" panose="02010803020104030203" pitchFamily="2" charset="-79"/>
              </a:rPr>
              <a:t>ANO DE SUA ELABORAÇÃO</a:t>
            </a:r>
            <a:r>
              <a:rPr lang="pt-BR" b="0" i="0" dirty="0">
                <a:solidFill>
                  <a:srgbClr val="000000"/>
                </a:solidFill>
                <a:effectLst/>
                <a:latin typeface="Aharoni" panose="02010803020104030203" pitchFamily="2" charset="-79"/>
                <a:cs typeface="Aharoni" panose="02010803020104030203" pitchFamily="2" charset="-79"/>
              </a:rPr>
              <a:t>, o plano de contratações anual poderá ser </a:t>
            </a:r>
            <a:r>
              <a:rPr lang="pt-BR" b="0" i="0" dirty="0">
                <a:solidFill>
                  <a:schemeClr val="accent1"/>
                </a:solidFill>
                <a:effectLst/>
                <a:latin typeface="Aharoni" panose="02010803020104030203" pitchFamily="2" charset="-79"/>
                <a:cs typeface="Aharoni" panose="02010803020104030203" pitchFamily="2" charset="-79"/>
              </a:rPr>
              <a:t>REVISADO E ALTERADO </a:t>
            </a:r>
            <a:r>
              <a:rPr lang="pt-BR" b="0" i="0" dirty="0">
                <a:solidFill>
                  <a:srgbClr val="000000"/>
                </a:solidFill>
                <a:effectLst/>
                <a:latin typeface="Aharoni" panose="02010803020104030203" pitchFamily="2" charset="-79"/>
                <a:cs typeface="Aharoni" panose="02010803020104030203" pitchFamily="2" charset="-79"/>
              </a:rPr>
              <a:t>por meio de inclusão, exclusão ou redimensionamento de itens</a:t>
            </a:r>
            <a:r>
              <a:rPr lang="pt-BR" dirty="0">
                <a:latin typeface="Aharoni" panose="02010803020104030203" pitchFamily="2" charset="-79"/>
                <a:cs typeface="Aharoni" panose="02010803020104030203" pitchFamily="2" charset="-79"/>
              </a:rPr>
              <a:t>...;</a:t>
            </a:r>
          </a:p>
        </p:txBody>
      </p:sp>
      <p:sp>
        <p:nvSpPr>
          <p:cNvPr id="19" name="CaixaDeTexto 18">
            <a:extLst>
              <a:ext uri="{FF2B5EF4-FFF2-40B4-BE49-F238E27FC236}">
                <a16:creationId xmlns:a16="http://schemas.microsoft.com/office/drawing/2014/main" id="{01A56725-6501-D46D-67FD-301DDEECDDC7}"/>
              </a:ext>
            </a:extLst>
          </p:cNvPr>
          <p:cNvSpPr txBox="1"/>
          <p:nvPr/>
        </p:nvSpPr>
        <p:spPr>
          <a:xfrm>
            <a:off x="2388284" y="3829252"/>
            <a:ext cx="1042488" cy="338554"/>
          </a:xfrm>
          <a:prstGeom prst="rect">
            <a:avLst/>
          </a:prstGeom>
          <a:noFill/>
        </p:spPr>
        <p:txBody>
          <a:bodyPr wrap="square">
            <a:spAutoFit/>
          </a:bodyPr>
          <a:lstStyle/>
          <a:p>
            <a:r>
              <a:rPr lang="pt-BR" sz="1600" b="0" i="0" dirty="0">
                <a:solidFill>
                  <a:schemeClr val="bg1"/>
                </a:solidFill>
                <a:effectLst/>
                <a:latin typeface="Aharoni" panose="02010803020104030203" pitchFamily="2" charset="-79"/>
                <a:cs typeface="Aharoni" panose="02010803020104030203" pitchFamily="2" charset="-79"/>
              </a:rPr>
              <a:t>Art. 15.  </a:t>
            </a:r>
            <a:endParaRPr lang="pt-BR" sz="16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872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1+#ppt_w/2"/>
                                          </p:val>
                                        </p:tav>
                                        <p:tav tm="100000">
                                          <p:val>
                                            <p:strVal val="#ppt_x"/>
                                          </p:val>
                                        </p:tav>
                                      </p:tavLst>
                                    </p:anim>
                                    <p:anim calcmode="lin" valueType="num">
                                      <p:cBhvr additive="base">
                                        <p:cTn id="3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6" grpId="0"/>
      <p:bldP spid="8" grpId="0"/>
      <p:bldP spid="6" grpId="0"/>
      <p:bldP spid="16"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19" name="Group 7318">
            <a:extLst>
              <a:ext uri="{FF2B5EF4-FFF2-40B4-BE49-F238E27FC236}">
                <a16:creationId xmlns:a16="http://schemas.microsoft.com/office/drawing/2014/main" id="{C0124BFC-ABF8-46BD-AD16-6022ED8947E2}"/>
              </a:ext>
            </a:extLst>
          </p:cNvPr>
          <p:cNvGrpSpPr/>
          <p:nvPr/>
        </p:nvGrpSpPr>
        <p:grpSpPr>
          <a:xfrm>
            <a:off x="1509676" y="400313"/>
            <a:ext cx="1829991" cy="1726406"/>
            <a:chOff x="4135438" y="638176"/>
            <a:chExt cx="2439988" cy="2301875"/>
          </a:xfrm>
        </p:grpSpPr>
        <p:sp>
          <p:nvSpPr>
            <p:cNvPr id="7272" name="Freeform 164">
              <a:extLst>
                <a:ext uri="{FF2B5EF4-FFF2-40B4-BE49-F238E27FC236}">
                  <a16:creationId xmlns:a16="http://schemas.microsoft.com/office/drawing/2014/main" id="{831892DE-A58D-4086-8F6C-FD85A02049EB}"/>
                </a:ext>
              </a:extLst>
            </p:cNvPr>
            <p:cNvSpPr>
              <a:spLocks/>
            </p:cNvSpPr>
            <p:nvPr/>
          </p:nvSpPr>
          <p:spPr bwMode="auto">
            <a:xfrm>
              <a:off x="4286251" y="2398713"/>
              <a:ext cx="393700" cy="541338"/>
            </a:xfrm>
            <a:custGeom>
              <a:avLst/>
              <a:gdLst>
                <a:gd name="T0" fmla="*/ 0 w 106"/>
                <a:gd name="T1" fmla="*/ 0 h 146"/>
                <a:gd name="T2" fmla="*/ 106 w 106"/>
                <a:gd name="T3" fmla="*/ 146 h 146"/>
              </a:gdLst>
              <a:ahLst/>
              <a:cxnLst>
                <a:cxn ang="0">
                  <a:pos x="T0" y="T1"/>
                </a:cxn>
                <a:cxn ang="0">
                  <a:pos x="T2" y="T3"/>
                </a:cxn>
              </a:cxnLst>
              <a:rect l="0" t="0" r="r" b="b"/>
              <a:pathLst>
                <a:path w="106" h="146">
                  <a:moveTo>
                    <a:pt x="0" y="0"/>
                  </a:moveTo>
                  <a:cubicBezTo>
                    <a:pt x="47" y="39"/>
                    <a:pt x="84" y="89"/>
                    <a:pt x="106" y="146"/>
                  </a:cubicBezTo>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6" name="Line 168">
              <a:extLst>
                <a:ext uri="{FF2B5EF4-FFF2-40B4-BE49-F238E27FC236}">
                  <a16:creationId xmlns:a16="http://schemas.microsoft.com/office/drawing/2014/main" id="{D3A82805-925F-47A3-9D7C-3C79F6B7300A}"/>
                </a:ext>
              </a:extLst>
            </p:cNvPr>
            <p:cNvSpPr>
              <a:spLocks noChangeShapeType="1"/>
            </p:cNvSpPr>
            <p:nvPr/>
          </p:nvSpPr>
          <p:spPr bwMode="auto">
            <a:xfrm flipV="1">
              <a:off x="4294188" y="1793876"/>
              <a:ext cx="874713" cy="515938"/>
            </a:xfrm>
            <a:prstGeom prst="line">
              <a:avLst/>
            </a:prstGeom>
            <a:noFill/>
            <a:ln w="3651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1" name="Freeform 172">
              <a:extLst>
                <a:ext uri="{FF2B5EF4-FFF2-40B4-BE49-F238E27FC236}">
                  <a16:creationId xmlns:a16="http://schemas.microsoft.com/office/drawing/2014/main" id="{BBA8CF78-8AD8-4B58-BB9B-328A7BA92CF4}"/>
                </a:ext>
              </a:extLst>
            </p:cNvPr>
            <p:cNvSpPr>
              <a:spLocks/>
            </p:cNvSpPr>
            <p:nvPr/>
          </p:nvSpPr>
          <p:spPr bwMode="auto">
            <a:xfrm>
              <a:off x="4135438" y="2257426"/>
              <a:ext cx="180975" cy="182563"/>
            </a:xfrm>
            <a:custGeom>
              <a:avLst/>
              <a:gdLst>
                <a:gd name="T0" fmla="*/ 7 w 49"/>
                <a:gd name="T1" fmla="*/ 12 h 49"/>
                <a:gd name="T2" fmla="*/ 37 w 49"/>
                <a:gd name="T3" fmla="*/ 7 h 49"/>
                <a:gd name="T4" fmla="*/ 41 w 49"/>
                <a:gd name="T5" fmla="*/ 37 h 49"/>
                <a:gd name="T6" fmla="*/ 11 w 49"/>
                <a:gd name="T7" fmla="*/ 42 h 49"/>
                <a:gd name="T8" fmla="*/ 7 w 49"/>
                <a:gd name="T9" fmla="*/ 12 h 49"/>
              </a:gdLst>
              <a:ahLst/>
              <a:cxnLst>
                <a:cxn ang="0">
                  <a:pos x="T0" y="T1"/>
                </a:cxn>
                <a:cxn ang="0">
                  <a:pos x="T2" y="T3"/>
                </a:cxn>
                <a:cxn ang="0">
                  <a:pos x="T4" y="T5"/>
                </a:cxn>
                <a:cxn ang="0">
                  <a:pos x="T6" y="T7"/>
                </a:cxn>
                <a:cxn ang="0">
                  <a:pos x="T8" y="T9"/>
                </a:cxn>
              </a:cxnLst>
              <a:rect l="0" t="0" r="r" b="b"/>
              <a:pathLst>
                <a:path w="49" h="49">
                  <a:moveTo>
                    <a:pt x="7" y="12"/>
                  </a:moveTo>
                  <a:cubicBezTo>
                    <a:pt x="14" y="2"/>
                    <a:pt x="27" y="0"/>
                    <a:pt x="37" y="7"/>
                  </a:cubicBezTo>
                  <a:cubicBezTo>
                    <a:pt x="46" y="14"/>
                    <a:pt x="49" y="28"/>
                    <a:pt x="41" y="37"/>
                  </a:cubicBezTo>
                  <a:cubicBezTo>
                    <a:pt x="34" y="47"/>
                    <a:pt x="21" y="49"/>
                    <a:pt x="11" y="42"/>
                  </a:cubicBezTo>
                  <a:cubicBezTo>
                    <a:pt x="2" y="35"/>
                    <a:pt x="0" y="22"/>
                    <a:pt x="7" y="12"/>
                  </a:cubicBezTo>
                  <a:close/>
                </a:path>
              </a:pathLst>
            </a:custGeom>
            <a:noFill/>
            <a:ln w="365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90" name="Freeform 180">
              <a:extLst>
                <a:ext uri="{FF2B5EF4-FFF2-40B4-BE49-F238E27FC236}">
                  <a16:creationId xmlns:a16="http://schemas.microsoft.com/office/drawing/2014/main" id="{ED7A8252-FEAD-4D9D-BB2D-97B2D650836F}"/>
                </a:ext>
              </a:extLst>
            </p:cNvPr>
            <p:cNvSpPr>
              <a:spLocks/>
            </p:cNvSpPr>
            <p:nvPr/>
          </p:nvSpPr>
          <p:spPr bwMode="auto">
            <a:xfrm>
              <a:off x="4979988" y="638176"/>
              <a:ext cx="1595438" cy="1597025"/>
            </a:xfrm>
            <a:custGeom>
              <a:avLst/>
              <a:gdLst>
                <a:gd name="T0" fmla="*/ 62 w 431"/>
                <a:gd name="T1" fmla="*/ 104 h 431"/>
                <a:gd name="T2" fmla="*/ 327 w 431"/>
                <a:gd name="T3" fmla="*/ 62 h 431"/>
                <a:gd name="T4" fmla="*/ 369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3" y="19"/>
                    <a:pt x="242" y="0"/>
                    <a:pt x="327" y="62"/>
                  </a:cubicBezTo>
                  <a:cubicBezTo>
                    <a:pt x="412" y="123"/>
                    <a:pt x="431" y="242"/>
                    <a:pt x="369" y="327"/>
                  </a:cubicBezTo>
                  <a:cubicBezTo>
                    <a:pt x="307" y="412"/>
                    <a:pt x="189" y="431"/>
                    <a:pt x="104" y="369"/>
                  </a:cubicBezTo>
                  <a:cubicBezTo>
                    <a:pt x="19" y="308"/>
                    <a:pt x="0" y="189"/>
                    <a:pt x="62" y="104"/>
                  </a:cubicBezTo>
                  <a:close/>
                </a:path>
              </a:pathLst>
            </a:custGeom>
            <a:noFill/>
            <a:ln w="3651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0" name="Group 7319">
            <a:extLst>
              <a:ext uri="{FF2B5EF4-FFF2-40B4-BE49-F238E27FC236}">
                <a16:creationId xmlns:a16="http://schemas.microsoft.com/office/drawing/2014/main" id="{86C6CA03-73AE-45FA-9F8E-BE3DD5417B55}"/>
              </a:ext>
            </a:extLst>
          </p:cNvPr>
          <p:cNvGrpSpPr/>
          <p:nvPr/>
        </p:nvGrpSpPr>
        <p:grpSpPr>
          <a:xfrm>
            <a:off x="1872818" y="1323046"/>
            <a:ext cx="2135981" cy="1420416"/>
            <a:chOff x="4619626" y="1868488"/>
            <a:chExt cx="2847975" cy="1893888"/>
          </a:xfrm>
        </p:grpSpPr>
        <p:sp>
          <p:nvSpPr>
            <p:cNvPr id="7271" name="Freeform 163">
              <a:extLst>
                <a:ext uri="{FF2B5EF4-FFF2-40B4-BE49-F238E27FC236}">
                  <a16:creationId xmlns:a16="http://schemas.microsoft.com/office/drawing/2014/main" id="{E9505DC6-A757-4E14-913D-5808969F9EFF}"/>
                </a:ext>
              </a:extLst>
            </p:cNvPr>
            <p:cNvSpPr>
              <a:spLocks/>
            </p:cNvSpPr>
            <p:nvPr/>
          </p:nvSpPr>
          <p:spPr bwMode="auto">
            <a:xfrm>
              <a:off x="4730751" y="3095626"/>
              <a:ext cx="41275" cy="666750"/>
            </a:xfrm>
            <a:custGeom>
              <a:avLst/>
              <a:gdLst>
                <a:gd name="T0" fmla="*/ 0 w 11"/>
                <a:gd name="T1" fmla="*/ 0 h 180"/>
                <a:gd name="T2" fmla="*/ 11 w 11"/>
                <a:gd name="T3" fmla="*/ 90 h 180"/>
                <a:gd name="T4" fmla="*/ 0 w 11"/>
                <a:gd name="T5" fmla="*/ 180 h 180"/>
              </a:gdLst>
              <a:ahLst/>
              <a:cxnLst>
                <a:cxn ang="0">
                  <a:pos x="T0" y="T1"/>
                </a:cxn>
                <a:cxn ang="0">
                  <a:pos x="T2" y="T3"/>
                </a:cxn>
                <a:cxn ang="0">
                  <a:pos x="T4" y="T5"/>
                </a:cxn>
              </a:cxnLst>
              <a:rect l="0" t="0" r="r" b="b"/>
              <a:pathLst>
                <a:path w="11" h="180">
                  <a:moveTo>
                    <a:pt x="0" y="0"/>
                  </a:moveTo>
                  <a:cubicBezTo>
                    <a:pt x="7" y="29"/>
                    <a:pt x="11" y="59"/>
                    <a:pt x="11" y="90"/>
                  </a:cubicBezTo>
                  <a:cubicBezTo>
                    <a:pt x="11" y="121"/>
                    <a:pt x="7" y="152"/>
                    <a:pt x="0" y="180"/>
                  </a:cubicBezTo>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5" name="Line 167">
              <a:extLst>
                <a:ext uri="{FF2B5EF4-FFF2-40B4-BE49-F238E27FC236}">
                  <a16:creationId xmlns:a16="http://schemas.microsoft.com/office/drawing/2014/main" id="{9B89AB8D-5575-48C1-B19D-2096490C6B29}"/>
                </a:ext>
              </a:extLst>
            </p:cNvPr>
            <p:cNvSpPr>
              <a:spLocks noChangeShapeType="1"/>
            </p:cNvSpPr>
            <p:nvPr/>
          </p:nvSpPr>
          <p:spPr bwMode="auto">
            <a:xfrm flipV="1">
              <a:off x="4786313" y="2790826"/>
              <a:ext cx="1192213" cy="211138"/>
            </a:xfrm>
            <a:prstGeom prst="line">
              <a:avLst/>
            </a:prstGeom>
            <a:noFill/>
            <a:ln w="36513" cap="rnd">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9" name="Freeform 171">
              <a:extLst>
                <a:ext uri="{FF2B5EF4-FFF2-40B4-BE49-F238E27FC236}">
                  <a16:creationId xmlns:a16="http://schemas.microsoft.com/office/drawing/2014/main" id="{BB1736D6-7DC0-4655-9412-A9BCC9F34132}"/>
                </a:ext>
              </a:extLst>
            </p:cNvPr>
            <p:cNvSpPr>
              <a:spLocks/>
            </p:cNvSpPr>
            <p:nvPr/>
          </p:nvSpPr>
          <p:spPr bwMode="auto">
            <a:xfrm>
              <a:off x="4619626" y="2928938"/>
              <a:ext cx="177800" cy="177800"/>
            </a:xfrm>
            <a:custGeom>
              <a:avLst/>
              <a:gdLst>
                <a:gd name="T0" fmla="*/ 17 w 48"/>
                <a:gd name="T1" fmla="*/ 3 h 48"/>
                <a:gd name="T2" fmla="*/ 44 w 48"/>
                <a:gd name="T3" fmla="*/ 17 h 48"/>
                <a:gd name="T4" fmla="*/ 30 w 48"/>
                <a:gd name="T5" fmla="*/ 44 h 48"/>
                <a:gd name="T6" fmla="*/ 3 w 48"/>
                <a:gd name="T7" fmla="*/ 30 h 48"/>
                <a:gd name="T8" fmla="*/ 17 w 48"/>
                <a:gd name="T9" fmla="*/ 3 h 48"/>
              </a:gdLst>
              <a:ahLst/>
              <a:cxnLst>
                <a:cxn ang="0">
                  <a:pos x="T0" y="T1"/>
                </a:cxn>
                <a:cxn ang="0">
                  <a:pos x="T2" y="T3"/>
                </a:cxn>
                <a:cxn ang="0">
                  <a:pos x="T4" y="T5"/>
                </a:cxn>
                <a:cxn ang="0">
                  <a:pos x="T6" y="T7"/>
                </a:cxn>
                <a:cxn ang="0">
                  <a:pos x="T8" y="T9"/>
                </a:cxn>
              </a:cxnLst>
              <a:rect l="0" t="0" r="r" b="b"/>
              <a:pathLst>
                <a:path w="48" h="48">
                  <a:moveTo>
                    <a:pt x="17" y="3"/>
                  </a:moveTo>
                  <a:cubicBezTo>
                    <a:pt x="28" y="0"/>
                    <a:pt x="41" y="6"/>
                    <a:pt x="44" y="17"/>
                  </a:cubicBezTo>
                  <a:cubicBezTo>
                    <a:pt x="48" y="28"/>
                    <a:pt x="42" y="41"/>
                    <a:pt x="30" y="44"/>
                  </a:cubicBezTo>
                  <a:cubicBezTo>
                    <a:pt x="19" y="48"/>
                    <a:pt x="7" y="42"/>
                    <a:pt x="3" y="30"/>
                  </a:cubicBezTo>
                  <a:cubicBezTo>
                    <a:pt x="0" y="19"/>
                    <a:pt x="6" y="7"/>
                    <a:pt x="17" y="3"/>
                  </a:cubicBezTo>
                  <a:close/>
                </a:path>
              </a:pathLst>
            </a:custGeom>
            <a:noFill/>
            <a:ln w="36513"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9" name="Freeform 179">
              <a:extLst>
                <a:ext uri="{FF2B5EF4-FFF2-40B4-BE49-F238E27FC236}">
                  <a16:creationId xmlns:a16="http://schemas.microsoft.com/office/drawing/2014/main" id="{FE091AFF-E8A8-4F96-8996-FFA4F998E1E5}"/>
                </a:ext>
              </a:extLst>
            </p:cNvPr>
            <p:cNvSpPr>
              <a:spLocks/>
            </p:cNvSpPr>
            <p:nvPr/>
          </p:nvSpPr>
          <p:spPr bwMode="auto">
            <a:xfrm>
              <a:off x="5872163" y="1868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4"/>
                    <a:pt x="431" y="242"/>
                    <a:pt x="370" y="327"/>
                  </a:cubicBezTo>
                  <a:cubicBezTo>
                    <a:pt x="308" y="412"/>
                    <a:pt x="189" y="431"/>
                    <a:pt x="104" y="369"/>
                  </a:cubicBezTo>
                  <a:cubicBezTo>
                    <a:pt x="19" y="308"/>
                    <a:pt x="0" y="189"/>
                    <a:pt x="62" y="104"/>
                  </a:cubicBezTo>
                  <a:close/>
                </a:path>
              </a:pathLst>
            </a:custGeom>
            <a:noFill/>
            <a:ln w="36513" cap="rnd">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grpSp>
        <p:nvGrpSpPr>
          <p:cNvPr id="7321" name="Group 7320">
            <a:extLst>
              <a:ext uri="{FF2B5EF4-FFF2-40B4-BE49-F238E27FC236}">
                <a16:creationId xmlns:a16="http://schemas.microsoft.com/office/drawing/2014/main" id="{C07119EE-D902-4294-AC8E-4785001BB52F}"/>
              </a:ext>
            </a:extLst>
          </p:cNvPr>
          <p:cNvGrpSpPr/>
          <p:nvPr/>
        </p:nvGrpSpPr>
        <p:grpSpPr>
          <a:xfrm>
            <a:off x="1622786" y="2466047"/>
            <a:ext cx="2386013" cy="1197769"/>
            <a:chOff x="4286251" y="3392488"/>
            <a:chExt cx="3181350" cy="1597025"/>
          </a:xfrm>
        </p:grpSpPr>
        <p:sp>
          <p:nvSpPr>
            <p:cNvPr id="7270" name="Freeform 162">
              <a:extLst>
                <a:ext uri="{FF2B5EF4-FFF2-40B4-BE49-F238E27FC236}">
                  <a16:creationId xmlns:a16="http://schemas.microsoft.com/office/drawing/2014/main" id="{38AE05A2-9970-4A84-A485-5E1835FA6E3D}"/>
                </a:ext>
              </a:extLst>
            </p:cNvPr>
            <p:cNvSpPr>
              <a:spLocks/>
            </p:cNvSpPr>
            <p:nvPr/>
          </p:nvSpPr>
          <p:spPr bwMode="auto">
            <a:xfrm>
              <a:off x="4286251" y="3917951"/>
              <a:ext cx="393700" cy="541338"/>
            </a:xfrm>
            <a:custGeom>
              <a:avLst/>
              <a:gdLst>
                <a:gd name="T0" fmla="*/ 106 w 106"/>
                <a:gd name="T1" fmla="*/ 0 h 146"/>
                <a:gd name="T2" fmla="*/ 0 w 106"/>
                <a:gd name="T3" fmla="*/ 146 h 146"/>
              </a:gdLst>
              <a:ahLst/>
              <a:cxnLst>
                <a:cxn ang="0">
                  <a:pos x="T0" y="T1"/>
                </a:cxn>
                <a:cxn ang="0">
                  <a:pos x="T2" y="T3"/>
                </a:cxn>
              </a:cxnLst>
              <a:rect l="0" t="0" r="r" b="b"/>
              <a:pathLst>
                <a:path w="106" h="146">
                  <a:moveTo>
                    <a:pt x="106" y="0"/>
                  </a:moveTo>
                  <a:cubicBezTo>
                    <a:pt x="84" y="57"/>
                    <a:pt x="47" y="107"/>
                    <a:pt x="0" y="146"/>
                  </a:cubicBezTo>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4" name="Line 166">
              <a:extLst>
                <a:ext uri="{FF2B5EF4-FFF2-40B4-BE49-F238E27FC236}">
                  <a16:creationId xmlns:a16="http://schemas.microsoft.com/office/drawing/2014/main" id="{E97C71D1-523A-449F-B826-E2BBC03092F4}"/>
                </a:ext>
              </a:extLst>
            </p:cNvPr>
            <p:cNvSpPr>
              <a:spLocks noChangeShapeType="1"/>
            </p:cNvSpPr>
            <p:nvPr/>
          </p:nvSpPr>
          <p:spPr bwMode="auto">
            <a:xfrm>
              <a:off x="4786313" y="3862388"/>
              <a:ext cx="1192213" cy="204788"/>
            </a:xfrm>
            <a:prstGeom prst="line">
              <a:avLst/>
            </a:prstGeom>
            <a:noFill/>
            <a:ln w="36513" cap="rnd">
              <a:solidFill>
                <a:schemeClr val="accent3"/>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78" name="Freeform 170">
              <a:extLst>
                <a:ext uri="{FF2B5EF4-FFF2-40B4-BE49-F238E27FC236}">
                  <a16:creationId xmlns:a16="http://schemas.microsoft.com/office/drawing/2014/main" id="{855F3B5E-5AFC-4CD6-970A-C65777879127}"/>
                </a:ext>
              </a:extLst>
            </p:cNvPr>
            <p:cNvSpPr>
              <a:spLocks/>
            </p:cNvSpPr>
            <p:nvPr/>
          </p:nvSpPr>
          <p:spPr bwMode="auto">
            <a:xfrm>
              <a:off x="4619626" y="3751263"/>
              <a:ext cx="177800" cy="177800"/>
            </a:xfrm>
            <a:custGeom>
              <a:avLst/>
              <a:gdLst>
                <a:gd name="T0" fmla="*/ 30 w 48"/>
                <a:gd name="T1" fmla="*/ 4 h 48"/>
                <a:gd name="T2" fmla="*/ 44 w 48"/>
                <a:gd name="T3" fmla="*/ 31 h 48"/>
                <a:gd name="T4" fmla="*/ 17 w 48"/>
                <a:gd name="T5" fmla="*/ 45 h 48"/>
                <a:gd name="T6" fmla="*/ 3 w 48"/>
                <a:gd name="T7" fmla="*/ 18 h 48"/>
                <a:gd name="T8" fmla="*/ 30 w 48"/>
                <a:gd name="T9" fmla="*/ 4 h 48"/>
              </a:gdLst>
              <a:ahLst/>
              <a:cxnLst>
                <a:cxn ang="0">
                  <a:pos x="T0" y="T1"/>
                </a:cxn>
                <a:cxn ang="0">
                  <a:pos x="T2" y="T3"/>
                </a:cxn>
                <a:cxn ang="0">
                  <a:pos x="T4" y="T5"/>
                </a:cxn>
                <a:cxn ang="0">
                  <a:pos x="T6" y="T7"/>
                </a:cxn>
                <a:cxn ang="0">
                  <a:pos x="T8" y="T9"/>
                </a:cxn>
              </a:cxnLst>
              <a:rect l="0" t="0" r="r" b="b"/>
              <a:pathLst>
                <a:path w="48" h="48">
                  <a:moveTo>
                    <a:pt x="30" y="4"/>
                  </a:moveTo>
                  <a:cubicBezTo>
                    <a:pt x="42" y="7"/>
                    <a:pt x="48" y="20"/>
                    <a:pt x="44" y="31"/>
                  </a:cubicBezTo>
                  <a:cubicBezTo>
                    <a:pt x="41" y="42"/>
                    <a:pt x="28" y="48"/>
                    <a:pt x="17" y="45"/>
                  </a:cubicBezTo>
                  <a:cubicBezTo>
                    <a:pt x="6" y="41"/>
                    <a:pt x="0" y="29"/>
                    <a:pt x="3" y="18"/>
                  </a:cubicBezTo>
                  <a:cubicBezTo>
                    <a:pt x="7" y="6"/>
                    <a:pt x="19" y="0"/>
                    <a:pt x="30" y="4"/>
                  </a:cubicBezTo>
                </a:path>
              </a:pathLst>
            </a:custGeom>
            <a:noFill/>
            <a:ln w="36513"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sp>
          <p:nvSpPr>
            <p:cNvPr id="7288" name="Freeform 178">
              <a:extLst>
                <a:ext uri="{FF2B5EF4-FFF2-40B4-BE49-F238E27FC236}">
                  <a16:creationId xmlns:a16="http://schemas.microsoft.com/office/drawing/2014/main" id="{3786EB1D-E253-41AF-88B2-EEC43BCE0B41}"/>
                </a:ext>
              </a:extLst>
            </p:cNvPr>
            <p:cNvSpPr>
              <a:spLocks/>
            </p:cNvSpPr>
            <p:nvPr/>
          </p:nvSpPr>
          <p:spPr bwMode="auto">
            <a:xfrm>
              <a:off x="5872163" y="3392488"/>
              <a:ext cx="1595438" cy="1597025"/>
            </a:xfrm>
            <a:custGeom>
              <a:avLst/>
              <a:gdLst>
                <a:gd name="T0" fmla="*/ 62 w 431"/>
                <a:gd name="T1" fmla="*/ 104 h 431"/>
                <a:gd name="T2" fmla="*/ 327 w 431"/>
                <a:gd name="T3" fmla="*/ 62 h 431"/>
                <a:gd name="T4" fmla="*/ 370 w 431"/>
                <a:gd name="T5" fmla="*/ 327 h 431"/>
                <a:gd name="T6" fmla="*/ 104 w 431"/>
                <a:gd name="T7" fmla="*/ 369 h 431"/>
                <a:gd name="T8" fmla="*/ 62 w 431"/>
                <a:gd name="T9" fmla="*/ 104 h 431"/>
              </a:gdLst>
              <a:ahLst/>
              <a:cxnLst>
                <a:cxn ang="0">
                  <a:pos x="T0" y="T1"/>
                </a:cxn>
                <a:cxn ang="0">
                  <a:pos x="T2" y="T3"/>
                </a:cxn>
                <a:cxn ang="0">
                  <a:pos x="T4" y="T5"/>
                </a:cxn>
                <a:cxn ang="0">
                  <a:pos x="T6" y="T7"/>
                </a:cxn>
                <a:cxn ang="0">
                  <a:pos x="T8" y="T9"/>
                </a:cxn>
              </a:cxnLst>
              <a:rect l="0" t="0" r="r" b="b"/>
              <a:pathLst>
                <a:path w="431" h="431">
                  <a:moveTo>
                    <a:pt x="62" y="104"/>
                  </a:moveTo>
                  <a:cubicBezTo>
                    <a:pt x="124" y="19"/>
                    <a:pt x="243" y="0"/>
                    <a:pt x="327" y="62"/>
                  </a:cubicBezTo>
                  <a:cubicBezTo>
                    <a:pt x="412" y="123"/>
                    <a:pt x="431" y="242"/>
                    <a:pt x="370" y="327"/>
                  </a:cubicBezTo>
                  <a:cubicBezTo>
                    <a:pt x="308" y="412"/>
                    <a:pt x="189" y="431"/>
                    <a:pt x="104" y="369"/>
                  </a:cubicBezTo>
                  <a:cubicBezTo>
                    <a:pt x="19" y="307"/>
                    <a:pt x="0" y="189"/>
                    <a:pt x="62" y="104"/>
                  </a:cubicBezTo>
                  <a:close/>
                </a:path>
              </a:pathLst>
            </a:custGeom>
            <a:noFill/>
            <a:ln w="36513" cap="rnd">
              <a:solidFill>
                <a:schemeClr val="accent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sp>
        <p:nvSpPr>
          <p:cNvPr id="7277" name="Freeform 169">
            <a:extLst>
              <a:ext uri="{FF2B5EF4-FFF2-40B4-BE49-F238E27FC236}">
                <a16:creationId xmlns:a16="http://schemas.microsoft.com/office/drawing/2014/main" id="{439E7772-EDAE-45D4-A910-AAD4EA6F1A9E}"/>
              </a:ext>
            </a:extLst>
          </p:cNvPr>
          <p:cNvSpPr>
            <a:spLocks/>
          </p:cNvSpPr>
          <p:nvPr/>
        </p:nvSpPr>
        <p:spPr bwMode="auto">
          <a:xfrm>
            <a:off x="1509675" y="3235191"/>
            <a:ext cx="135731" cy="136922"/>
          </a:xfrm>
          <a:custGeom>
            <a:avLst/>
            <a:gdLst>
              <a:gd name="T0" fmla="*/ 41 w 49"/>
              <a:gd name="T1" fmla="*/ 12 h 49"/>
              <a:gd name="T2" fmla="*/ 37 w 49"/>
              <a:gd name="T3" fmla="*/ 42 h 49"/>
              <a:gd name="T4" fmla="*/ 7 w 49"/>
              <a:gd name="T5" fmla="*/ 37 h 49"/>
              <a:gd name="T6" fmla="*/ 11 w 49"/>
              <a:gd name="T7" fmla="*/ 7 h 49"/>
              <a:gd name="T8" fmla="*/ 41 w 49"/>
              <a:gd name="T9" fmla="*/ 12 h 49"/>
            </a:gdLst>
            <a:ahLst/>
            <a:cxnLst>
              <a:cxn ang="0">
                <a:pos x="T0" y="T1"/>
              </a:cxn>
              <a:cxn ang="0">
                <a:pos x="T2" y="T3"/>
              </a:cxn>
              <a:cxn ang="0">
                <a:pos x="T4" y="T5"/>
              </a:cxn>
              <a:cxn ang="0">
                <a:pos x="T6" y="T7"/>
              </a:cxn>
              <a:cxn ang="0">
                <a:pos x="T8" y="T9"/>
              </a:cxn>
            </a:cxnLst>
            <a:rect l="0" t="0" r="r" b="b"/>
            <a:pathLst>
              <a:path w="49" h="49">
                <a:moveTo>
                  <a:pt x="41" y="12"/>
                </a:moveTo>
                <a:cubicBezTo>
                  <a:pt x="49" y="21"/>
                  <a:pt x="46" y="35"/>
                  <a:pt x="37" y="42"/>
                </a:cubicBezTo>
                <a:cubicBezTo>
                  <a:pt x="27" y="49"/>
                  <a:pt x="14" y="47"/>
                  <a:pt x="7" y="37"/>
                </a:cubicBezTo>
                <a:cubicBezTo>
                  <a:pt x="0" y="27"/>
                  <a:pt x="2" y="14"/>
                  <a:pt x="11" y="7"/>
                </a:cubicBezTo>
                <a:cubicBezTo>
                  <a:pt x="21" y="0"/>
                  <a:pt x="34" y="2"/>
                  <a:pt x="41" y="12"/>
                </a:cubicBezTo>
                <a:close/>
              </a:path>
            </a:pathLst>
          </a:custGeom>
          <a:noFill/>
          <a:ln w="36513"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UA" sz="1050"/>
          </a:p>
        </p:txBody>
      </p:sp>
      <p:grpSp>
        <p:nvGrpSpPr>
          <p:cNvPr id="222" name="Group 221">
            <a:extLst>
              <a:ext uri="{FF2B5EF4-FFF2-40B4-BE49-F238E27FC236}">
                <a16:creationId xmlns:a16="http://schemas.microsoft.com/office/drawing/2014/main" id="{0C11655D-500B-40AE-A503-C17BD2F77392}"/>
              </a:ext>
            </a:extLst>
          </p:cNvPr>
          <p:cNvGrpSpPr/>
          <p:nvPr/>
        </p:nvGrpSpPr>
        <p:grpSpPr>
          <a:xfrm>
            <a:off x="124691" y="1632609"/>
            <a:ext cx="1719551" cy="1722209"/>
            <a:chOff x="1225550" y="2473194"/>
            <a:chExt cx="1891096" cy="1894019"/>
          </a:xfrm>
        </p:grpSpPr>
        <p:grpSp>
          <p:nvGrpSpPr>
            <p:cNvPr id="223" name="Group 222">
              <a:extLst>
                <a:ext uri="{FF2B5EF4-FFF2-40B4-BE49-F238E27FC236}">
                  <a16:creationId xmlns:a16="http://schemas.microsoft.com/office/drawing/2014/main" id="{1F06F97B-ADB1-4C5E-8E1C-E029B0C8CBF9}"/>
                </a:ext>
              </a:extLst>
            </p:cNvPr>
            <p:cNvGrpSpPr/>
            <p:nvPr/>
          </p:nvGrpSpPr>
          <p:grpSpPr>
            <a:xfrm>
              <a:off x="1225550" y="2473194"/>
              <a:ext cx="1891096" cy="1894019"/>
              <a:chOff x="6345238" y="4948238"/>
              <a:chExt cx="1027113" cy="1028700"/>
            </a:xfrm>
            <a:effectLst>
              <a:outerShdw blurRad="241300" dist="152400" dir="2700000" sx="102000" sy="102000" algn="tl" rotWithShape="0">
                <a:prstClr val="black">
                  <a:alpha val="22000"/>
                </a:prstClr>
              </a:outerShdw>
            </a:effectLst>
          </p:grpSpPr>
          <p:sp>
            <p:nvSpPr>
              <p:cNvPr id="225" name="Oval 56">
                <a:extLst>
                  <a:ext uri="{FF2B5EF4-FFF2-40B4-BE49-F238E27FC236}">
                    <a16:creationId xmlns:a16="http://schemas.microsoft.com/office/drawing/2014/main" id="{0C7CBF73-AC9E-4BC5-BD49-13B5C610D1E0}"/>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26" name="Oval 57">
                <a:extLst>
                  <a:ext uri="{FF2B5EF4-FFF2-40B4-BE49-F238E27FC236}">
                    <a16:creationId xmlns:a16="http://schemas.microsoft.com/office/drawing/2014/main" id="{A3A9CDF9-79CF-40D7-A818-DD828955D4EA}"/>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4" name="Oval 158">
              <a:extLst>
                <a:ext uri="{FF2B5EF4-FFF2-40B4-BE49-F238E27FC236}">
                  <a16:creationId xmlns:a16="http://schemas.microsoft.com/office/drawing/2014/main" id="{5605DD97-264E-4B5C-BA2E-5AD6F08237B5}"/>
                </a:ext>
              </a:extLst>
            </p:cNvPr>
            <p:cNvSpPr>
              <a:spLocks noChangeArrowheads="1"/>
            </p:cNvSpPr>
            <p:nvPr/>
          </p:nvSpPr>
          <p:spPr bwMode="auto">
            <a:xfrm>
              <a:off x="1347788" y="2609850"/>
              <a:ext cx="1633538" cy="1638300"/>
            </a:xfrm>
            <a:prstGeom prst="ellipse">
              <a:avLst/>
            </a:prstGeom>
            <a:solidFill>
              <a:schemeClr val="bg2"/>
            </a:solidFill>
            <a:ln>
              <a:noFill/>
            </a:ln>
            <a:effectLst>
              <a:innerShdw blurRad="114300">
                <a:prstClr val="black">
                  <a:alpha val="42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227" name="Group 226">
            <a:extLst>
              <a:ext uri="{FF2B5EF4-FFF2-40B4-BE49-F238E27FC236}">
                <a16:creationId xmlns:a16="http://schemas.microsoft.com/office/drawing/2014/main" id="{D6F1F5BB-8DED-4DD3-B56D-81B3C126EDB3}"/>
              </a:ext>
            </a:extLst>
          </p:cNvPr>
          <p:cNvGrpSpPr/>
          <p:nvPr/>
        </p:nvGrpSpPr>
        <p:grpSpPr>
          <a:xfrm>
            <a:off x="2323255" y="572674"/>
            <a:ext cx="842534" cy="843836"/>
            <a:chOff x="2994229" y="805143"/>
            <a:chExt cx="1407245" cy="1409419"/>
          </a:xfrm>
        </p:grpSpPr>
        <p:grpSp>
          <p:nvGrpSpPr>
            <p:cNvPr id="228" name="Group 227">
              <a:extLst>
                <a:ext uri="{FF2B5EF4-FFF2-40B4-BE49-F238E27FC236}">
                  <a16:creationId xmlns:a16="http://schemas.microsoft.com/office/drawing/2014/main" id="{C6D7524D-40AD-4050-BE41-CE74C498E0D2}"/>
                </a:ext>
              </a:extLst>
            </p:cNvPr>
            <p:cNvGrpSpPr/>
            <p:nvPr/>
          </p:nvGrpSpPr>
          <p:grpSpPr>
            <a:xfrm>
              <a:off x="2994229" y="805143"/>
              <a:ext cx="1407245" cy="1409419"/>
              <a:chOff x="6345238" y="4948238"/>
              <a:chExt cx="1027113" cy="1028700"/>
            </a:xfrm>
            <a:effectLst>
              <a:outerShdw blurRad="254000" dist="152400" dir="2700000" sx="102000" sy="102000" algn="tl" rotWithShape="0">
                <a:prstClr val="black">
                  <a:alpha val="40000"/>
                </a:prstClr>
              </a:outerShdw>
            </a:effectLst>
          </p:grpSpPr>
          <p:sp>
            <p:nvSpPr>
              <p:cNvPr id="230" name="Oval 56">
                <a:extLst>
                  <a:ext uri="{FF2B5EF4-FFF2-40B4-BE49-F238E27FC236}">
                    <a16:creationId xmlns:a16="http://schemas.microsoft.com/office/drawing/2014/main" id="{F1FBB045-CD47-4941-887F-024C42B5974F}"/>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1" name="Oval 57">
                <a:extLst>
                  <a:ext uri="{FF2B5EF4-FFF2-40B4-BE49-F238E27FC236}">
                    <a16:creationId xmlns:a16="http://schemas.microsoft.com/office/drawing/2014/main" id="{A7E6BB6C-DC40-4BC4-8A7C-2DF47414EBCD}"/>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29" name="Oval 157">
              <a:extLst>
                <a:ext uri="{FF2B5EF4-FFF2-40B4-BE49-F238E27FC236}">
                  <a16:creationId xmlns:a16="http://schemas.microsoft.com/office/drawing/2014/main" id="{F873761A-E599-4081-81B6-54FAD47F8D69}"/>
                </a:ext>
              </a:extLst>
            </p:cNvPr>
            <p:cNvSpPr>
              <a:spLocks noChangeArrowheads="1"/>
            </p:cNvSpPr>
            <p:nvPr/>
          </p:nvSpPr>
          <p:spPr bwMode="auto">
            <a:xfrm>
              <a:off x="3081338" y="893763"/>
              <a:ext cx="1228725" cy="1225550"/>
            </a:xfrm>
            <a:prstGeom prst="ellipse">
              <a:avLst/>
            </a:prstGeom>
            <a:solidFill>
              <a:schemeClr val="accent1"/>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3" name="Group 2">
            <a:extLst>
              <a:ext uri="{FF2B5EF4-FFF2-40B4-BE49-F238E27FC236}">
                <a16:creationId xmlns:a16="http://schemas.microsoft.com/office/drawing/2014/main" id="{D9FEECBA-23D9-491F-B9D3-317D76B78C77}"/>
              </a:ext>
            </a:extLst>
          </p:cNvPr>
          <p:cNvGrpSpPr/>
          <p:nvPr/>
        </p:nvGrpSpPr>
        <p:grpSpPr>
          <a:xfrm>
            <a:off x="2990005" y="1501362"/>
            <a:ext cx="842534" cy="843836"/>
            <a:chOff x="6109210" y="2106242"/>
            <a:chExt cx="1123378" cy="1125114"/>
          </a:xfrm>
        </p:grpSpPr>
        <p:grpSp>
          <p:nvGrpSpPr>
            <p:cNvPr id="233" name="Group 232">
              <a:extLst>
                <a:ext uri="{FF2B5EF4-FFF2-40B4-BE49-F238E27FC236}">
                  <a16:creationId xmlns:a16="http://schemas.microsoft.com/office/drawing/2014/main" id="{52D5C96A-A053-47E7-BD83-B48AA0AFCDF0}"/>
                </a:ext>
              </a:extLst>
            </p:cNvPr>
            <p:cNvGrpSpPr/>
            <p:nvPr/>
          </p:nvGrpSpPr>
          <p:grpSpPr>
            <a:xfrm>
              <a:off x="6109210" y="2106242"/>
              <a:ext cx="1123378" cy="1125114"/>
              <a:chOff x="6345238" y="4948238"/>
              <a:chExt cx="1027113" cy="1028700"/>
            </a:xfrm>
            <a:effectLst>
              <a:outerShdw blurRad="254000" dist="152400" dir="2700000" sx="102000" sy="102000" algn="tl" rotWithShape="0">
                <a:prstClr val="black">
                  <a:alpha val="40000"/>
                </a:prstClr>
              </a:outerShdw>
            </a:effectLst>
          </p:grpSpPr>
          <p:sp>
            <p:nvSpPr>
              <p:cNvPr id="235" name="Oval 56">
                <a:extLst>
                  <a:ext uri="{FF2B5EF4-FFF2-40B4-BE49-F238E27FC236}">
                    <a16:creationId xmlns:a16="http://schemas.microsoft.com/office/drawing/2014/main" id="{641BEAEB-2F14-40B7-B614-617B70129B95}"/>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36" name="Oval 57">
                <a:extLst>
                  <a:ext uri="{FF2B5EF4-FFF2-40B4-BE49-F238E27FC236}">
                    <a16:creationId xmlns:a16="http://schemas.microsoft.com/office/drawing/2014/main" id="{F8F963A0-D627-4251-86FE-5A5FDD2AC00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4" name="Oval 157">
              <a:extLst>
                <a:ext uri="{FF2B5EF4-FFF2-40B4-BE49-F238E27FC236}">
                  <a16:creationId xmlns:a16="http://schemas.microsoft.com/office/drawing/2014/main" id="{D3E42232-CC0C-40C3-8462-5966BF64E86C}"/>
                </a:ext>
              </a:extLst>
            </p:cNvPr>
            <p:cNvSpPr>
              <a:spLocks noChangeArrowheads="1"/>
            </p:cNvSpPr>
            <p:nvPr/>
          </p:nvSpPr>
          <p:spPr bwMode="auto">
            <a:xfrm>
              <a:off x="6202498" y="2186618"/>
              <a:ext cx="980869" cy="978335"/>
            </a:xfrm>
            <a:prstGeom prst="ellipse">
              <a:avLst/>
            </a:prstGeom>
            <a:solidFill>
              <a:schemeClr val="accent2"/>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grpSp>
        <p:nvGrpSpPr>
          <p:cNvPr id="4" name="Group 3">
            <a:extLst>
              <a:ext uri="{FF2B5EF4-FFF2-40B4-BE49-F238E27FC236}">
                <a16:creationId xmlns:a16="http://schemas.microsoft.com/office/drawing/2014/main" id="{4590ADE1-F129-445A-8171-E598D237B422}"/>
              </a:ext>
            </a:extLst>
          </p:cNvPr>
          <p:cNvGrpSpPr/>
          <p:nvPr/>
        </p:nvGrpSpPr>
        <p:grpSpPr>
          <a:xfrm>
            <a:off x="2988861" y="2637378"/>
            <a:ext cx="842534" cy="843836"/>
            <a:chOff x="6107685" y="3620931"/>
            <a:chExt cx="1123378" cy="1125114"/>
          </a:xfrm>
        </p:grpSpPr>
        <p:grpSp>
          <p:nvGrpSpPr>
            <p:cNvPr id="238" name="Group 237">
              <a:extLst>
                <a:ext uri="{FF2B5EF4-FFF2-40B4-BE49-F238E27FC236}">
                  <a16:creationId xmlns:a16="http://schemas.microsoft.com/office/drawing/2014/main" id="{6D3383EF-02D3-404C-914F-31ABD209113A}"/>
                </a:ext>
              </a:extLst>
            </p:cNvPr>
            <p:cNvGrpSpPr/>
            <p:nvPr/>
          </p:nvGrpSpPr>
          <p:grpSpPr>
            <a:xfrm>
              <a:off x="6107685" y="3620931"/>
              <a:ext cx="1123378" cy="1125114"/>
              <a:chOff x="6345238" y="4948238"/>
              <a:chExt cx="1027113" cy="1028700"/>
            </a:xfrm>
            <a:effectLst>
              <a:outerShdw blurRad="254000" dist="152400" dir="2700000" sx="102000" sy="102000" algn="tl" rotWithShape="0">
                <a:prstClr val="black">
                  <a:alpha val="40000"/>
                </a:prstClr>
              </a:outerShdw>
            </a:effectLst>
          </p:grpSpPr>
          <p:sp>
            <p:nvSpPr>
              <p:cNvPr id="240" name="Oval 56">
                <a:extLst>
                  <a:ext uri="{FF2B5EF4-FFF2-40B4-BE49-F238E27FC236}">
                    <a16:creationId xmlns:a16="http://schemas.microsoft.com/office/drawing/2014/main" id="{84F998FA-F7A3-40EB-9283-D43863614AF6}"/>
                  </a:ext>
                </a:extLst>
              </p:cNvPr>
              <p:cNvSpPr>
                <a:spLocks noChangeArrowheads="1"/>
              </p:cNvSpPr>
              <p:nvPr/>
            </p:nvSpPr>
            <p:spPr bwMode="auto">
              <a:xfrm>
                <a:off x="6345238" y="4948238"/>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68580" tIns="34290" rIns="68580" bIns="34290" numCol="1" anchor="t" anchorCtr="0" compatLnSpc="1">
                <a:prstTxWarp prst="textNoShape">
                  <a:avLst/>
                </a:prstTxWarp>
              </a:bodyPr>
              <a:lstStyle/>
              <a:p>
                <a:endParaRPr lang="ru-UA" sz="1050"/>
              </a:p>
            </p:txBody>
          </p:sp>
          <p:sp>
            <p:nvSpPr>
              <p:cNvPr id="241" name="Oval 57">
                <a:extLst>
                  <a:ext uri="{FF2B5EF4-FFF2-40B4-BE49-F238E27FC236}">
                    <a16:creationId xmlns:a16="http://schemas.microsoft.com/office/drawing/2014/main" id="{4BD2B524-38EE-4E10-ACD9-C54AC1A88DB2}"/>
                  </a:ext>
                </a:extLst>
              </p:cNvPr>
              <p:cNvSpPr>
                <a:spLocks noChangeArrowheads="1"/>
              </p:cNvSpPr>
              <p:nvPr/>
            </p:nvSpPr>
            <p:spPr bwMode="auto">
              <a:xfrm>
                <a:off x="6359525" y="4962526"/>
                <a:ext cx="998538" cy="1000125"/>
              </a:xfrm>
              <a:prstGeom prst="ellipse">
                <a:avLst/>
              </a:prstGeom>
              <a:solidFill>
                <a:schemeClr val="bg2">
                  <a:lumMod val="95000"/>
                </a:schemeClr>
              </a:solidFill>
              <a:ln>
                <a:noFill/>
              </a:ln>
            </p:spPr>
            <p:txBody>
              <a:bodyPr vert="horz" wrap="square" lIns="68580" tIns="34290" rIns="68580" bIns="34290" numCol="1" anchor="t" anchorCtr="0" compatLnSpc="1">
                <a:prstTxWarp prst="textNoShape">
                  <a:avLst/>
                </a:prstTxWarp>
              </a:bodyPr>
              <a:lstStyle/>
              <a:p>
                <a:endParaRPr lang="ru-UA" sz="1050"/>
              </a:p>
            </p:txBody>
          </p:sp>
        </p:grpSp>
        <p:sp>
          <p:nvSpPr>
            <p:cNvPr id="239" name="Oval 157">
              <a:extLst>
                <a:ext uri="{FF2B5EF4-FFF2-40B4-BE49-F238E27FC236}">
                  <a16:creationId xmlns:a16="http://schemas.microsoft.com/office/drawing/2014/main" id="{9A347214-441E-4944-818A-FB5DA392B3CD}"/>
                </a:ext>
              </a:extLst>
            </p:cNvPr>
            <p:cNvSpPr>
              <a:spLocks noChangeArrowheads="1"/>
            </p:cNvSpPr>
            <p:nvPr/>
          </p:nvSpPr>
          <p:spPr bwMode="auto">
            <a:xfrm>
              <a:off x="6177223" y="3691675"/>
              <a:ext cx="980869" cy="978335"/>
            </a:xfrm>
            <a:prstGeom prst="ellipse">
              <a:avLst/>
            </a:prstGeom>
            <a:solidFill>
              <a:schemeClr val="accent3"/>
            </a:solidFill>
            <a:ln>
              <a:noFill/>
            </a:ln>
            <a:effectLst>
              <a:innerShdw blurRad="114300">
                <a:prstClr val="black">
                  <a:alpha val="54000"/>
                </a:prstClr>
              </a:innerShdw>
            </a:effectLst>
          </p:spPr>
          <p:txBody>
            <a:bodyPr vert="horz" wrap="square" lIns="68580" tIns="34290" rIns="68580" bIns="34290" numCol="1" anchor="t" anchorCtr="0" compatLnSpc="1">
              <a:prstTxWarp prst="textNoShape">
                <a:avLst/>
              </a:prstTxWarp>
            </a:bodyPr>
            <a:lstStyle/>
            <a:p>
              <a:endParaRPr lang="ru-UA" sz="1050"/>
            </a:p>
          </p:txBody>
        </p:sp>
      </p:grpSp>
      <p:sp>
        <p:nvSpPr>
          <p:cNvPr id="12" name="Rectangle 206">
            <a:extLst>
              <a:ext uri="{FF2B5EF4-FFF2-40B4-BE49-F238E27FC236}">
                <a16:creationId xmlns:a16="http://schemas.microsoft.com/office/drawing/2014/main" id="{B831F22B-1AA2-2677-E7EC-B385E5AE66B9}"/>
              </a:ext>
            </a:extLst>
          </p:cNvPr>
          <p:cNvSpPr>
            <a:spLocks noChangeArrowheads="1"/>
          </p:cNvSpPr>
          <p:nvPr/>
        </p:nvSpPr>
        <p:spPr bwMode="auto">
          <a:xfrm>
            <a:off x="3946208" y="-263204"/>
            <a:ext cx="65"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endParaRPr lang="ru-UA" altLang="ru-UA" sz="1350" dirty="0"/>
          </a:p>
        </p:txBody>
      </p:sp>
      <p:sp>
        <p:nvSpPr>
          <p:cNvPr id="7" name="CaixaDeTexto 6">
            <a:extLst>
              <a:ext uri="{FF2B5EF4-FFF2-40B4-BE49-F238E27FC236}">
                <a16:creationId xmlns:a16="http://schemas.microsoft.com/office/drawing/2014/main" id="{511B48E8-CF5B-A60F-67FD-49B804DD9DB6}"/>
              </a:ext>
            </a:extLst>
          </p:cNvPr>
          <p:cNvSpPr txBox="1"/>
          <p:nvPr/>
        </p:nvSpPr>
        <p:spPr>
          <a:xfrm>
            <a:off x="56125" y="2087881"/>
            <a:ext cx="1816691" cy="830997"/>
          </a:xfrm>
          <a:prstGeom prst="rect">
            <a:avLst/>
          </a:prstGeom>
          <a:noFill/>
        </p:spPr>
        <p:txBody>
          <a:bodyPr wrap="square">
            <a:spAutoFit/>
          </a:bodyPr>
          <a:lstStyle/>
          <a:p>
            <a:pPr algn="ctr"/>
            <a:r>
              <a:rPr lang="pt-BR" sz="2400" b="1" i="0" dirty="0">
                <a:solidFill>
                  <a:schemeClr val="bg1"/>
                </a:solidFill>
                <a:effectLst/>
                <a:latin typeface="Aharoni" panose="02010803020104030203" pitchFamily="2" charset="-79"/>
                <a:cs typeface="Aharoni" panose="02010803020104030203" pitchFamily="2" charset="-79"/>
              </a:rPr>
              <a:t>DECRETO Nº 10.947/22</a:t>
            </a:r>
            <a:endParaRPr lang="pt-BR" sz="1800" b="1" dirty="0">
              <a:solidFill>
                <a:schemeClr val="bg1"/>
              </a:solidFill>
              <a:latin typeface="Aharoni" panose="02010803020104030203" pitchFamily="2" charset="-79"/>
              <a:cs typeface="Aharoni" panose="02010803020104030203" pitchFamily="2" charset="-79"/>
            </a:endParaRPr>
          </a:p>
        </p:txBody>
      </p:sp>
      <p:sp>
        <p:nvSpPr>
          <p:cNvPr id="10" name="CaixaDeTexto 9">
            <a:extLst>
              <a:ext uri="{FF2B5EF4-FFF2-40B4-BE49-F238E27FC236}">
                <a16:creationId xmlns:a16="http://schemas.microsoft.com/office/drawing/2014/main" id="{934AB664-959F-C257-31A7-98B88BD4BBB0}"/>
              </a:ext>
            </a:extLst>
          </p:cNvPr>
          <p:cNvSpPr txBox="1"/>
          <p:nvPr/>
        </p:nvSpPr>
        <p:spPr>
          <a:xfrm>
            <a:off x="2373075" y="798827"/>
            <a:ext cx="946872" cy="338554"/>
          </a:xfrm>
          <a:prstGeom prst="rect">
            <a:avLst/>
          </a:prstGeom>
          <a:noFill/>
        </p:spPr>
        <p:txBody>
          <a:bodyPr wrap="square">
            <a:spAutoFit/>
          </a:bodyPr>
          <a:lstStyle/>
          <a:p>
            <a:r>
              <a:rPr lang="pt-BR" sz="1600" b="0" i="0" dirty="0">
                <a:solidFill>
                  <a:schemeClr val="bg1"/>
                </a:solidFill>
                <a:effectLst/>
                <a:latin typeface="Aharoni" panose="02010803020104030203" pitchFamily="2" charset="-79"/>
                <a:cs typeface="Aharoni" panose="02010803020104030203" pitchFamily="2" charset="-79"/>
              </a:rPr>
              <a:t>Art. 16  </a:t>
            </a:r>
            <a:endParaRPr lang="pt-BR" sz="1600" dirty="0">
              <a:solidFill>
                <a:schemeClr val="bg1"/>
              </a:solidFill>
              <a:latin typeface="Aharoni" panose="02010803020104030203" pitchFamily="2" charset="-79"/>
              <a:cs typeface="Aharoni" panose="02010803020104030203" pitchFamily="2" charset="-79"/>
            </a:endParaRPr>
          </a:p>
        </p:txBody>
      </p:sp>
      <p:sp>
        <p:nvSpPr>
          <p:cNvPr id="20" name="CaixaDeTexto 19">
            <a:extLst>
              <a:ext uri="{FF2B5EF4-FFF2-40B4-BE49-F238E27FC236}">
                <a16:creationId xmlns:a16="http://schemas.microsoft.com/office/drawing/2014/main" id="{B2EACEDD-41CB-8A64-C102-31EFEE9AD812}"/>
              </a:ext>
            </a:extLst>
          </p:cNvPr>
          <p:cNvSpPr txBox="1"/>
          <p:nvPr/>
        </p:nvSpPr>
        <p:spPr>
          <a:xfrm>
            <a:off x="3041015" y="1710261"/>
            <a:ext cx="1261232" cy="338554"/>
          </a:xfrm>
          <a:prstGeom prst="rect">
            <a:avLst/>
          </a:prstGeom>
          <a:noFill/>
        </p:spPr>
        <p:txBody>
          <a:bodyPr wrap="square">
            <a:spAutoFit/>
          </a:bodyPr>
          <a:lstStyle/>
          <a:p>
            <a:r>
              <a:rPr lang="pt-BR" sz="1600" b="0" i="0" dirty="0">
                <a:solidFill>
                  <a:schemeClr val="bg1"/>
                </a:solidFill>
                <a:effectLst/>
                <a:latin typeface="Aharoni" panose="02010803020104030203" pitchFamily="2" charset="-79"/>
                <a:cs typeface="Aharoni" panose="02010803020104030203" pitchFamily="2" charset="-79"/>
              </a:rPr>
              <a:t>Art. 17</a:t>
            </a:r>
            <a:endParaRPr lang="pt-BR" sz="1600" dirty="0">
              <a:solidFill>
                <a:schemeClr val="bg1"/>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1F7F4A23-C560-7021-9682-A7D71BF8DF8C}"/>
              </a:ext>
            </a:extLst>
          </p:cNvPr>
          <p:cNvSpPr txBox="1"/>
          <p:nvPr/>
        </p:nvSpPr>
        <p:spPr>
          <a:xfrm>
            <a:off x="2498174" y="2850380"/>
            <a:ext cx="1859245" cy="492443"/>
          </a:xfrm>
          <a:prstGeom prst="rect">
            <a:avLst/>
          </a:prstGeom>
          <a:noFill/>
        </p:spPr>
        <p:txBody>
          <a:bodyPr wrap="square">
            <a:spAutoFit/>
          </a:bodyPr>
          <a:lstStyle/>
          <a:p>
            <a:pPr algn="ctr"/>
            <a:r>
              <a:rPr lang="pt-BR" sz="1300" b="0" i="0" dirty="0">
                <a:solidFill>
                  <a:schemeClr val="bg1"/>
                </a:solidFill>
                <a:effectLst/>
                <a:latin typeface="Aharoni" panose="02010803020104030203" pitchFamily="2" charset="-79"/>
                <a:cs typeface="Aharoni" panose="02010803020104030203" pitchFamily="2" charset="-79"/>
              </a:rPr>
              <a:t>Parágrafo</a:t>
            </a:r>
          </a:p>
          <a:p>
            <a:pPr algn="ctr"/>
            <a:r>
              <a:rPr lang="pt-BR" sz="1300" b="0" i="0" dirty="0">
                <a:solidFill>
                  <a:schemeClr val="bg1"/>
                </a:solidFill>
                <a:effectLst/>
                <a:latin typeface="Aharoni" panose="02010803020104030203" pitchFamily="2" charset="-79"/>
                <a:cs typeface="Aharoni" panose="02010803020104030203" pitchFamily="2" charset="-79"/>
              </a:rPr>
              <a:t> único</a:t>
            </a:r>
            <a:endParaRPr lang="pt-BR" sz="1300" dirty="0">
              <a:solidFill>
                <a:schemeClr val="bg1"/>
              </a:solidFill>
              <a:latin typeface="Aharoni" panose="02010803020104030203" pitchFamily="2" charset="-79"/>
              <a:cs typeface="Aharoni" panose="02010803020104030203" pitchFamily="2" charset="-79"/>
            </a:endParaRPr>
          </a:p>
        </p:txBody>
      </p:sp>
      <p:sp>
        <p:nvSpPr>
          <p:cNvPr id="8" name="CaixaDeTexto 7">
            <a:extLst>
              <a:ext uri="{FF2B5EF4-FFF2-40B4-BE49-F238E27FC236}">
                <a16:creationId xmlns:a16="http://schemas.microsoft.com/office/drawing/2014/main" id="{738C059B-A81F-430D-B105-0C235B2C1C5E}"/>
              </a:ext>
            </a:extLst>
          </p:cNvPr>
          <p:cNvSpPr txBox="1"/>
          <p:nvPr/>
        </p:nvSpPr>
        <p:spPr>
          <a:xfrm>
            <a:off x="3319947" y="334114"/>
            <a:ext cx="5582909" cy="738664"/>
          </a:xfrm>
          <a:prstGeom prst="rect">
            <a:avLst/>
          </a:prstGeom>
          <a:noFill/>
        </p:spPr>
        <p:txBody>
          <a:bodyPr wrap="square">
            <a:spAutoFit/>
          </a:bodyPr>
          <a:lstStyle/>
          <a:p>
            <a:r>
              <a:rPr lang="pt-BR" dirty="0">
                <a:latin typeface="Aharoni" panose="02010803020104030203" pitchFamily="2" charset="-79"/>
                <a:cs typeface="Aharoni" panose="02010803020104030203" pitchFamily="2" charset="-79"/>
              </a:rPr>
              <a:t>Durante o ano de sua execução, o plano de contratações anual poderá ser alterado, por meio de justificativa aprovada pela autoridade competente.</a:t>
            </a:r>
          </a:p>
        </p:txBody>
      </p:sp>
      <p:sp>
        <p:nvSpPr>
          <p:cNvPr id="9" name="CaixaDeTexto 8">
            <a:extLst>
              <a:ext uri="{FF2B5EF4-FFF2-40B4-BE49-F238E27FC236}">
                <a16:creationId xmlns:a16="http://schemas.microsoft.com/office/drawing/2014/main" id="{733416CB-35C1-E652-0BFC-4AD4FCFEC8C8}"/>
              </a:ext>
            </a:extLst>
          </p:cNvPr>
          <p:cNvSpPr txBox="1"/>
          <p:nvPr/>
        </p:nvSpPr>
        <p:spPr>
          <a:xfrm>
            <a:off x="4066905" y="1458979"/>
            <a:ext cx="5126715"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O setor de contratações </a:t>
            </a:r>
            <a:r>
              <a:rPr lang="pt-BR" b="0" i="0" dirty="0">
                <a:solidFill>
                  <a:schemeClr val="accent1"/>
                </a:solidFill>
                <a:effectLst/>
                <a:latin typeface="Aharoni" panose="02010803020104030203" pitchFamily="2" charset="-79"/>
                <a:cs typeface="Aharoni" panose="02010803020104030203" pitchFamily="2" charset="-79"/>
              </a:rPr>
              <a:t>VERIFICARÁ</a:t>
            </a:r>
            <a:r>
              <a:rPr lang="pt-BR" b="0" i="0" dirty="0">
                <a:solidFill>
                  <a:srgbClr val="000000"/>
                </a:solidFill>
                <a:effectLst/>
                <a:latin typeface="Aharoni" panose="02010803020104030203" pitchFamily="2" charset="-79"/>
                <a:cs typeface="Aharoni" panose="02010803020104030203" pitchFamily="2" charset="-79"/>
              </a:rPr>
              <a:t> se as demandas encaminhadas </a:t>
            </a:r>
            <a:r>
              <a:rPr lang="pt-BR" b="0" i="0" dirty="0">
                <a:solidFill>
                  <a:schemeClr val="accent1"/>
                </a:solidFill>
                <a:effectLst/>
                <a:latin typeface="Aharoni" panose="02010803020104030203" pitchFamily="2" charset="-79"/>
                <a:cs typeface="Aharoni" panose="02010803020104030203" pitchFamily="2" charset="-79"/>
              </a:rPr>
              <a:t>CONSTAM DO PLANO DE CONTRATAÇÕES ANUAL </a:t>
            </a:r>
            <a:r>
              <a:rPr lang="pt-BR" b="0" i="0" dirty="0">
                <a:solidFill>
                  <a:srgbClr val="000000"/>
                </a:solidFill>
                <a:effectLst/>
                <a:latin typeface="Aharoni" panose="02010803020104030203" pitchFamily="2" charset="-79"/>
                <a:cs typeface="Aharoni" panose="02010803020104030203" pitchFamily="2" charset="-79"/>
              </a:rPr>
              <a:t>anteriormente à sua execução.</a:t>
            </a:r>
            <a:endParaRPr lang="pt-BR" dirty="0">
              <a:latin typeface="Aharoni" panose="02010803020104030203" pitchFamily="2" charset="-79"/>
              <a:cs typeface="Aharoni" panose="02010803020104030203" pitchFamily="2" charset="-79"/>
            </a:endParaRPr>
          </a:p>
        </p:txBody>
      </p:sp>
      <p:sp>
        <p:nvSpPr>
          <p:cNvPr id="14" name="CaixaDeTexto 13">
            <a:extLst>
              <a:ext uri="{FF2B5EF4-FFF2-40B4-BE49-F238E27FC236}">
                <a16:creationId xmlns:a16="http://schemas.microsoft.com/office/drawing/2014/main" id="{F4C1D081-7F34-03F4-32CF-27800FDDA304}"/>
              </a:ext>
            </a:extLst>
          </p:cNvPr>
          <p:cNvSpPr txBox="1"/>
          <p:nvPr/>
        </p:nvSpPr>
        <p:spPr>
          <a:xfrm>
            <a:off x="4129314" y="2685524"/>
            <a:ext cx="4889995" cy="738664"/>
          </a:xfrm>
          <a:prstGeom prst="rect">
            <a:avLst/>
          </a:prstGeom>
          <a:noFill/>
        </p:spPr>
        <p:txBody>
          <a:bodyPr wrap="square">
            <a:spAutoFit/>
          </a:bodyPr>
          <a:lstStyle/>
          <a:p>
            <a:r>
              <a:rPr lang="pt-BR" b="0" i="0" dirty="0">
                <a:solidFill>
                  <a:srgbClr val="000000"/>
                </a:solidFill>
                <a:effectLst/>
                <a:latin typeface="Aharoni" panose="02010803020104030203" pitchFamily="2" charset="-79"/>
                <a:cs typeface="Aharoni" panose="02010803020104030203" pitchFamily="2" charset="-79"/>
              </a:rPr>
              <a:t>As demandas que não constarem do plano de contratações anual ensejarão a sua revisão, caso justificadas, </a:t>
            </a:r>
            <a:endParaRPr lang="pt-BR"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63768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1+#ppt_w/2"/>
                                          </p:val>
                                        </p:tav>
                                        <p:tav tm="100000">
                                          <p:val>
                                            <p:strVal val="#ppt_x"/>
                                          </p:val>
                                        </p:tav>
                                      </p:tavLst>
                                    </p:anim>
                                    <p:anim calcmode="lin" valueType="num">
                                      <p:cBhvr additive="base">
                                        <p:cTn id="1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P spid="26" grpId="0"/>
      <p:bldP spid="8" grpId="0"/>
      <p:bldP spid="9"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93A089D-9D3F-3E46-4A8B-892B451758C9}"/>
              </a:ext>
            </a:extLst>
          </p:cNvPr>
          <p:cNvSpPr txBox="1"/>
          <p:nvPr/>
        </p:nvSpPr>
        <p:spPr>
          <a:xfrm>
            <a:off x="-24246" y="3501656"/>
            <a:ext cx="9192491" cy="553998"/>
          </a:xfrm>
          <a:prstGeom prst="rect">
            <a:avLst/>
          </a:prstGeom>
          <a:noFill/>
        </p:spPr>
        <p:txBody>
          <a:bodyPr wrap="square">
            <a:spAutoFit/>
          </a:bodyPr>
          <a:lstStyle/>
          <a:p>
            <a:pPr algn="ctr"/>
            <a:r>
              <a:rPr lang="pt-BR" sz="3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Agentes envolvidos na Elaboração do PCA</a:t>
            </a:r>
            <a:endParaRPr lang="pt-BR" sz="3000" dirty="0">
              <a:latin typeface="Aharoni" panose="02010803020104030203" pitchFamily="2" charset="-79"/>
              <a:cs typeface="Aharoni" panose="02010803020104030203" pitchFamily="2" charset="-79"/>
            </a:endParaRPr>
          </a:p>
        </p:txBody>
      </p:sp>
      <p:pic>
        <p:nvPicPr>
          <p:cNvPr id="5" name="Imagem 4">
            <a:extLst>
              <a:ext uri="{FF2B5EF4-FFF2-40B4-BE49-F238E27FC236}">
                <a16:creationId xmlns:a16="http://schemas.microsoft.com/office/drawing/2014/main" id="{757107CD-6A53-353C-6A8C-68CAAE46498B}"/>
              </a:ext>
            </a:extLst>
          </p:cNvPr>
          <p:cNvPicPr>
            <a:picLocks noChangeAspect="1"/>
          </p:cNvPicPr>
          <p:nvPr/>
        </p:nvPicPr>
        <p:blipFill rotWithShape="1">
          <a:blip r:embed="rId2"/>
          <a:srcRect l="4334" r="4771" b="-689"/>
          <a:stretch/>
        </p:blipFill>
        <p:spPr>
          <a:xfrm>
            <a:off x="2395870" y="333287"/>
            <a:ext cx="4352260" cy="3104573"/>
          </a:xfrm>
          <a:prstGeom prst="rect">
            <a:avLst/>
          </a:prstGeom>
        </p:spPr>
      </p:pic>
    </p:spTree>
    <p:extLst>
      <p:ext uri="{BB962C8B-B14F-4D97-AF65-F5344CB8AC3E}">
        <p14:creationId xmlns:p14="http://schemas.microsoft.com/office/powerpoint/2010/main" val="279688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CAA3E-FB5A-DEA8-A69B-F59300E46C2E}"/>
            </a:ext>
          </a:extLst>
        </p:cNvPr>
        <p:cNvGrpSpPr/>
        <p:nvPr/>
      </p:nvGrpSpPr>
      <p:grpSpPr>
        <a:xfrm>
          <a:off x="0" y="0"/>
          <a:ext cx="0" cy="0"/>
          <a:chOff x="0" y="0"/>
          <a:chExt cx="0" cy="0"/>
        </a:xfrm>
      </p:grpSpPr>
      <p:sp>
        <p:nvSpPr>
          <p:cNvPr id="9" name="Oval 7">
            <a:extLst>
              <a:ext uri="{FF2B5EF4-FFF2-40B4-BE49-F238E27FC236}">
                <a16:creationId xmlns:a16="http://schemas.microsoft.com/office/drawing/2014/main" id="{46132F88-16D9-CBF4-30DD-C3D6838ADA10}"/>
              </a:ext>
            </a:extLst>
          </p:cNvPr>
          <p:cNvSpPr>
            <a:spLocks noChangeArrowheads="1"/>
          </p:cNvSpPr>
          <p:nvPr/>
        </p:nvSpPr>
        <p:spPr bwMode="auto">
          <a:xfrm>
            <a:off x="3589265" y="275339"/>
            <a:ext cx="711994" cy="713184"/>
          </a:xfrm>
          <a:prstGeom prst="ellipse">
            <a:avLst/>
          </a:pr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0" name="Freeform 8">
            <a:extLst>
              <a:ext uri="{FF2B5EF4-FFF2-40B4-BE49-F238E27FC236}">
                <a16:creationId xmlns:a16="http://schemas.microsoft.com/office/drawing/2014/main" id="{EDABEB8C-D05C-EB27-37F8-9A655AC6E99B}"/>
              </a:ext>
            </a:extLst>
          </p:cNvPr>
          <p:cNvSpPr>
            <a:spLocks/>
          </p:cNvSpPr>
          <p:nvPr/>
        </p:nvSpPr>
        <p:spPr bwMode="auto">
          <a:xfrm>
            <a:off x="4216724" y="275339"/>
            <a:ext cx="1779985" cy="713184"/>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09" y="92"/>
                  <a:pt x="230" y="72"/>
                  <a:pt x="230" y="46"/>
                </a:cubicBezTo>
                <a:cubicBezTo>
                  <a:pt x="230" y="46"/>
                  <a:pt x="230" y="46"/>
                  <a:pt x="230" y="46"/>
                </a:cubicBezTo>
                <a:cubicBezTo>
                  <a:pt x="230" y="21"/>
                  <a:pt x="209" y="0"/>
                  <a:pt x="184" y="0"/>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9">
            <a:extLst>
              <a:ext uri="{FF2B5EF4-FFF2-40B4-BE49-F238E27FC236}">
                <a16:creationId xmlns:a16="http://schemas.microsoft.com/office/drawing/2014/main" id="{E3DD37C5-3502-967B-50E0-805F9AE20075}"/>
              </a:ext>
            </a:extLst>
          </p:cNvPr>
          <p:cNvSpPr>
            <a:spLocks/>
          </p:cNvSpPr>
          <p:nvPr/>
        </p:nvSpPr>
        <p:spPr bwMode="auto">
          <a:xfrm>
            <a:off x="2165277" y="584902"/>
            <a:ext cx="1432322" cy="1016794"/>
          </a:xfrm>
          <a:custGeom>
            <a:avLst/>
            <a:gdLst>
              <a:gd name="T0" fmla="*/ 8 w 185"/>
              <a:gd name="T1" fmla="*/ 131 h 131"/>
              <a:gd name="T2" fmla="*/ 0 w 185"/>
              <a:gd name="T3" fmla="*/ 122 h 131"/>
              <a:gd name="T4" fmla="*/ 115 w 185"/>
              <a:gd name="T5" fmla="*/ 5 h 131"/>
              <a:gd name="T6" fmla="*/ 125 w 185"/>
              <a:gd name="T7" fmla="*/ 0 h 131"/>
              <a:gd name="T8" fmla="*/ 185 w 185"/>
              <a:gd name="T9" fmla="*/ 0 h 131"/>
              <a:gd name="T10" fmla="*/ 185 w 185"/>
              <a:gd name="T11" fmla="*/ 12 h 131"/>
              <a:gd name="T12" fmla="*/ 130 w 185"/>
              <a:gd name="T13" fmla="*/ 12 h 131"/>
              <a:gd name="T14" fmla="*/ 120 w 185"/>
              <a:gd name="T15" fmla="*/ 17 h 131"/>
              <a:gd name="T16" fmla="*/ 8 w 18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 h="131">
                <a:moveTo>
                  <a:pt x="8" y="131"/>
                </a:moveTo>
                <a:cubicBezTo>
                  <a:pt x="0" y="122"/>
                  <a:pt x="0" y="122"/>
                  <a:pt x="0" y="122"/>
                </a:cubicBezTo>
                <a:cubicBezTo>
                  <a:pt x="115" y="5"/>
                  <a:pt x="115" y="5"/>
                  <a:pt x="115" y="5"/>
                </a:cubicBezTo>
                <a:cubicBezTo>
                  <a:pt x="117" y="2"/>
                  <a:pt x="121" y="0"/>
                  <a:pt x="125" y="0"/>
                </a:cubicBezTo>
                <a:cubicBezTo>
                  <a:pt x="185" y="0"/>
                  <a:pt x="185" y="0"/>
                  <a:pt x="185" y="0"/>
                </a:cubicBezTo>
                <a:cubicBezTo>
                  <a:pt x="185" y="12"/>
                  <a:pt x="185" y="12"/>
                  <a:pt x="185" y="12"/>
                </a:cubicBezTo>
                <a:cubicBezTo>
                  <a:pt x="130" y="12"/>
                  <a:pt x="130" y="12"/>
                  <a:pt x="130" y="12"/>
                </a:cubicBezTo>
                <a:cubicBezTo>
                  <a:pt x="126" y="12"/>
                  <a:pt x="122" y="14"/>
                  <a:pt x="120" y="17"/>
                </a:cubicBezTo>
                <a:lnTo>
                  <a:pt x="8" y="131"/>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2" name="Freeform 10">
            <a:extLst>
              <a:ext uri="{FF2B5EF4-FFF2-40B4-BE49-F238E27FC236}">
                <a16:creationId xmlns:a16="http://schemas.microsoft.com/office/drawing/2014/main" id="{B603A129-1F0B-0849-62DC-56B7126691FF}"/>
              </a:ext>
            </a:extLst>
          </p:cNvPr>
          <p:cNvSpPr>
            <a:spLocks noEditPoints="1"/>
          </p:cNvSpPr>
          <p:nvPr/>
        </p:nvSpPr>
        <p:spPr bwMode="auto">
          <a:xfrm>
            <a:off x="153121" y="1220695"/>
            <a:ext cx="2399110" cy="2405063"/>
          </a:xfrm>
          <a:custGeom>
            <a:avLst/>
            <a:gdLst>
              <a:gd name="T0" fmla="*/ 298 w 310"/>
              <a:gd name="T1" fmla="*/ 143 h 310"/>
              <a:gd name="T2" fmla="*/ 288 w 310"/>
              <a:gd name="T3" fmla="*/ 101 h 310"/>
              <a:gd name="T4" fmla="*/ 299 w 310"/>
              <a:gd name="T5" fmla="*/ 95 h 310"/>
              <a:gd name="T6" fmla="*/ 310 w 310"/>
              <a:gd name="T7" fmla="*/ 143 h 310"/>
              <a:gd name="T8" fmla="*/ 298 w 310"/>
              <a:gd name="T9" fmla="*/ 143 h 310"/>
              <a:gd name="T10" fmla="*/ 299 w 310"/>
              <a:gd name="T11" fmla="*/ 215 h 310"/>
              <a:gd name="T12" fmla="*/ 310 w 310"/>
              <a:gd name="T13" fmla="*/ 167 h 310"/>
              <a:gd name="T14" fmla="*/ 298 w 310"/>
              <a:gd name="T15" fmla="*/ 167 h 310"/>
              <a:gd name="T16" fmla="*/ 288 w 310"/>
              <a:gd name="T17" fmla="*/ 210 h 310"/>
              <a:gd name="T18" fmla="*/ 299 w 310"/>
              <a:gd name="T19" fmla="*/ 215 h 310"/>
              <a:gd name="T20" fmla="*/ 264 w 310"/>
              <a:gd name="T21" fmla="*/ 249 h 310"/>
              <a:gd name="T22" fmla="*/ 272 w 310"/>
              <a:gd name="T23" fmla="*/ 257 h 310"/>
              <a:gd name="T24" fmla="*/ 288 w 310"/>
              <a:gd name="T25" fmla="*/ 236 h 310"/>
              <a:gd name="T26" fmla="*/ 277 w 310"/>
              <a:gd name="T27" fmla="*/ 231 h 310"/>
              <a:gd name="T28" fmla="*/ 264 w 310"/>
              <a:gd name="T29" fmla="*/ 249 h 310"/>
              <a:gd name="T30" fmla="*/ 247 w 310"/>
              <a:gd name="T31" fmla="*/ 266 h 310"/>
              <a:gd name="T32" fmla="*/ 155 w 310"/>
              <a:gd name="T33" fmla="*/ 299 h 310"/>
              <a:gd name="T34" fmla="*/ 12 w 310"/>
              <a:gd name="T35" fmla="*/ 155 h 310"/>
              <a:gd name="T36" fmla="*/ 155 w 310"/>
              <a:gd name="T37" fmla="*/ 12 h 310"/>
              <a:gd name="T38" fmla="*/ 277 w 310"/>
              <a:gd name="T39" fmla="*/ 80 h 310"/>
              <a:gd name="T40" fmla="*/ 288 w 310"/>
              <a:gd name="T41" fmla="*/ 74 h 310"/>
              <a:gd name="T42" fmla="*/ 155 w 310"/>
              <a:gd name="T43" fmla="*/ 0 h 310"/>
              <a:gd name="T44" fmla="*/ 0 w 310"/>
              <a:gd name="T45" fmla="*/ 155 h 310"/>
              <a:gd name="T46" fmla="*/ 155 w 310"/>
              <a:gd name="T47" fmla="*/ 310 h 310"/>
              <a:gd name="T48" fmla="*/ 255 w 310"/>
              <a:gd name="T49" fmla="*/ 274 h 310"/>
              <a:gd name="T50" fmla="*/ 247 w 310"/>
              <a:gd name="T51" fmla="*/ 266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0" h="310">
                <a:moveTo>
                  <a:pt x="298" y="143"/>
                </a:moveTo>
                <a:cubicBezTo>
                  <a:pt x="297" y="128"/>
                  <a:pt x="294" y="114"/>
                  <a:pt x="288" y="101"/>
                </a:cubicBezTo>
                <a:cubicBezTo>
                  <a:pt x="299" y="95"/>
                  <a:pt x="299" y="95"/>
                  <a:pt x="299" y="95"/>
                </a:cubicBezTo>
                <a:cubicBezTo>
                  <a:pt x="305" y="110"/>
                  <a:pt x="309" y="126"/>
                  <a:pt x="310" y="143"/>
                </a:cubicBezTo>
                <a:lnTo>
                  <a:pt x="298" y="143"/>
                </a:lnTo>
                <a:close/>
                <a:moveTo>
                  <a:pt x="299" y="215"/>
                </a:moveTo>
                <a:cubicBezTo>
                  <a:pt x="305" y="200"/>
                  <a:pt x="309" y="184"/>
                  <a:pt x="310" y="167"/>
                </a:cubicBezTo>
                <a:cubicBezTo>
                  <a:pt x="298" y="167"/>
                  <a:pt x="298" y="167"/>
                  <a:pt x="298" y="167"/>
                </a:cubicBezTo>
                <a:cubicBezTo>
                  <a:pt x="297" y="182"/>
                  <a:pt x="294" y="196"/>
                  <a:pt x="288" y="210"/>
                </a:cubicBezTo>
                <a:lnTo>
                  <a:pt x="299" y="215"/>
                </a:lnTo>
                <a:close/>
                <a:moveTo>
                  <a:pt x="264" y="249"/>
                </a:moveTo>
                <a:cubicBezTo>
                  <a:pt x="272" y="257"/>
                  <a:pt x="272" y="257"/>
                  <a:pt x="272" y="257"/>
                </a:cubicBezTo>
                <a:cubicBezTo>
                  <a:pt x="278" y="251"/>
                  <a:pt x="283" y="244"/>
                  <a:pt x="288" y="236"/>
                </a:cubicBezTo>
                <a:cubicBezTo>
                  <a:pt x="277" y="231"/>
                  <a:pt x="277" y="231"/>
                  <a:pt x="277" y="231"/>
                </a:cubicBezTo>
                <a:cubicBezTo>
                  <a:pt x="273" y="237"/>
                  <a:pt x="269" y="243"/>
                  <a:pt x="264" y="249"/>
                </a:cubicBezTo>
                <a:close/>
                <a:moveTo>
                  <a:pt x="247" y="266"/>
                </a:moveTo>
                <a:cubicBezTo>
                  <a:pt x="222" y="286"/>
                  <a:pt x="190" y="299"/>
                  <a:pt x="155" y="299"/>
                </a:cubicBezTo>
                <a:cubicBezTo>
                  <a:pt x="76" y="299"/>
                  <a:pt x="12" y="234"/>
                  <a:pt x="12" y="155"/>
                </a:cubicBezTo>
                <a:cubicBezTo>
                  <a:pt x="12" y="76"/>
                  <a:pt x="76" y="12"/>
                  <a:pt x="155" y="12"/>
                </a:cubicBezTo>
                <a:cubicBezTo>
                  <a:pt x="207" y="12"/>
                  <a:pt x="252" y="39"/>
                  <a:pt x="277" y="80"/>
                </a:cubicBezTo>
                <a:cubicBezTo>
                  <a:pt x="288" y="74"/>
                  <a:pt x="288" y="74"/>
                  <a:pt x="288" y="74"/>
                </a:cubicBezTo>
                <a:cubicBezTo>
                  <a:pt x="260" y="30"/>
                  <a:pt x="211" y="0"/>
                  <a:pt x="155" y="0"/>
                </a:cubicBezTo>
                <a:cubicBezTo>
                  <a:pt x="70" y="0"/>
                  <a:pt x="0" y="70"/>
                  <a:pt x="0" y="155"/>
                </a:cubicBezTo>
                <a:cubicBezTo>
                  <a:pt x="0" y="241"/>
                  <a:pt x="70" y="310"/>
                  <a:pt x="155" y="310"/>
                </a:cubicBezTo>
                <a:cubicBezTo>
                  <a:pt x="193" y="310"/>
                  <a:pt x="228" y="297"/>
                  <a:pt x="255" y="274"/>
                </a:cubicBezTo>
                <a:lnTo>
                  <a:pt x="247" y="266"/>
                </a:ln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3" name="Oval 11">
            <a:extLst>
              <a:ext uri="{FF2B5EF4-FFF2-40B4-BE49-F238E27FC236}">
                <a16:creationId xmlns:a16="http://schemas.microsoft.com/office/drawing/2014/main" id="{4EBB2F76-9871-F5D6-FD12-00C924F66F28}"/>
              </a:ext>
            </a:extLst>
          </p:cNvPr>
          <p:cNvSpPr>
            <a:spLocks noChangeArrowheads="1"/>
          </p:cNvSpPr>
          <p:nvPr/>
        </p:nvSpPr>
        <p:spPr bwMode="auto">
          <a:xfrm>
            <a:off x="3821436" y="1174261"/>
            <a:ext cx="711994" cy="714375"/>
          </a:xfrm>
          <a:prstGeom prst="ellipse">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4" name="Freeform 12">
            <a:extLst>
              <a:ext uri="{FF2B5EF4-FFF2-40B4-BE49-F238E27FC236}">
                <a16:creationId xmlns:a16="http://schemas.microsoft.com/office/drawing/2014/main" id="{42DB999D-AF24-5373-841C-7A16085C63AD}"/>
              </a:ext>
            </a:extLst>
          </p:cNvPr>
          <p:cNvSpPr>
            <a:spLocks/>
          </p:cNvSpPr>
          <p:nvPr/>
        </p:nvSpPr>
        <p:spPr bwMode="auto">
          <a:xfrm>
            <a:off x="4448896" y="1174261"/>
            <a:ext cx="1779985" cy="714375"/>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1"/>
                  <a:pt x="0" y="92"/>
                </a:cubicBezTo>
                <a:cubicBezTo>
                  <a:pt x="184" y="92"/>
                  <a:pt x="184" y="92"/>
                  <a:pt x="184" y="92"/>
                </a:cubicBezTo>
                <a:cubicBezTo>
                  <a:pt x="209" y="92"/>
                  <a:pt x="230" y="71"/>
                  <a:pt x="230" y="46"/>
                </a:cubicBezTo>
                <a:cubicBezTo>
                  <a:pt x="230" y="46"/>
                  <a:pt x="230" y="46"/>
                  <a:pt x="230" y="46"/>
                </a:cubicBezTo>
                <a:cubicBezTo>
                  <a:pt x="230" y="20"/>
                  <a:pt x="209" y="0"/>
                  <a:pt x="184" y="0"/>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5" name="Freeform 13">
            <a:extLst>
              <a:ext uri="{FF2B5EF4-FFF2-40B4-BE49-F238E27FC236}">
                <a16:creationId xmlns:a16="http://schemas.microsoft.com/office/drawing/2014/main" id="{B3FBDF13-8221-9F89-DC28-7F211B44DED3}"/>
              </a:ext>
            </a:extLst>
          </p:cNvPr>
          <p:cNvSpPr>
            <a:spLocks/>
          </p:cNvSpPr>
          <p:nvPr/>
        </p:nvSpPr>
        <p:spPr bwMode="auto">
          <a:xfrm>
            <a:off x="2204567" y="1485015"/>
            <a:ext cx="1616869" cy="534590"/>
          </a:xfrm>
          <a:custGeom>
            <a:avLst/>
            <a:gdLst>
              <a:gd name="T0" fmla="*/ 6 w 209"/>
              <a:gd name="T1" fmla="*/ 69 h 69"/>
              <a:gd name="T2" fmla="*/ 0 w 209"/>
              <a:gd name="T3" fmla="*/ 58 h 69"/>
              <a:gd name="T4" fmla="*/ 112 w 209"/>
              <a:gd name="T5" fmla="*/ 1 h 69"/>
              <a:gd name="T6" fmla="*/ 119 w 209"/>
              <a:gd name="T7" fmla="*/ 0 h 69"/>
              <a:gd name="T8" fmla="*/ 209 w 209"/>
              <a:gd name="T9" fmla="*/ 0 h 69"/>
              <a:gd name="T10" fmla="*/ 209 w 209"/>
              <a:gd name="T11" fmla="*/ 12 h 69"/>
              <a:gd name="T12" fmla="*/ 121 w 209"/>
              <a:gd name="T13" fmla="*/ 12 h 69"/>
              <a:gd name="T14" fmla="*/ 115 w 209"/>
              <a:gd name="T15" fmla="*/ 13 h 69"/>
              <a:gd name="T16" fmla="*/ 6 w 209"/>
              <a:gd name="T1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69">
                <a:moveTo>
                  <a:pt x="6" y="69"/>
                </a:moveTo>
                <a:cubicBezTo>
                  <a:pt x="0" y="58"/>
                  <a:pt x="0" y="58"/>
                  <a:pt x="0" y="58"/>
                </a:cubicBezTo>
                <a:cubicBezTo>
                  <a:pt x="112" y="1"/>
                  <a:pt x="112" y="1"/>
                  <a:pt x="112" y="1"/>
                </a:cubicBezTo>
                <a:cubicBezTo>
                  <a:pt x="114" y="0"/>
                  <a:pt x="116" y="0"/>
                  <a:pt x="119" y="0"/>
                </a:cubicBezTo>
                <a:cubicBezTo>
                  <a:pt x="209" y="0"/>
                  <a:pt x="209" y="0"/>
                  <a:pt x="209" y="0"/>
                </a:cubicBezTo>
                <a:cubicBezTo>
                  <a:pt x="209" y="12"/>
                  <a:pt x="209" y="12"/>
                  <a:pt x="209" y="12"/>
                </a:cubicBezTo>
                <a:cubicBezTo>
                  <a:pt x="121" y="12"/>
                  <a:pt x="121" y="12"/>
                  <a:pt x="121" y="12"/>
                </a:cubicBezTo>
                <a:cubicBezTo>
                  <a:pt x="119" y="12"/>
                  <a:pt x="117" y="12"/>
                  <a:pt x="115" y="13"/>
                </a:cubicBezTo>
                <a:lnTo>
                  <a:pt x="6" y="69"/>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6" name="Freeform 14">
            <a:extLst>
              <a:ext uri="{FF2B5EF4-FFF2-40B4-BE49-F238E27FC236}">
                <a16:creationId xmlns:a16="http://schemas.microsoft.com/office/drawing/2014/main" id="{2689A628-D78D-AB90-3511-BD63D4A7F4A6}"/>
              </a:ext>
            </a:extLst>
          </p:cNvPr>
          <p:cNvSpPr>
            <a:spLocks noEditPoints="1"/>
          </p:cNvSpPr>
          <p:nvPr/>
        </p:nvSpPr>
        <p:spPr bwMode="auto">
          <a:xfrm>
            <a:off x="369815" y="1438580"/>
            <a:ext cx="1965722" cy="1969294"/>
          </a:xfrm>
          <a:custGeom>
            <a:avLst/>
            <a:gdLst>
              <a:gd name="T0" fmla="*/ 242 w 254"/>
              <a:gd name="T1" fmla="*/ 139 h 254"/>
              <a:gd name="T2" fmla="*/ 254 w 254"/>
              <a:gd name="T3" fmla="*/ 139 h 254"/>
              <a:gd name="T4" fmla="*/ 245 w 254"/>
              <a:gd name="T5" fmla="*/ 174 h 254"/>
              <a:gd name="T6" fmla="*/ 235 w 254"/>
              <a:gd name="T7" fmla="*/ 169 h 254"/>
              <a:gd name="T8" fmla="*/ 242 w 254"/>
              <a:gd name="T9" fmla="*/ 139 h 254"/>
              <a:gd name="T10" fmla="*/ 199 w 254"/>
              <a:gd name="T11" fmla="*/ 217 h 254"/>
              <a:gd name="T12" fmla="*/ 127 w 254"/>
              <a:gd name="T13" fmla="*/ 242 h 254"/>
              <a:gd name="T14" fmla="*/ 12 w 254"/>
              <a:gd name="T15" fmla="*/ 127 h 254"/>
              <a:gd name="T16" fmla="*/ 127 w 254"/>
              <a:gd name="T17" fmla="*/ 12 h 254"/>
              <a:gd name="T18" fmla="*/ 242 w 254"/>
              <a:gd name="T19" fmla="*/ 115 h 254"/>
              <a:gd name="T20" fmla="*/ 254 w 254"/>
              <a:gd name="T21" fmla="*/ 115 h 254"/>
              <a:gd name="T22" fmla="*/ 127 w 254"/>
              <a:gd name="T23" fmla="*/ 0 h 254"/>
              <a:gd name="T24" fmla="*/ 0 w 254"/>
              <a:gd name="T25" fmla="*/ 127 h 254"/>
              <a:gd name="T26" fmla="*/ 127 w 254"/>
              <a:gd name="T27" fmla="*/ 254 h 254"/>
              <a:gd name="T28" fmla="*/ 207 w 254"/>
              <a:gd name="T29" fmla="*/ 226 h 254"/>
              <a:gd name="T30" fmla="*/ 199 w 254"/>
              <a:gd name="T31" fmla="*/ 217 h 254"/>
              <a:gd name="T32" fmla="*/ 224 w 254"/>
              <a:gd name="T33" fmla="*/ 190 h 254"/>
              <a:gd name="T34" fmla="*/ 216 w 254"/>
              <a:gd name="T35" fmla="*/ 201 h 254"/>
              <a:gd name="T36" fmla="*/ 224 w 254"/>
              <a:gd name="T37" fmla="*/ 209 h 254"/>
              <a:gd name="T38" fmla="*/ 234 w 254"/>
              <a:gd name="T39" fmla="*/ 195 h 254"/>
              <a:gd name="T40" fmla="*/ 224 w 254"/>
              <a:gd name="T41"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254">
                <a:moveTo>
                  <a:pt x="242" y="139"/>
                </a:moveTo>
                <a:cubicBezTo>
                  <a:pt x="254" y="139"/>
                  <a:pt x="254" y="139"/>
                  <a:pt x="254" y="139"/>
                </a:cubicBezTo>
                <a:cubicBezTo>
                  <a:pt x="253" y="151"/>
                  <a:pt x="250" y="163"/>
                  <a:pt x="245" y="174"/>
                </a:cubicBezTo>
                <a:cubicBezTo>
                  <a:pt x="235" y="169"/>
                  <a:pt x="235" y="169"/>
                  <a:pt x="235" y="169"/>
                </a:cubicBezTo>
                <a:cubicBezTo>
                  <a:pt x="238" y="159"/>
                  <a:pt x="241" y="149"/>
                  <a:pt x="242" y="139"/>
                </a:cubicBezTo>
                <a:close/>
                <a:moveTo>
                  <a:pt x="199" y="217"/>
                </a:moveTo>
                <a:cubicBezTo>
                  <a:pt x="179" y="233"/>
                  <a:pt x="154" y="242"/>
                  <a:pt x="127" y="242"/>
                </a:cubicBezTo>
                <a:cubicBezTo>
                  <a:pt x="64" y="242"/>
                  <a:pt x="12" y="191"/>
                  <a:pt x="12" y="127"/>
                </a:cubicBezTo>
                <a:cubicBezTo>
                  <a:pt x="12" y="64"/>
                  <a:pt x="64" y="12"/>
                  <a:pt x="127" y="12"/>
                </a:cubicBezTo>
                <a:cubicBezTo>
                  <a:pt x="187" y="12"/>
                  <a:pt x="236" y="57"/>
                  <a:pt x="242" y="115"/>
                </a:cubicBezTo>
                <a:cubicBezTo>
                  <a:pt x="254" y="115"/>
                  <a:pt x="254" y="115"/>
                  <a:pt x="254" y="115"/>
                </a:cubicBezTo>
                <a:cubicBezTo>
                  <a:pt x="248" y="51"/>
                  <a:pt x="193" y="0"/>
                  <a:pt x="127" y="0"/>
                </a:cubicBezTo>
                <a:cubicBezTo>
                  <a:pt x="57" y="0"/>
                  <a:pt x="0" y="57"/>
                  <a:pt x="0" y="127"/>
                </a:cubicBezTo>
                <a:cubicBezTo>
                  <a:pt x="0" y="197"/>
                  <a:pt x="57" y="254"/>
                  <a:pt x="127" y="254"/>
                </a:cubicBezTo>
                <a:cubicBezTo>
                  <a:pt x="158" y="254"/>
                  <a:pt x="185" y="243"/>
                  <a:pt x="207" y="226"/>
                </a:cubicBezTo>
                <a:lnTo>
                  <a:pt x="199" y="217"/>
                </a:lnTo>
                <a:close/>
                <a:moveTo>
                  <a:pt x="224" y="190"/>
                </a:moveTo>
                <a:cubicBezTo>
                  <a:pt x="221" y="194"/>
                  <a:pt x="219" y="197"/>
                  <a:pt x="216" y="201"/>
                </a:cubicBezTo>
                <a:cubicBezTo>
                  <a:pt x="224" y="209"/>
                  <a:pt x="224" y="209"/>
                  <a:pt x="224" y="209"/>
                </a:cubicBezTo>
                <a:cubicBezTo>
                  <a:pt x="228" y="205"/>
                  <a:pt x="231" y="200"/>
                  <a:pt x="234" y="195"/>
                </a:cubicBezTo>
                <a:lnTo>
                  <a:pt x="224" y="190"/>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7" name="Oval 15">
            <a:extLst>
              <a:ext uri="{FF2B5EF4-FFF2-40B4-BE49-F238E27FC236}">
                <a16:creationId xmlns:a16="http://schemas.microsoft.com/office/drawing/2014/main" id="{9CB31EAE-3974-A418-49EC-08C1F0A9C015}"/>
              </a:ext>
            </a:extLst>
          </p:cNvPr>
          <p:cNvSpPr>
            <a:spLocks noChangeArrowheads="1"/>
          </p:cNvSpPr>
          <p:nvPr/>
        </p:nvSpPr>
        <p:spPr bwMode="auto">
          <a:xfrm>
            <a:off x="4046465" y="2066039"/>
            <a:ext cx="711994" cy="714375"/>
          </a:xfrm>
          <a:prstGeom prst="ellipse">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8" name="Freeform 16">
            <a:extLst>
              <a:ext uri="{FF2B5EF4-FFF2-40B4-BE49-F238E27FC236}">
                <a16:creationId xmlns:a16="http://schemas.microsoft.com/office/drawing/2014/main" id="{BBC95DDC-54A9-7A82-C7EF-29B95E6883D5}"/>
              </a:ext>
            </a:extLst>
          </p:cNvPr>
          <p:cNvSpPr>
            <a:spLocks/>
          </p:cNvSpPr>
          <p:nvPr/>
        </p:nvSpPr>
        <p:spPr bwMode="auto">
          <a:xfrm>
            <a:off x="4672733" y="2066039"/>
            <a:ext cx="1779985" cy="714375"/>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1"/>
                  <a:pt x="23" y="27"/>
                  <a:pt x="23" y="46"/>
                </a:cubicBezTo>
                <a:cubicBezTo>
                  <a:pt x="23" y="65"/>
                  <a:pt x="14" y="82"/>
                  <a:pt x="0" y="92"/>
                </a:cubicBezTo>
                <a:cubicBezTo>
                  <a:pt x="184" y="92"/>
                  <a:pt x="184" y="92"/>
                  <a:pt x="184" y="92"/>
                </a:cubicBezTo>
                <a:cubicBezTo>
                  <a:pt x="210" y="92"/>
                  <a:pt x="230" y="72"/>
                  <a:pt x="230" y="46"/>
                </a:cubicBezTo>
                <a:cubicBezTo>
                  <a:pt x="230" y="46"/>
                  <a:pt x="230" y="46"/>
                  <a:pt x="230" y="46"/>
                </a:cubicBezTo>
                <a:cubicBezTo>
                  <a:pt x="230" y="21"/>
                  <a:pt x="210" y="0"/>
                  <a:pt x="184"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19" name="Rectangle 17">
            <a:extLst>
              <a:ext uri="{FF2B5EF4-FFF2-40B4-BE49-F238E27FC236}">
                <a16:creationId xmlns:a16="http://schemas.microsoft.com/office/drawing/2014/main" id="{00EB033C-0D26-EE8A-C17D-40C0E209177F}"/>
              </a:ext>
            </a:extLst>
          </p:cNvPr>
          <p:cNvSpPr>
            <a:spLocks noChangeArrowheads="1"/>
          </p:cNvSpPr>
          <p:nvPr/>
        </p:nvSpPr>
        <p:spPr bwMode="auto">
          <a:xfrm>
            <a:off x="2127177" y="2376793"/>
            <a:ext cx="1926431" cy="92869"/>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0" name="Freeform 18">
            <a:extLst>
              <a:ext uri="{FF2B5EF4-FFF2-40B4-BE49-F238E27FC236}">
                <a16:creationId xmlns:a16="http://schemas.microsoft.com/office/drawing/2014/main" id="{BB984F09-9537-1688-95B1-6BB58E2CB9E0}"/>
              </a:ext>
            </a:extLst>
          </p:cNvPr>
          <p:cNvSpPr>
            <a:spLocks noEditPoints="1"/>
          </p:cNvSpPr>
          <p:nvPr/>
        </p:nvSpPr>
        <p:spPr bwMode="auto">
          <a:xfrm>
            <a:off x="579364" y="1648130"/>
            <a:ext cx="1547813" cy="1551384"/>
          </a:xfrm>
          <a:custGeom>
            <a:avLst/>
            <a:gdLst>
              <a:gd name="T0" fmla="*/ 153 w 200"/>
              <a:gd name="T1" fmla="*/ 171 h 200"/>
              <a:gd name="T2" fmla="*/ 161 w 200"/>
              <a:gd name="T3" fmla="*/ 179 h 200"/>
              <a:gd name="T4" fmla="*/ 100 w 200"/>
              <a:gd name="T5" fmla="*/ 200 h 200"/>
              <a:gd name="T6" fmla="*/ 0 w 200"/>
              <a:gd name="T7" fmla="*/ 100 h 200"/>
              <a:gd name="T8" fmla="*/ 100 w 200"/>
              <a:gd name="T9" fmla="*/ 0 h 200"/>
              <a:gd name="T10" fmla="*/ 200 w 200"/>
              <a:gd name="T11" fmla="*/ 100 h 200"/>
              <a:gd name="T12" fmla="*/ 194 w 200"/>
              <a:gd name="T13" fmla="*/ 135 h 200"/>
              <a:gd name="T14" fmla="*/ 184 w 200"/>
              <a:gd name="T15" fmla="*/ 129 h 200"/>
              <a:gd name="T16" fmla="*/ 189 w 200"/>
              <a:gd name="T17" fmla="*/ 100 h 200"/>
              <a:gd name="T18" fmla="*/ 100 w 200"/>
              <a:gd name="T19" fmla="*/ 12 h 200"/>
              <a:gd name="T20" fmla="*/ 12 w 200"/>
              <a:gd name="T21" fmla="*/ 100 h 200"/>
              <a:gd name="T22" fmla="*/ 100 w 200"/>
              <a:gd name="T23" fmla="*/ 189 h 200"/>
              <a:gd name="T24" fmla="*/ 153 w 200"/>
              <a:gd name="T25" fmla="*/ 171 h 200"/>
              <a:gd name="T26" fmla="*/ 173 w 200"/>
              <a:gd name="T27" fmla="*/ 150 h 200"/>
              <a:gd name="T28" fmla="*/ 170 w 200"/>
              <a:gd name="T29" fmla="*/ 154 h 200"/>
              <a:gd name="T30" fmla="*/ 178 w 200"/>
              <a:gd name="T31" fmla="*/ 163 h 200"/>
              <a:gd name="T32" fmla="*/ 183 w 200"/>
              <a:gd name="T33" fmla="*/ 156 h 200"/>
              <a:gd name="T34" fmla="*/ 173 w 200"/>
              <a:gd name="T35" fmla="*/ 1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53" y="171"/>
                </a:moveTo>
                <a:cubicBezTo>
                  <a:pt x="161" y="179"/>
                  <a:pt x="161" y="179"/>
                  <a:pt x="161" y="179"/>
                </a:cubicBezTo>
                <a:cubicBezTo>
                  <a:pt x="144" y="193"/>
                  <a:pt x="123" y="200"/>
                  <a:pt x="100" y="200"/>
                </a:cubicBezTo>
                <a:cubicBezTo>
                  <a:pt x="45" y="200"/>
                  <a:pt x="0" y="155"/>
                  <a:pt x="0" y="100"/>
                </a:cubicBezTo>
                <a:cubicBezTo>
                  <a:pt x="0" y="45"/>
                  <a:pt x="45" y="0"/>
                  <a:pt x="100" y="0"/>
                </a:cubicBezTo>
                <a:cubicBezTo>
                  <a:pt x="156" y="0"/>
                  <a:pt x="200" y="45"/>
                  <a:pt x="200" y="100"/>
                </a:cubicBezTo>
                <a:cubicBezTo>
                  <a:pt x="200" y="112"/>
                  <a:pt x="198" y="124"/>
                  <a:pt x="194" y="135"/>
                </a:cubicBezTo>
                <a:cubicBezTo>
                  <a:pt x="184" y="129"/>
                  <a:pt x="184" y="129"/>
                  <a:pt x="184" y="129"/>
                </a:cubicBezTo>
                <a:cubicBezTo>
                  <a:pt x="187" y="120"/>
                  <a:pt x="189" y="110"/>
                  <a:pt x="189" y="100"/>
                </a:cubicBezTo>
                <a:cubicBezTo>
                  <a:pt x="189" y="51"/>
                  <a:pt x="149" y="12"/>
                  <a:pt x="100" y="12"/>
                </a:cubicBezTo>
                <a:cubicBezTo>
                  <a:pt x="52" y="12"/>
                  <a:pt x="12" y="51"/>
                  <a:pt x="12" y="100"/>
                </a:cubicBezTo>
                <a:cubicBezTo>
                  <a:pt x="12" y="149"/>
                  <a:pt x="52" y="189"/>
                  <a:pt x="100" y="189"/>
                </a:cubicBezTo>
                <a:cubicBezTo>
                  <a:pt x="120" y="189"/>
                  <a:pt x="138" y="182"/>
                  <a:pt x="153" y="171"/>
                </a:cubicBezTo>
                <a:close/>
                <a:moveTo>
                  <a:pt x="173" y="150"/>
                </a:moveTo>
                <a:cubicBezTo>
                  <a:pt x="172" y="152"/>
                  <a:pt x="171" y="153"/>
                  <a:pt x="170" y="154"/>
                </a:cubicBezTo>
                <a:cubicBezTo>
                  <a:pt x="178" y="163"/>
                  <a:pt x="178" y="163"/>
                  <a:pt x="178" y="163"/>
                </a:cubicBezTo>
                <a:cubicBezTo>
                  <a:pt x="180" y="161"/>
                  <a:pt x="182" y="158"/>
                  <a:pt x="183" y="156"/>
                </a:cubicBezTo>
                <a:lnTo>
                  <a:pt x="173" y="150"/>
                </a:ln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1" name="Oval 19">
            <a:extLst>
              <a:ext uri="{FF2B5EF4-FFF2-40B4-BE49-F238E27FC236}">
                <a16:creationId xmlns:a16="http://schemas.microsoft.com/office/drawing/2014/main" id="{C0CF51C1-AC85-7905-B1A5-83512BADFDA4}"/>
              </a:ext>
            </a:extLst>
          </p:cNvPr>
          <p:cNvSpPr>
            <a:spLocks noChangeArrowheads="1"/>
          </p:cNvSpPr>
          <p:nvPr/>
        </p:nvSpPr>
        <p:spPr bwMode="auto">
          <a:xfrm>
            <a:off x="3821436" y="2959008"/>
            <a:ext cx="711994" cy="720328"/>
          </a:xfrm>
          <a:prstGeom prst="ellipse">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2" name="Freeform 20">
            <a:extLst>
              <a:ext uri="{FF2B5EF4-FFF2-40B4-BE49-F238E27FC236}">
                <a16:creationId xmlns:a16="http://schemas.microsoft.com/office/drawing/2014/main" id="{2339E18A-42CC-9317-BBD7-0BE5D4BBCA64}"/>
              </a:ext>
            </a:extLst>
          </p:cNvPr>
          <p:cNvSpPr>
            <a:spLocks/>
          </p:cNvSpPr>
          <p:nvPr/>
        </p:nvSpPr>
        <p:spPr bwMode="auto">
          <a:xfrm>
            <a:off x="4448896" y="2959008"/>
            <a:ext cx="1779985" cy="720328"/>
          </a:xfrm>
          <a:custGeom>
            <a:avLst/>
            <a:gdLst>
              <a:gd name="T0" fmla="*/ 184 w 230"/>
              <a:gd name="T1" fmla="*/ 0 h 93"/>
              <a:gd name="T2" fmla="*/ 0 w 230"/>
              <a:gd name="T3" fmla="*/ 0 h 93"/>
              <a:gd name="T4" fmla="*/ 23 w 230"/>
              <a:gd name="T5" fmla="*/ 47 h 93"/>
              <a:gd name="T6" fmla="*/ 0 w 230"/>
              <a:gd name="T7" fmla="*/ 93 h 93"/>
              <a:gd name="T8" fmla="*/ 184 w 230"/>
              <a:gd name="T9" fmla="*/ 93 h 93"/>
              <a:gd name="T10" fmla="*/ 230 w 230"/>
              <a:gd name="T11" fmla="*/ 47 h 93"/>
              <a:gd name="T12" fmla="*/ 230 w 230"/>
              <a:gd name="T13" fmla="*/ 47 h 93"/>
              <a:gd name="T14" fmla="*/ 184 w 23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3">
                <a:moveTo>
                  <a:pt x="184" y="0"/>
                </a:moveTo>
                <a:cubicBezTo>
                  <a:pt x="0" y="0"/>
                  <a:pt x="0" y="0"/>
                  <a:pt x="0" y="0"/>
                </a:cubicBezTo>
                <a:cubicBezTo>
                  <a:pt x="14" y="11"/>
                  <a:pt x="23" y="28"/>
                  <a:pt x="23" y="47"/>
                </a:cubicBezTo>
                <a:cubicBezTo>
                  <a:pt x="23" y="65"/>
                  <a:pt x="14" y="82"/>
                  <a:pt x="0" y="93"/>
                </a:cubicBezTo>
                <a:cubicBezTo>
                  <a:pt x="184" y="93"/>
                  <a:pt x="184" y="93"/>
                  <a:pt x="184" y="93"/>
                </a:cubicBezTo>
                <a:cubicBezTo>
                  <a:pt x="209" y="93"/>
                  <a:pt x="230" y="72"/>
                  <a:pt x="230" y="47"/>
                </a:cubicBezTo>
                <a:cubicBezTo>
                  <a:pt x="230" y="47"/>
                  <a:pt x="230" y="47"/>
                  <a:pt x="230" y="47"/>
                </a:cubicBezTo>
                <a:cubicBezTo>
                  <a:pt x="230" y="21"/>
                  <a:pt x="209" y="0"/>
                  <a:pt x="184"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3" name="Freeform 21">
            <a:extLst>
              <a:ext uri="{FF2B5EF4-FFF2-40B4-BE49-F238E27FC236}">
                <a16:creationId xmlns:a16="http://schemas.microsoft.com/office/drawing/2014/main" id="{E459D56E-4AC5-7D37-D016-85D696B7C4AF}"/>
              </a:ext>
            </a:extLst>
          </p:cNvPr>
          <p:cNvSpPr>
            <a:spLocks/>
          </p:cNvSpPr>
          <p:nvPr/>
        </p:nvSpPr>
        <p:spPr bwMode="auto">
          <a:xfrm>
            <a:off x="1840236" y="2639921"/>
            <a:ext cx="1981200" cy="721519"/>
          </a:xfrm>
          <a:custGeom>
            <a:avLst/>
            <a:gdLst>
              <a:gd name="T0" fmla="*/ 256 w 256"/>
              <a:gd name="T1" fmla="*/ 93 h 93"/>
              <a:gd name="T2" fmla="*/ 166 w 256"/>
              <a:gd name="T3" fmla="*/ 93 h 93"/>
              <a:gd name="T4" fmla="*/ 159 w 256"/>
              <a:gd name="T5" fmla="*/ 92 h 93"/>
              <a:gd name="T6" fmla="*/ 0 w 256"/>
              <a:gd name="T7" fmla="*/ 11 h 93"/>
              <a:gd name="T8" fmla="*/ 5 w 256"/>
              <a:gd name="T9" fmla="*/ 0 h 93"/>
              <a:gd name="T10" fmla="*/ 162 w 256"/>
              <a:gd name="T11" fmla="*/ 80 h 93"/>
              <a:gd name="T12" fmla="*/ 168 w 256"/>
              <a:gd name="T13" fmla="*/ 82 h 93"/>
              <a:gd name="T14" fmla="*/ 256 w 256"/>
              <a:gd name="T15" fmla="*/ 82 h 93"/>
              <a:gd name="T16" fmla="*/ 256 w 256"/>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93">
                <a:moveTo>
                  <a:pt x="256" y="93"/>
                </a:moveTo>
                <a:cubicBezTo>
                  <a:pt x="166" y="93"/>
                  <a:pt x="166" y="93"/>
                  <a:pt x="166" y="93"/>
                </a:cubicBezTo>
                <a:cubicBezTo>
                  <a:pt x="163" y="93"/>
                  <a:pt x="161" y="93"/>
                  <a:pt x="159" y="92"/>
                </a:cubicBezTo>
                <a:cubicBezTo>
                  <a:pt x="0" y="11"/>
                  <a:pt x="0" y="11"/>
                  <a:pt x="0" y="11"/>
                </a:cubicBezTo>
                <a:cubicBezTo>
                  <a:pt x="5" y="0"/>
                  <a:pt x="5" y="0"/>
                  <a:pt x="5" y="0"/>
                </a:cubicBezTo>
                <a:cubicBezTo>
                  <a:pt x="162" y="80"/>
                  <a:pt x="162" y="80"/>
                  <a:pt x="162" y="80"/>
                </a:cubicBezTo>
                <a:cubicBezTo>
                  <a:pt x="164" y="81"/>
                  <a:pt x="166" y="82"/>
                  <a:pt x="168" y="82"/>
                </a:cubicBezTo>
                <a:cubicBezTo>
                  <a:pt x="256" y="82"/>
                  <a:pt x="256" y="82"/>
                  <a:pt x="256" y="82"/>
                </a:cubicBezTo>
                <a:lnTo>
                  <a:pt x="256" y="93"/>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4" name="Freeform 22">
            <a:extLst>
              <a:ext uri="{FF2B5EF4-FFF2-40B4-BE49-F238E27FC236}">
                <a16:creationId xmlns:a16="http://schemas.microsoft.com/office/drawing/2014/main" id="{3A31AAA5-263E-63A2-1AB9-8C880FF6B144}"/>
              </a:ext>
            </a:extLst>
          </p:cNvPr>
          <p:cNvSpPr>
            <a:spLocks/>
          </p:cNvSpPr>
          <p:nvPr/>
        </p:nvSpPr>
        <p:spPr bwMode="auto">
          <a:xfrm>
            <a:off x="787723" y="1857680"/>
            <a:ext cx="1138238" cy="1139428"/>
          </a:xfrm>
          <a:custGeom>
            <a:avLst/>
            <a:gdLst>
              <a:gd name="T0" fmla="*/ 107 w 147"/>
              <a:gd name="T1" fmla="*/ 125 h 147"/>
              <a:gd name="T2" fmla="*/ 73 w 147"/>
              <a:gd name="T3" fmla="*/ 135 h 147"/>
              <a:gd name="T4" fmla="*/ 11 w 147"/>
              <a:gd name="T5" fmla="*/ 73 h 147"/>
              <a:gd name="T6" fmla="*/ 73 w 147"/>
              <a:gd name="T7" fmla="*/ 11 h 147"/>
              <a:gd name="T8" fmla="*/ 135 w 147"/>
              <a:gd name="T9" fmla="*/ 73 h 147"/>
              <a:gd name="T10" fmla="*/ 124 w 147"/>
              <a:gd name="T11" fmla="*/ 108 h 147"/>
              <a:gd name="T12" fmla="*/ 133 w 147"/>
              <a:gd name="T13" fmla="*/ 117 h 147"/>
              <a:gd name="T14" fmla="*/ 147 w 147"/>
              <a:gd name="T15" fmla="*/ 73 h 147"/>
              <a:gd name="T16" fmla="*/ 73 w 147"/>
              <a:gd name="T17" fmla="*/ 0 h 147"/>
              <a:gd name="T18" fmla="*/ 0 w 147"/>
              <a:gd name="T19" fmla="*/ 73 h 147"/>
              <a:gd name="T20" fmla="*/ 73 w 147"/>
              <a:gd name="T21" fmla="*/ 147 h 147"/>
              <a:gd name="T22" fmla="*/ 116 w 147"/>
              <a:gd name="T23" fmla="*/ 133 h 147"/>
              <a:gd name="T24" fmla="*/ 107 w 147"/>
              <a:gd name="T25" fmla="*/ 12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47">
                <a:moveTo>
                  <a:pt x="107" y="125"/>
                </a:moveTo>
                <a:cubicBezTo>
                  <a:pt x="98" y="131"/>
                  <a:pt x="86" y="135"/>
                  <a:pt x="73" y="135"/>
                </a:cubicBezTo>
                <a:cubicBezTo>
                  <a:pt x="39" y="135"/>
                  <a:pt x="11" y="107"/>
                  <a:pt x="11" y="73"/>
                </a:cubicBezTo>
                <a:cubicBezTo>
                  <a:pt x="11" y="39"/>
                  <a:pt x="39" y="11"/>
                  <a:pt x="73" y="11"/>
                </a:cubicBezTo>
                <a:cubicBezTo>
                  <a:pt x="107" y="11"/>
                  <a:pt x="135" y="39"/>
                  <a:pt x="135" y="73"/>
                </a:cubicBezTo>
                <a:cubicBezTo>
                  <a:pt x="135" y="86"/>
                  <a:pt x="131" y="98"/>
                  <a:pt x="124" y="108"/>
                </a:cubicBezTo>
                <a:cubicBezTo>
                  <a:pt x="133" y="117"/>
                  <a:pt x="133" y="117"/>
                  <a:pt x="133" y="117"/>
                </a:cubicBezTo>
                <a:cubicBezTo>
                  <a:pt x="142" y="105"/>
                  <a:pt x="147" y="89"/>
                  <a:pt x="147" y="73"/>
                </a:cubicBezTo>
                <a:cubicBezTo>
                  <a:pt x="147" y="33"/>
                  <a:pt x="114" y="0"/>
                  <a:pt x="73" y="0"/>
                </a:cubicBezTo>
                <a:cubicBezTo>
                  <a:pt x="33" y="0"/>
                  <a:pt x="0" y="33"/>
                  <a:pt x="0" y="73"/>
                </a:cubicBezTo>
                <a:cubicBezTo>
                  <a:pt x="0" y="114"/>
                  <a:pt x="33" y="147"/>
                  <a:pt x="73" y="147"/>
                </a:cubicBezTo>
                <a:cubicBezTo>
                  <a:pt x="89" y="147"/>
                  <a:pt x="104" y="142"/>
                  <a:pt x="116" y="133"/>
                </a:cubicBezTo>
                <a:lnTo>
                  <a:pt x="107" y="125"/>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5" name="Freeform 23">
            <a:extLst>
              <a:ext uri="{FF2B5EF4-FFF2-40B4-BE49-F238E27FC236}">
                <a16:creationId xmlns:a16="http://schemas.microsoft.com/office/drawing/2014/main" id="{2F6852D0-0A43-BF1B-6D24-7F44661E9432}"/>
              </a:ext>
            </a:extLst>
          </p:cNvPr>
          <p:cNvSpPr>
            <a:spLocks noEditPoints="1"/>
          </p:cNvSpPr>
          <p:nvPr/>
        </p:nvSpPr>
        <p:spPr bwMode="auto">
          <a:xfrm>
            <a:off x="997274" y="2066039"/>
            <a:ext cx="711994" cy="714375"/>
          </a:xfrm>
          <a:custGeom>
            <a:avLst/>
            <a:gdLst>
              <a:gd name="T0" fmla="*/ 46 w 92"/>
              <a:gd name="T1" fmla="*/ 92 h 92"/>
              <a:gd name="T2" fmla="*/ 0 w 92"/>
              <a:gd name="T3" fmla="*/ 46 h 92"/>
              <a:gd name="T4" fmla="*/ 46 w 92"/>
              <a:gd name="T5" fmla="*/ 0 h 92"/>
              <a:gd name="T6" fmla="*/ 92 w 92"/>
              <a:gd name="T7" fmla="*/ 46 h 92"/>
              <a:gd name="T8" fmla="*/ 46 w 92"/>
              <a:gd name="T9" fmla="*/ 92 h 92"/>
              <a:gd name="T10" fmla="*/ 46 w 92"/>
              <a:gd name="T11" fmla="*/ 12 h 92"/>
              <a:gd name="T12" fmla="*/ 12 w 92"/>
              <a:gd name="T13" fmla="*/ 46 h 92"/>
              <a:gd name="T14" fmla="*/ 46 w 92"/>
              <a:gd name="T15" fmla="*/ 81 h 92"/>
              <a:gd name="T16" fmla="*/ 81 w 92"/>
              <a:gd name="T17" fmla="*/ 46 h 92"/>
              <a:gd name="T18" fmla="*/ 46 w 92"/>
              <a:gd name="T19" fmla="*/ 1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92">
                <a:moveTo>
                  <a:pt x="46" y="92"/>
                </a:moveTo>
                <a:cubicBezTo>
                  <a:pt x="21" y="92"/>
                  <a:pt x="0" y="72"/>
                  <a:pt x="0" y="46"/>
                </a:cubicBezTo>
                <a:cubicBezTo>
                  <a:pt x="0" y="21"/>
                  <a:pt x="21" y="0"/>
                  <a:pt x="46" y="0"/>
                </a:cubicBezTo>
                <a:cubicBezTo>
                  <a:pt x="72" y="0"/>
                  <a:pt x="92" y="21"/>
                  <a:pt x="92" y="46"/>
                </a:cubicBezTo>
                <a:cubicBezTo>
                  <a:pt x="92" y="72"/>
                  <a:pt x="72" y="92"/>
                  <a:pt x="46" y="92"/>
                </a:cubicBezTo>
                <a:close/>
                <a:moveTo>
                  <a:pt x="46" y="12"/>
                </a:moveTo>
                <a:cubicBezTo>
                  <a:pt x="27" y="12"/>
                  <a:pt x="12" y="27"/>
                  <a:pt x="12" y="46"/>
                </a:cubicBezTo>
                <a:cubicBezTo>
                  <a:pt x="12" y="65"/>
                  <a:pt x="27" y="81"/>
                  <a:pt x="46" y="81"/>
                </a:cubicBezTo>
                <a:cubicBezTo>
                  <a:pt x="65" y="81"/>
                  <a:pt x="81" y="65"/>
                  <a:pt x="81" y="46"/>
                </a:cubicBezTo>
                <a:cubicBezTo>
                  <a:pt x="81" y="27"/>
                  <a:pt x="65" y="12"/>
                  <a:pt x="46" y="1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6" name="Oval 24">
            <a:extLst>
              <a:ext uri="{FF2B5EF4-FFF2-40B4-BE49-F238E27FC236}">
                <a16:creationId xmlns:a16="http://schemas.microsoft.com/office/drawing/2014/main" id="{6CD0BB29-8E74-B254-033C-976EA49348F1}"/>
              </a:ext>
            </a:extLst>
          </p:cNvPr>
          <p:cNvSpPr>
            <a:spLocks noChangeArrowheads="1"/>
          </p:cNvSpPr>
          <p:nvPr/>
        </p:nvSpPr>
        <p:spPr bwMode="auto">
          <a:xfrm>
            <a:off x="3589265" y="3857930"/>
            <a:ext cx="711994" cy="714375"/>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7" name="Freeform 25">
            <a:extLst>
              <a:ext uri="{FF2B5EF4-FFF2-40B4-BE49-F238E27FC236}">
                <a16:creationId xmlns:a16="http://schemas.microsoft.com/office/drawing/2014/main" id="{ECE59DC8-57DE-B0E8-50B2-687832A6A366}"/>
              </a:ext>
            </a:extLst>
          </p:cNvPr>
          <p:cNvSpPr>
            <a:spLocks/>
          </p:cNvSpPr>
          <p:nvPr/>
        </p:nvSpPr>
        <p:spPr bwMode="auto">
          <a:xfrm>
            <a:off x="4216724" y="3857930"/>
            <a:ext cx="1779985" cy="714375"/>
          </a:xfrm>
          <a:custGeom>
            <a:avLst/>
            <a:gdLst>
              <a:gd name="T0" fmla="*/ 184 w 230"/>
              <a:gd name="T1" fmla="*/ 0 h 92"/>
              <a:gd name="T2" fmla="*/ 0 w 230"/>
              <a:gd name="T3" fmla="*/ 0 h 92"/>
              <a:gd name="T4" fmla="*/ 23 w 230"/>
              <a:gd name="T5" fmla="*/ 46 h 92"/>
              <a:gd name="T6" fmla="*/ 0 w 230"/>
              <a:gd name="T7" fmla="*/ 92 h 92"/>
              <a:gd name="T8" fmla="*/ 184 w 230"/>
              <a:gd name="T9" fmla="*/ 92 h 92"/>
              <a:gd name="T10" fmla="*/ 230 w 230"/>
              <a:gd name="T11" fmla="*/ 46 h 92"/>
              <a:gd name="T12" fmla="*/ 230 w 230"/>
              <a:gd name="T13" fmla="*/ 46 h 92"/>
              <a:gd name="T14" fmla="*/ 184 w 230"/>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92">
                <a:moveTo>
                  <a:pt x="184" y="0"/>
                </a:moveTo>
                <a:cubicBezTo>
                  <a:pt x="0" y="0"/>
                  <a:pt x="0" y="0"/>
                  <a:pt x="0" y="0"/>
                </a:cubicBezTo>
                <a:cubicBezTo>
                  <a:pt x="14" y="10"/>
                  <a:pt x="23" y="27"/>
                  <a:pt x="23" y="46"/>
                </a:cubicBezTo>
                <a:cubicBezTo>
                  <a:pt x="23" y="65"/>
                  <a:pt x="14" y="82"/>
                  <a:pt x="0" y="92"/>
                </a:cubicBezTo>
                <a:cubicBezTo>
                  <a:pt x="184" y="92"/>
                  <a:pt x="184" y="92"/>
                  <a:pt x="184" y="92"/>
                </a:cubicBezTo>
                <a:cubicBezTo>
                  <a:pt x="209" y="92"/>
                  <a:pt x="230" y="71"/>
                  <a:pt x="230" y="46"/>
                </a:cubicBezTo>
                <a:cubicBezTo>
                  <a:pt x="230" y="46"/>
                  <a:pt x="230" y="46"/>
                  <a:pt x="230" y="46"/>
                </a:cubicBezTo>
                <a:cubicBezTo>
                  <a:pt x="230" y="21"/>
                  <a:pt x="209" y="0"/>
                  <a:pt x="184" y="0"/>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28" name="Freeform 26">
            <a:extLst>
              <a:ext uri="{FF2B5EF4-FFF2-40B4-BE49-F238E27FC236}">
                <a16:creationId xmlns:a16="http://schemas.microsoft.com/office/drawing/2014/main" id="{5ED1DD78-1BA0-0222-EDE2-53268B84D3F0}"/>
              </a:ext>
            </a:extLst>
          </p:cNvPr>
          <p:cNvSpPr>
            <a:spLocks/>
          </p:cNvSpPr>
          <p:nvPr/>
        </p:nvSpPr>
        <p:spPr bwMode="auto">
          <a:xfrm>
            <a:off x="1569965" y="2648255"/>
            <a:ext cx="2027635" cy="1613297"/>
          </a:xfrm>
          <a:custGeom>
            <a:avLst/>
            <a:gdLst>
              <a:gd name="T0" fmla="*/ 262 w 262"/>
              <a:gd name="T1" fmla="*/ 208 h 208"/>
              <a:gd name="T2" fmla="*/ 202 w 262"/>
              <a:gd name="T3" fmla="*/ 208 h 208"/>
              <a:gd name="T4" fmla="*/ 192 w 262"/>
              <a:gd name="T5" fmla="*/ 203 h 208"/>
              <a:gd name="T6" fmla="*/ 0 w 262"/>
              <a:gd name="T7" fmla="*/ 8 h 208"/>
              <a:gd name="T8" fmla="*/ 9 w 262"/>
              <a:gd name="T9" fmla="*/ 0 h 208"/>
              <a:gd name="T10" fmla="*/ 197 w 262"/>
              <a:gd name="T11" fmla="*/ 192 h 208"/>
              <a:gd name="T12" fmla="*/ 207 w 262"/>
              <a:gd name="T13" fmla="*/ 196 h 208"/>
              <a:gd name="T14" fmla="*/ 262 w 262"/>
              <a:gd name="T15" fmla="*/ 196 h 208"/>
              <a:gd name="T16" fmla="*/ 262 w 262"/>
              <a:gd name="T17"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208">
                <a:moveTo>
                  <a:pt x="262" y="208"/>
                </a:moveTo>
                <a:cubicBezTo>
                  <a:pt x="202" y="208"/>
                  <a:pt x="202" y="208"/>
                  <a:pt x="202" y="208"/>
                </a:cubicBezTo>
                <a:cubicBezTo>
                  <a:pt x="198" y="208"/>
                  <a:pt x="194" y="206"/>
                  <a:pt x="192" y="203"/>
                </a:cubicBezTo>
                <a:cubicBezTo>
                  <a:pt x="0" y="8"/>
                  <a:pt x="0" y="8"/>
                  <a:pt x="0" y="8"/>
                </a:cubicBezTo>
                <a:cubicBezTo>
                  <a:pt x="9" y="0"/>
                  <a:pt x="9" y="0"/>
                  <a:pt x="9" y="0"/>
                </a:cubicBezTo>
                <a:cubicBezTo>
                  <a:pt x="197" y="192"/>
                  <a:pt x="197" y="192"/>
                  <a:pt x="197" y="192"/>
                </a:cubicBezTo>
                <a:cubicBezTo>
                  <a:pt x="199" y="195"/>
                  <a:pt x="203" y="196"/>
                  <a:pt x="207" y="196"/>
                </a:cubicBezTo>
                <a:cubicBezTo>
                  <a:pt x="262" y="196"/>
                  <a:pt x="262" y="196"/>
                  <a:pt x="262" y="196"/>
                </a:cubicBezTo>
                <a:lnTo>
                  <a:pt x="262" y="208"/>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050"/>
          </a:p>
        </p:txBody>
      </p:sp>
      <p:sp>
        <p:nvSpPr>
          <p:cNvPr id="34" name="Rectangle 32">
            <a:extLst>
              <a:ext uri="{FF2B5EF4-FFF2-40B4-BE49-F238E27FC236}">
                <a16:creationId xmlns:a16="http://schemas.microsoft.com/office/drawing/2014/main" id="{7EC1E012-FCD3-806D-586A-3E3AD211583E}"/>
              </a:ext>
            </a:extLst>
          </p:cNvPr>
          <p:cNvSpPr>
            <a:spLocks noChangeArrowheads="1"/>
          </p:cNvSpPr>
          <p:nvPr/>
        </p:nvSpPr>
        <p:spPr bwMode="auto">
          <a:xfrm>
            <a:off x="4632452" y="3969239"/>
            <a:ext cx="10163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dirty="0">
                <a:solidFill>
                  <a:schemeClr val="bg1"/>
                </a:solidFill>
                <a:latin typeface="Aharoni" panose="02010803020104030203" pitchFamily="2" charset="-79"/>
                <a:cs typeface="Aharoni" panose="02010803020104030203" pitchFamily="2" charset="-79"/>
              </a:rPr>
              <a:t>Autoridade </a:t>
            </a:r>
          </a:p>
          <a:p>
            <a:pPr lvl="0"/>
            <a:r>
              <a:rPr lang="pt-BR" dirty="0">
                <a:solidFill>
                  <a:schemeClr val="bg1"/>
                </a:solidFill>
                <a:latin typeface="Aharoni" panose="02010803020104030203" pitchFamily="2" charset="-79"/>
                <a:cs typeface="Aharoni" panose="02010803020104030203" pitchFamily="2" charset="-79"/>
              </a:rPr>
              <a:t>Competente</a:t>
            </a:r>
            <a:endParaRPr lang="ru-RU" altLang="ru-RU" dirty="0">
              <a:solidFill>
                <a:schemeClr val="bg1"/>
              </a:solidFill>
            </a:endParaRPr>
          </a:p>
        </p:txBody>
      </p:sp>
      <p:sp>
        <p:nvSpPr>
          <p:cNvPr id="35" name="Rectangle 33">
            <a:extLst>
              <a:ext uri="{FF2B5EF4-FFF2-40B4-BE49-F238E27FC236}">
                <a16:creationId xmlns:a16="http://schemas.microsoft.com/office/drawing/2014/main" id="{ADDF510E-4DC6-BC7B-B139-06D910CEC20E}"/>
              </a:ext>
            </a:extLst>
          </p:cNvPr>
          <p:cNvSpPr>
            <a:spLocks noChangeArrowheads="1"/>
          </p:cNvSpPr>
          <p:nvPr/>
        </p:nvSpPr>
        <p:spPr bwMode="auto">
          <a:xfrm>
            <a:off x="4770041" y="2988997"/>
            <a:ext cx="123586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pt-BR" sz="1500" dirty="0">
                <a:solidFill>
                  <a:schemeClr val="bg1"/>
                </a:solidFill>
                <a:latin typeface="Aharoni" panose="02010803020104030203" pitchFamily="2" charset="-79"/>
                <a:cs typeface="Aharoni" panose="02010803020104030203" pitchFamily="2" charset="-79"/>
              </a:rPr>
              <a:t>Gestores e Fiscais de Contrato</a:t>
            </a:r>
            <a:endParaRPr lang="ru-RU" altLang="ru-RU" sz="1350" dirty="0">
              <a:solidFill>
                <a:schemeClr val="bg1"/>
              </a:solidFill>
            </a:endParaRPr>
          </a:p>
        </p:txBody>
      </p:sp>
      <p:sp>
        <p:nvSpPr>
          <p:cNvPr id="36" name="Rectangle 34">
            <a:extLst>
              <a:ext uri="{FF2B5EF4-FFF2-40B4-BE49-F238E27FC236}">
                <a16:creationId xmlns:a16="http://schemas.microsoft.com/office/drawing/2014/main" id="{117F6DE9-7375-DFEF-1FAF-107747EC89C6}"/>
              </a:ext>
            </a:extLst>
          </p:cNvPr>
          <p:cNvSpPr>
            <a:spLocks noChangeArrowheads="1"/>
          </p:cNvSpPr>
          <p:nvPr/>
        </p:nvSpPr>
        <p:spPr bwMode="auto">
          <a:xfrm>
            <a:off x="4784651" y="2201339"/>
            <a:ext cx="155614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pt-BR" sz="1425" dirty="0">
                <a:solidFill>
                  <a:schemeClr val="bg1"/>
                </a:solidFill>
                <a:latin typeface="Aharoni" panose="02010803020104030203" pitchFamily="2" charset="-79"/>
                <a:cs typeface="Aharoni" panose="02010803020104030203" pitchFamily="2" charset="-79"/>
              </a:rPr>
              <a:t>Setor de Licitações</a:t>
            </a:r>
            <a:endParaRPr lang="ru-RU" altLang="ru-RU" sz="1425" dirty="0">
              <a:solidFill>
                <a:schemeClr val="bg1"/>
              </a:solidFill>
            </a:endParaRPr>
          </a:p>
        </p:txBody>
      </p:sp>
      <p:sp>
        <p:nvSpPr>
          <p:cNvPr id="37" name="Rectangle 35">
            <a:extLst>
              <a:ext uri="{FF2B5EF4-FFF2-40B4-BE49-F238E27FC236}">
                <a16:creationId xmlns:a16="http://schemas.microsoft.com/office/drawing/2014/main" id="{033F02B2-1D55-9FB8-BCF0-1B980705EC73}"/>
              </a:ext>
            </a:extLst>
          </p:cNvPr>
          <p:cNvSpPr>
            <a:spLocks noChangeArrowheads="1"/>
          </p:cNvSpPr>
          <p:nvPr/>
        </p:nvSpPr>
        <p:spPr bwMode="auto">
          <a:xfrm>
            <a:off x="4433543" y="499177"/>
            <a:ext cx="15212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dirty="0">
                <a:solidFill>
                  <a:schemeClr val="bg1"/>
                </a:solidFill>
                <a:latin typeface="Aharoni" panose="02010803020104030203" pitchFamily="2" charset="-79"/>
                <a:cs typeface="Aharoni" panose="02010803020104030203" pitchFamily="2" charset="-79"/>
              </a:rPr>
              <a:t>Area requisitante</a:t>
            </a:r>
            <a:endParaRPr lang="ru-RU" altLang="ru-RU" dirty="0">
              <a:solidFill>
                <a:schemeClr val="bg1"/>
              </a:solidFill>
              <a:cs typeface="Aharoni" panose="02010803020104030203" pitchFamily="2" charset="-79"/>
            </a:endParaRPr>
          </a:p>
        </p:txBody>
      </p:sp>
      <p:sp>
        <p:nvSpPr>
          <p:cNvPr id="38" name="Rectangle 36">
            <a:extLst>
              <a:ext uri="{FF2B5EF4-FFF2-40B4-BE49-F238E27FC236}">
                <a16:creationId xmlns:a16="http://schemas.microsoft.com/office/drawing/2014/main" id="{577FCA4A-FB67-B6FA-818A-D123BBE165BD}"/>
              </a:ext>
            </a:extLst>
          </p:cNvPr>
          <p:cNvSpPr>
            <a:spLocks noChangeArrowheads="1"/>
          </p:cNvSpPr>
          <p:nvPr/>
        </p:nvSpPr>
        <p:spPr bwMode="auto">
          <a:xfrm>
            <a:off x="4632452" y="1335717"/>
            <a:ext cx="159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pt-BR" altLang="ru-RU" sz="1200" dirty="0">
                <a:solidFill>
                  <a:schemeClr val="bg1"/>
                </a:solidFill>
                <a:latin typeface="Aharoni" panose="02010803020104030203" pitchFamily="2" charset="-79"/>
                <a:cs typeface="Aharoni" panose="02010803020104030203" pitchFamily="2" charset="-79"/>
              </a:rPr>
              <a:t>Demais envolvidos </a:t>
            </a:r>
          </a:p>
          <a:p>
            <a:pPr lvl="0"/>
            <a:r>
              <a:rPr lang="pt-BR" altLang="ru-RU" sz="1200" dirty="0">
                <a:solidFill>
                  <a:schemeClr val="bg1"/>
                </a:solidFill>
                <a:latin typeface="Aharoni" panose="02010803020104030203" pitchFamily="2" charset="-79"/>
                <a:cs typeface="Aharoni" panose="02010803020104030203" pitchFamily="2" charset="-79"/>
              </a:rPr>
              <a:t>Na fase preparatória </a:t>
            </a:r>
            <a:endParaRPr lang="ru-RU" altLang="ru-RU" sz="1200" dirty="0">
              <a:solidFill>
                <a:schemeClr val="bg1"/>
              </a:solidFill>
            </a:endParaRPr>
          </a:p>
        </p:txBody>
      </p:sp>
    </p:spTree>
    <p:extLst>
      <p:ext uri="{BB962C8B-B14F-4D97-AF65-F5344CB8AC3E}">
        <p14:creationId xmlns:p14="http://schemas.microsoft.com/office/powerpoint/2010/main" val="52173425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14:presetBounceEnd="67000">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14:bounceEnd="67000">
                                          <p:cBhvr additive="base">
                                            <p:cTn id="23" dur="1000" fill="hold"/>
                                            <p:tgtEl>
                                              <p:spTgt spid="27"/>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4500"/>
                                </p:stCondLst>
                                <p:childTnLst>
                                  <p:par>
                                    <p:cTn id="48" presetID="2" presetClass="entr" presetSubtype="2" fill="hold" grpId="0" nodeType="afterEffect" p14:presetBounceEnd="67000">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14:bounceEnd="67000">
                                          <p:cBhvr additive="base">
                                            <p:cTn id="50" dur="1000" fill="hold"/>
                                            <p:tgtEl>
                                              <p:spTgt spid="22"/>
                                            </p:tgtEl>
                                            <p:attrNameLst>
                                              <p:attrName>ppt_x</p:attrName>
                                            </p:attrNameLst>
                                          </p:cBhvr>
                                          <p:tavLst>
                                            <p:tav tm="0">
                                              <p:val>
                                                <p:strVal val="1+#ppt_w/2"/>
                                              </p:val>
                                            </p:tav>
                                            <p:tav tm="100000">
                                              <p:val>
                                                <p:strVal val="#ppt_x"/>
                                              </p:val>
                                            </p:tav>
                                          </p:tavLst>
                                        </p:anim>
                                        <p:anim calcmode="lin" valueType="num" p14:bounceEnd="67000">
                                          <p:cBhvr additive="base">
                                            <p:cTn id="51" dur="10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7500"/>
                                </p:stCondLst>
                                <p:childTnLst>
                                  <p:par>
                                    <p:cTn id="75" presetID="2" presetClass="entr" presetSubtype="2" fill="hold" grpId="0" nodeType="afterEffect" p14:presetBounceEnd="67000">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14:bounceEnd="67000">
                                          <p:cBhvr additive="base">
                                            <p:cTn id="77" dur="1000" fill="hold"/>
                                            <p:tgtEl>
                                              <p:spTgt spid="18"/>
                                            </p:tgtEl>
                                            <p:attrNameLst>
                                              <p:attrName>ppt_x</p:attrName>
                                            </p:attrNameLst>
                                          </p:cBhvr>
                                          <p:tavLst>
                                            <p:tav tm="0">
                                              <p:val>
                                                <p:strVal val="1+#ppt_w/2"/>
                                              </p:val>
                                            </p:tav>
                                            <p:tav tm="100000">
                                              <p:val>
                                                <p:strVal val="#ppt_x"/>
                                              </p:val>
                                            </p:tav>
                                          </p:tavLst>
                                        </p:anim>
                                        <p:anim calcmode="lin" valueType="num" p14:bounceEnd="67000">
                                          <p:cBhvr additive="base">
                                            <p:cTn id="78" dur="10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9000"/>
                                </p:stCondLst>
                                <p:childTnLst>
                                  <p:par>
                                    <p:cTn id="86" presetID="53" presetClass="entr" presetSubtype="16"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par>
                              <p:cTn id="101" fill="hold">
                                <p:stCondLst>
                                  <p:cond delay="10500"/>
                                </p:stCondLst>
                                <p:childTnLst>
                                  <p:par>
                                    <p:cTn id="102" presetID="2" presetClass="entr" presetSubtype="2" fill="hold" grpId="0" nodeType="afterEffect" p14:presetBounceEnd="67000">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14:bounceEnd="67000">
                                          <p:cBhvr additive="base">
                                            <p:cTn id="104" dur="1000" fill="hold"/>
                                            <p:tgtEl>
                                              <p:spTgt spid="14"/>
                                            </p:tgtEl>
                                            <p:attrNameLst>
                                              <p:attrName>ppt_x</p:attrName>
                                            </p:attrNameLst>
                                          </p:cBhvr>
                                          <p:tavLst>
                                            <p:tav tm="0">
                                              <p:val>
                                                <p:strVal val="1+#ppt_w/2"/>
                                              </p:val>
                                            </p:tav>
                                            <p:tav tm="100000">
                                              <p:val>
                                                <p:strVal val="#ppt_x"/>
                                              </p:val>
                                            </p:tav>
                                          </p:tavLst>
                                        </p:anim>
                                        <p:anim calcmode="lin" valueType="num" p14:bounceEnd="67000">
                                          <p:cBhvr additive="base">
                                            <p:cTn id="105" dur="1000" fill="hold"/>
                                            <p:tgtEl>
                                              <p:spTgt spid="14"/>
                                            </p:tgtEl>
                                            <p:attrNameLst>
                                              <p:attrName>ppt_y</p:attrName>
                                            </p:attrNameLst>
                                          </p:cBhvr>
                                          <p:tavLst>
                                            <p:tav tm="0">
                                              <p:val>
                                                <p:strVal val="#ppt_y"/>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childTnLst>
                              </p:cTn>
                            </p:par>
                            <p:par>
                              <p:cTn id="112" fill="hold">
                                <p:stCondLst>
                                  <p:cond delay="12000"/>
                                </p:stCondLst>
                                <p:childTnLst>
                                  <p:par>
                                    <p:cTn id="113" presetID="53" presetClass="entr" presetSubtype="16"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childTnLst>
                              </p:cTn>
                            </p:par>
                            <p:par>
                              <p:cTn id="118" fill="hold">
                                <p:stCondLst>
                                  <p:cond delay="12500"/>
                                </p:stCondLst>
                                <p:childTnLst>
                                  <p:par>
                                    <p:cTn id="119" presetID="22" presetClass="entr" presetSubtype="8"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par>
                              <p:cTn id="122" fill="hold">
                                <p:stCondLst>
                                  <p:cond delay="13000"/>
                                </p:stCondLst>
                                <p:childTnLst>
                                  <p:par>
                                    <p:cTn id="123" presetID="53" presetClass="entr" presetSubtype="16"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ppt_w</p:attrName>
                                            </p:attrNameLst>
                                          </p:cBhvr>
                                          <p:tavLst>
                                            <p:tav tm="0">
                                              <p:val>
                                                <p:fltVal val="0"/>
                                              </p:val>
                                            </p:tav>
                                            <p:tav tm="100000">
                                              <p:val>
                                                <p:strVal val="#ppt_w"/>
                                              </p:val>
                                            </p:tav>
                                          </p:tavLst>
                                        </p:anim>
                                        <p:anim calcmode="lin" valueType="num">
                                          <p:cBhvr>
                                            <p:cTn id="126" dur="500" fill="hold"/>
                                            <p:tgtEl>
                                              <p:spTgt spid="9"/>
                                            </p:tgtEl>
                                            <p:attrNameLst>
                                              <p:attrName>ppt_h</p:attrName>
                                            </p:attrNameLst>
                                          </p:cBhvr>
                                          <p:tavLst>
                                            <p:tav tm="0">
                                              <p:val>
                                                <p:fltVal val="0"/>
                                              </p:val>
                                            </p:tav>
                                            <p:tav tm="100000">
                                              <p:val>
                                                <p:strVal val="#ppt_h"/>
                                              </p:val>
                                            </p:tav>
                                          </p:tavLst>
                                        </p:anim>
                                        <p:animEffect transition="in" filter="fade">
                                          <p:cBhvr>
                                            <p:cTn id="127" dur="500"/>
                                            <p:tgtEl>
                                              <p:spTgt spid="9"/>
                                            </p:tgtEl>
                                          </p:cBhvr>
                                        </p:animEffect>
                                      </p:childTnLst>
                                    </p:cTn>
                                  </p:par>
                                </p:childTnLst>
                              </p:cTn>
                            </p:par>
                            <p:par>
                              <p:cTn id="128" fill="hold">
                                <p:stCondLst>
                                  <p:cond delay="13500"/>
                                </p:stCondLst>
                                <p:childTnLst>
                                  <p:par>
                                    <p:cTn id="129" presetID="2" presetClass="entr" presetSubtype="2" fill="hold" grpId="0" nodeType="afterEffect" p14:presetBounceEnd="67000">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14:bounceEnd="67000">
                                          <p:cBhvr additive="base">
                                            <p:cTn id="131" dur="1000" fill="hold"/>
                                            <p:tgtEl>
                                              <p:spTgt spid="10"/>
                                            </p:tgtEl>
                                            <p:attrNameLst>
                                              <p:attrName>ppt_x</p:attrName>
                                            </p:attrNameLst>
                                          </p:cBhvr>
                                          <p:tavLst>
                                            <p:tav tm="0">
                                              <p:val>
                                                <p:strVal val="1+#ppt_w/2"/>
                                              </p:val>
                                            </p:tav>
                                            <p:tav tm="100000">
                                              <p:val>
                                                <p:strVal val="#ppt_x"/>
                                              </p:val>
                                            </p:tav>
                                          </p:tavLst>
                                        </p:anim>
                                        <p:anim calcmode="lin" valueType="num" p14:bounceEnd="67000">
                                          <p:cBhvr additive="base">
                                            <p:cTn id="132" dur="1000" fill="hold"/>
                                            <p:tgtEl>
                                              <p:spTgt spid="10"/>
                                            </p:tgtEl>
                                            <p:attrNameLst>
                                              <p:attrName>ppt_y</p:attrName>
                                            </p:attrNameLst>
                                          </p:cBhvr>
                                          <p:tavLst>
                                            <p:tav tm="0">
                                              <p:val>
                                                <p:strVal val="#ppt_y"/>
                                              </p:val>
                                            </p:tav>
                                            <p:tav tm="100000">
                                              <p:val>
                                                <p:strVal val="#ppt_y"/>
                                              </p:val>
                                            </p:tav>
                                          </p:tavLst>
                                        </p:anim>
                                      </p:childTnLst>
                                    </p:cTn>
                                  </p:par>
                                </p:childTnLst>
                              </p:cTn>
                            </p:par>
                            <p:par>
                              <p:cTn id="133" fill="hold">
                                <p:stCondLst>
                                  <p:cond delay="14500"/>
                                </p:stCondLst>
                                <p:childTnLst>
                                  <p:par>
                                    <p:cTn id="134" presetID="53" presetClass="entr" presetSubtype="1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500" fill="hold"/>
                                            <p:tgtEl>
                                              <p:spTgt spid="37"/>
                                            </p:tgtEl>
                                            <p:attrNameLst>
                                              <p:attrName>ppt_w</p:attrName>
                                            </p:attrNameLst>
                                          </p:cBhvr>
                                          <p:tavLst>
                                            <p:tav tm="0">
                                              <p:val>
                                                <p:fltVal val="0"/>
                                              </p:val>
                                            </p:tav>
                                            <p:tav tm="100000">
                                              <p:val>
                                                <p:strVal val="#ppt_w"/>
                                              </p:val>
                                            </p:tav>
                                          </p:tavLst>
                                        </p:anim>
                                        <p:anim calcmode="lin" valueType="num">
                                          <p:cBhvr>
                                            <p:cTn id="137" dur="500" fill="hold"/>
                                            <p:tgtEl>
                                              <p:spTgt spid="37"/>
                                            </p:tgtEl>
                                            <p:attrNameLst>
                                              <p:attrName>ppt_h</p:attrName>
                                            </p:attrNameLst>
                                          </p:cBhvr>
                                          <p:tavLst>
                                            <p:tav tm="0">
                                              <p:val>
                                                <p:fltVal val="0"/>
                                              </p:val>
                                            </p:tav>
                                            <p:tav tm="100000">
                                              <p:val>
                                                <p:strVal val="#ppt_h"/>
                                              </p:val>
                                            </p:tav>
                                          </p:tavLst>
                                        </p:anim>
                                        <p:animEffect transition="in" filter="fade">
                                          <p:cBhvr>
                                            <p:cTn id="1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p:bldP spid="35" grpId="0"/>
          <p:bldP spid="36" grpId="0"/>
          <p:bldP spid="37"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par>
                              <p:cTn id="20" fill="hold">
                                <p:stCondLst>
                                  <p:cond delay="15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1+#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animEffect transition="in" filter="fade">
                                          <p:cBhvr>
                                            <p:cTn id="46" dur="500"/>
                                            <p:tgtEl>
                                              <p:spTgt spid="21"/>
                                            </p:tgtEl>
                                          </p:cBhvr>
                                        </p:animEffect>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1000" fill="hold"/>
                                            <p:tgtEl>
                                              <p:spTgt spid="22"/>
                                            </p:tgtEl>
                                            <p:attrNameLst>
                                              <p:attrName>ppt_x</p:attrName>
                                            </p:attrNameLst>
                                          </p:cBhvr>
                                          <p:tavLst>
                                            <p:tav tm="0">
                                              <p:val>
                                                <p:strVal val="1+#ppt_w/2"/>
                                              </p:val>
                                            </p:tav>
                                            <p:tav tm="100000">
                                              <p:val>
                                                <p:strVal val="#ppt_x"/>
                                              </p:val>
                                            </p:tav>
                                          </p:tavLst>
                                        </p:anim>
                                        <p:anim calcmode="lin" valueType="num">
                                          <p:cBhvr additive="base">
                                            <p:cTn id="51" dur="1000" fill="hold"/>
                                            <p:tgtEl>
                                              <p:spTgt spid="2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childTnLst>
                              </p:cTn>
                            </p:par>
                            <p:par>
                              <p:cTn id="74" fill="hold">
                                <p:stCondLst>
                                  <p:cond delay="7500"/>
                                </p:stCondLst>
                                <p:childTnLst>
                                  <p:par>
                                    <p:cTn id="75" presetID="2" presetClass="entr" presetSubtype="2"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1000" fill="hold"/>
                                            <p:tgtEl>
                                              <p:spTgt spid="18"/>
                                            </p:tgtEl>
                                            <p:attrNameLst>
                                              <p:attrName>ppt_x</p:attrName>
                                            </p:attrNameLst>
                                          </p:cBhvr>
                                          <p:tavLst>
                                            <p:tav tm="0">
                                              <p:val>
                                                <p:strVal val="1+#ppt_w/2"/>
                                              </p:val>
                                            </p:tav>
                                            <p:tav tm="100000">
                                              <p:val>
                                                <p:strVal val="#ppt_x"/>
                                              </p:val>
                                            </p:tav>
                                          </p:tavLst>
                                        </p:anim>
                                        <p:anim calcmode="lin" valueType="num">
                                          <p:cBhvr additive="base">
                                            <p:cTn id="78" dur="1000" fill="hold"/>
                                            <p:tgtEl>
                                              <p:spTgt spid="18"/>
                                            </p:tgtEl>
                                            <p:attrNameLst>
                                              <p:attrName>ppt_y</p:attrName>
                                            </p:attrNameLst>
                                          </p:cBhvr>
                                          <p:tavLst>
                                            <p:tav tm="0">
                                              <p:val>
                                                <p:strVal val="#ppt_y"/>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par>
                              <p:cTn id="85" fill="hold">
                                <p:stCondLst>
                                  <p:cond delay="9000"/>
                                </p:stCondLst>
                                <p:childTnLst>
                                  <p:par>
                                    <p:cTn id="86" presetID="53" presetClass="entr" presetSubtype="16" fill="hold" grpId="0" nodeType="after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p:cTn id="88" dur="500" fill="hold"/>
                                            <p:tgtEl>
                                              <p:spTgt spid="16"/>
                                            </p:tgtEl>
                                            <p:attrNameLst>
                                              <p:attrName>ppt_w</p:attrName>
                                            </p:attrNameLst>
                                          </p:cBhvr>
                                          <p:tavLst>
                                            <p:tav tm="0">
                                              <p:val>
                                                <p:fltVal val="0"/>
                                              </p:val>
                                            </p:tav>
                                            <p:tav tm="100000">
                                              <p:val>
                                                <p:strVal val="#ppt_w"/>
                                              </p:val>
                                            </p:tav>
                                          </p:tavLst>
                                        </p:anim>
                                        <p:anim calcmode="lin" valueType="num">
                                          <p:cBhvr>
                                            <p:cTn id="89" dur="500" fill="hold"/>
                                            <p:tgtEl>
                                              <p:spTgt spid="16"/>
                                            </p:tgtEl>
                                            <p:attrNameLst>
                                              <p:attrName>ppt_h</p:attrName>
                                            </p:attrNameLst>
                                          </p:cBhvr>
                                          <p:tavLst>
                                            <p:tav tm="0">
                                              <p:val>
                                                <p:fltVal val="0"/>
                                              </p:val>
                                            </p:tav>
                                            <p:tav tm="100000">
                                              <p:val>
                                                <p:strVal val="#ppt_h"/>
                                              </p:val>
                                            </p:tav>
                                          </p:tavLst>
                                        </p:anim>
                                        <p:animEffect transition="in" filter="fade">
                                          <p:cBhvr>
                                            <p:cTn id="90" dur="500"/>
                                            <p:tgtEl>
                                              <p:spTgt spid="16"/>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3"/>
                                            </p:tgtEl>
                                            <p:attrNameLst>
                                              <p:attrName>style.visibility</p:attrName>
                                            </p:attrNameLst>
                                          </p:cBhvr>
                                          <p:to>
                                            <p:strVal val="visible"/>
                                          </p:to>
                                        </p:set>
                                        <p:anim calcmode="lin" valueType="num">
                                          <p:cBhvr>
                                            <p:cTn id="98" dur="500" fill="hold"/>
                                            <p:tgtEl>
                                              <p:spTgt spid="13"/>
                                            </p:tgtEl>
                                            <p:attrNameLst>
                                              <p:attrName>ppt_w</p:attrName>
                                            </p:attrNameLst>
                                          </p:cBhvr>
                                          <p:tavLst>
                                            <p:tav tm="0">
                                              <p:val>
                                                <p:fltVal val="0"/>
                                              </p:val>
                                            </p:tav>
                                            <p:tav tm="100000">
                                              <p:val>
                                                <p:strVal val="#ppt_w"/>
                                              </p:val>
                                            </p:tav>
                                          </p:tavLst>
                                        </p:anim>
                                        <p:anim calcmode="lin" valueType="num">
                                          <p:cBhvr>
                                            <p:cTn id="99" dur="500" fill="hold"/>
                                            <p:tgtEl>
                                              <p:spTgt spid="13"/>
                                            </p:tgtEl>
                                            <p:attrNameLst>
                                              <p:attrName>ppt_h</p:attrName>
                                            </p:attrNameLst>
                                          </p:cBhvr>
                                          <p:tavLst>
                                            <p:tav tm="0">
                                              <p:val>
                                                <p:fltVal val="0"/>
                                              </p:val>
                                            </p:tav>
                                            <p:tav tm="100000">
                                              <p:val>
                                                <p:strVal val="#ppt_h"/>
                                              </p:val>
                                            </p:tav>
                                          </p:tavLst>
                                        </p:anim>
                                        <p:animEffect transition="in" filter="fade">
                                          <p:cBhvr>
                                            <p:cTn id="100" dur="500"/>
                                            <p:tgtEl>
                                              <p:spTgt spid="13"/>
                                            </p:tgtEl>
                                          </p:cBhvr>
                                        </p:animEffect>
                                      </p:childTnLst>
                                    </p:cTn>
                                  </p:par>
                                </p:childTnLst>
                              </p:cTn>
                            </p:par>
                            <p:par>
                              <p:cTn id="101" fill="hold">
                                <p:stCondLst>
                                  <p:cond delay="10500"/>
                                </p:stCondLst>
                                <p:childTnLst>
                                  <p:par>
                                    <p:cTn id="102" presetID="2" presetClass="entr" presetSubtype="2" fill="hold" grpId="0" nodeType="afterEffect">
                                      <p:stCondLst>
                                        <p:cond delay="0"/>
                                      </p:stCondLst>
                                      <p:childTnLst>
                                        <p:set>
                                          <p:cBhvr>
                                            <p:cTn id="103" dur="1" fill="hold">
                                              <p:stCondLst>
                                                <p:cond delay="0"/>
                                              </p:stCondLst>
                                            </p:cTn>
                                            <p:tgtEl>
                                              <p:spTgt spid="14"/>
                                            </p:tgtEl>
                                            <p:attrNameLst>
                                              <p:attrName>style.visibility</p:attrName>
                                            </p:attrNameLst>
                                          </p:cBhvr>
                                          <p:to>
                                            <p:strVal val="visible"/>
                                          </p:to>
                                        </p:set>
                                        <p:anim calcmode="lin" valueType="num">
                                          <p:cBhvr additive="base">
                                            <p:cTn id="104" dur="1000" fill="hold"/>
                                            <p:tgtEl>
                                              <p:spTgt spid="14"/>
                                            </p:tgtEl>
                                            <p:attrNameLst>
                                              <p:attrName>ppt_x</p:attrName>
                                            </p:attrNameLst>
                                          </p:cBhvr>
                                          <p:tavLst>
                                            <p:tav tm="0">
                                              <p:val>
                                                <p:strVal val="1+#ppt_w/2"/>
                                              </p:val>
                                            </p:tav>
                                            <p:tav tm="100000">
                                              <p:val>
                                                <p:strVal val="#ppt_x"/>
                                              </p:val>
                                            </p:tav>
                                          </p:tavLst>
                                        </p:anim>
                                        <p:anim calcmode="lin" valueType="num">
                                          <p:cBhvr additive="base">
                                            <p:cTn id="105" dur="1000" fill="hold"/>
                                            <p:tgtEl>
                                              <p:spTgt spid="14"/>
                                            </p:tgtEl>
                                            <p:attrNameLst>
                                              <p:attrName>ppt_y</p:attrName>
                                            </p:attrNameLst>
                                          </p:cBhvr>
                                          <p:tavLst>
                                            <p:tav tm="0">
                                              <p:val>
                                                <p:strVal val="#ppt_y"/>
                                              </p:val>
                                            </p:tav>
                                            <p:tav tm="100000">
                                              <p:val>
                                                <p:strVal val="#ppt_y"/>
                                              </p:val>
                                            </p:tav>
                                          </p:tavLst>
                                        </p:anim>
                                      </p:childTnLst>
                                    </p:cTn>
                                  </p:par>
                                </p:childTnLst>
                              </p:cTn>
                            </p:par>
                            <p:par>
                              <p:cTn id="106" fill="hold">
                                <p:stCondLst>
                                  <p:cond delay="11500"/>
                                </p:stCondLst>
                                <p:childTnLst>
                                  <p:par>
                                    <p:cTn id="107" presetID="53" presetClass="entr" presetSubtype="16"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p:cTn id="109" dur="500" fill="hold"/>
                                            <p:tgtEl>
                                              <p:spTgt spid="38"/>
                                            </p:tgtEl>
                                            <p:attrNameLst>
                                              <p:attrName>ppt_w</p:attrName>
                                            </p:attrNameLst>
                                          </p:cBhvr>
                                          <p:tavLst>
                                            <p:tav tm="0">
                                              <p:val>
                                                <p:fltVal val="0"/>
                                              </p:val>
                                            </p:tav>
                                            <p:tav tm="100000">
                                              <p:val>
                                                <p:strVal val="#ppt_w"/>
                                              </p:val>
                                            </p:tav>
                                          </p:tavLst>
                                        </p:anim>
                                        <p:anim calcmode="lin" valueType="num">
                                          <p:cBhvr>
                                            <p:cTn id="110" dur="500" fill="hold"/>
                                            <p:tgtEl>
                                              <p:spTgt spid="38"/>
                                            </p:tgtEl>
                                            <p:attrNameLst>
                                              <p:attrName>ppt_h</p:attrName>
                                            </p:attrNameLst>
                                          </p:cBhvr>
                                          <p:tavLst>
                                            <p:tav tm="0">
                                              <p:val>
                                                <p:fltVal val="0"/>
                                              </p:val>
                                            </p:tav>
                                            <p:tav tm="100000">
                                              <p:val>
                                                <p:strVal val="#ppt_h"/>
                                              </p:val>
                                            </p:tav>
                                          </p:tavLst>
                                        </p:anim>
                                        <p:animEffect transition="in" filter="fade">
                                          <p:cBhvr>
                                            <p:cTn id="111" dur="500"/>
                                            <p:tgtEl>
                                              <p:spTgt spid="38"/>
                                            </p:tgtEl>
                                          </p:cBhvr>
                                        </p:animEffect>
                                      </p:childTnLst>
                                    </p:cTn>
                                  </p:par>
                                </p:childTnLst>
                              </p:cTn>
                            </p:par>
                            <p:par>
                              <p:cTn id="112" fill="hold">
                                <p:stCondLst>
                                  <p:cond delay="12000"/>
                                </p:stCondLst>
                                <p:childTnLst>
                                  <p:par>
                                    <p:cTn id="113" presetID="53" presetClass="entr" presetSubtype="16"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500" fill="hold"/>
                                            <p:tgtEl>
                                              <p:spTgt spid="12"/>
                                            </p:tgtEl>
                                            <p:attrNameLst>
                                              <p:attrName>ppt_w</p:attrName>
                                            </p:attrNameLst>
                                          </p:cBhvr>
                                          <p:tavLst>
                                            <p:tav tm="0">
                                              <p:val>
                                                <p:fltVal val="0"/>
                                              </p:val>
                                            </p:tav>
                                            <p:tav tm="100000">
                                              <p:val>
                                                <p:strVal val="#ppt_w"/>
                                              </p:val>
                                            </p:tav>
                                          </p:tavLst>
                                        </p:anim>
                                        <p:anim calcmode="lin" valueType="num">
                                          <p:cBhvr>
                                            <p:cTn id="116" dur="500" fill="hold"/>
                                            <p:tgtEl>
                                              <p:spTgt spid="12"/>
                                            </p:tgtEl>
                                            <p:attrNameLst>
                                              <p:attrName>ppt_h</p:attrName>
                                            </p:attrNameLst>
                                          </p:cBhvr>
                                          <p:tavLst>
                                            <p:tav tm="0">
                                              <p:val>
                                                <p:fltVal val="0"/>
                                              </p:val>
                                            </p:tav>
                                            <p:tav tm="100000">
                                              <p:val>
                                                <p:strVal val="#ppt_h"/>
                                              </p:val>
                                            </p:tav>
                                          </p:tavLst>
                                        </p:anim>
                                        <p:animEffect transition="in" filter="fade">
                                          <p:cBhvr>
                                            <p:cTn id="117" dur="500"/>
                                            <p:tgtEl>
                                              <p:spTgt spid="12"/>
                                            </p:tgtEl>
                                          </p:cBhvr>
                                        </p:animEffect>
                                      </p:childTnLst>
                                    </p:cTn>
                                  </p:par>
                                </p:childTnLst>
                              </p:cTn>
                            </p:par>
                            <p:par>
                              <p:cTn id="118" fill="hold">
                                <p:stCondLst>
                                  <p:cond delay="12500"/>
                                </p:stCondLst>
                                <p:childTnLst>
                                  <p:par>
                                    <p:cTn id="119" presetID="22" presetClass="entr" presetSubtype="8"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wipe(left)">
                                          <p:cBhvr>
                                            <p:cTn id="121" dur="500"/>
                                            <p:tgtEl>
                                              <p:spTgt spid="11"/>
                                            </p:tgtEl>
                                          </p:cBhvr>
                                        </p:animEffect>
                                      </p:childTnLst>
                                    </p:cTn>
                                  </p:par>
                                </p:childTnLst>
                              </p:cTn>
                            </p:par>
                            <p:par>
                              <p:cTn id="122" fill="hold">
                                <p:stCondLst>
                                  <p:cond delay="13000"/>
                                </p:stCondLst>
                                <p:childTnLst>
                                  <p:par>
                                    <p:cTn id="123" presetID="53" presetClass="entr" presetSubtype="16" fill="hold" grpId="0" nodeType="afterEffect">
                                      <p:stCondLst>
                                        <p:cond delay="0"/>
                                      </p:stCondLst>
                                      <p:childTnLst>
                                        <p:set>
                                          <p:cBhvr>
                                            <p:cTn id="124" dur="1" fill="hold">
                                              <p:stCondLst>
                                                <p:cond delay="0"/>
                                              </p:stCondLst>
                                            </p:cTn>
                                            <p:tgtEl>
                                              <p:spTgt spid="9"/>
                                            </p:tgtEl>
                                            <p:attrNameLst>
                                              <p:attrName>style.visibility</p:attrName>
                                            </p:attrNameLst>
                                          </p:cBhvr>
                                          <p:to>
                                            <p:strVal val="visible"/>
                                          </p:to>
                                        </p:set>
                                        <p:anim calcmode="lin" valueType="num">
                                          <p:cBhvr>
                                            <p:cTn id="125" dur="500" fill="hold"/>
                                            <p:tgtEl>
                                              <p:spTgt spid="9"/>
                                            </p:tgtEl>
                                            <p:attrNameLst>
                                              <p:attrName>ppt_w</p:attrName>
                                            </p:attrNameLst>
                                          </p:cBhvr>
                                          <p:tavLst>
                                            <p:tav tm="0">
                                              <p:val>
                                                <p:fltVal val="0"/>
                                              </p:val>
                                            </p:tav>
                                            <p:tav tm="100000">
                                              <p:val>
                                                <p:strVal val="#ppt_w"/>
                                              </p:val>
                                            </p:tav>
                                          </p:tavLst>
                                        </p:anim>
                                        <p:anim calcmode="lin" valueType="num">
                                          <p:cBhvr>
                                            <p:cTn id="126" dur="500" fill="hold"/>
                                            <p:tgtEl>
                                              <p:spTgt spid="9"/>
                                            </p:tgtEl>
                                            <p:attrNameLst>
                                              <p:attrName>ppt_h</p:attrName>
                                            </p:attrNameLst>
                                          </p:cBhvr>
                                          <p:tavLst>
                                            <p:tav tm="0">
                                              <p:val>
                                                <p:fltVal val="0"/>
                                              </p:val>
                                            </p:tav>
                                            <p:tav tm="100000">
                                              <p:val>
                                                <p:strVal val="#ppt_h"/>
                                              </p:val>
                                            </p:tav>
                                          </p:tavLst>
                                        </p:anim>
                                        <p:animEffect transition="in" filter="fade">
                                          <p:cBhvr>
                                            <p:cTn id="127" dur="500"/>
                                            <p:tgtEl>
                                              <p:spTgt spid="9"/>
                                            </p:tgtEl>
                                          </p:cBhvr>
                                        </p:animEffect>
                                      </p:childTnLst>
                                    </p:cTn>
                                  </p:par>
                                </p:childTnLst>
                              </p:cTn>
                            </p:par>
                            <p:par>
                              <p:cTn id="128" fill="hold">
                                <p:stCondLst>
                                  <p:cond delay="13500"/>
                                </p:stCondLst>
                                <p:childTnLst>
                                  <p:par>
                                    <p:cTn id="129" presetID="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additive="base">
                                            <p:cTn id="131" dur="1000" fill="hold"/>
                                            <p:tgtEl>
                                              <p:spTgt spid="10"/>
                                            </p:tgtEl>
                                            <p:attrNameLst>
                                              <p:attrName>ppt_x</p:attrName>
                                            </p:attrNameLst>
                                          </p:cBhvr>
                                          <p:tavLst>
                                            <p:tav tm="0">
                                              <p:val>
                                                <p:strVal val="1+#ppt_w/2"/>
                                              </p:val>
                                            </p:tav>
                                            <p:tav tm="100000">
                                              <p:val>
                                                <p:strVal val="#ppt_x"/>
                                              </p:val>
                                            </p:tav>
                                          </p:tavLst>
                                        </p:anim>
                                        <p:anim calcmode="lin" valueType="num">
                                          <p:cBhvr additive="base">
                                            <p:cTn id="132" dur="1000" fill="hold"/>
                                            <p:tgtEl>
                                              <p:spTgt spid="10"/>
                                            </p:tgtEl>
                                            <p:attrNameLst>
                                              <p:attrName>ppt_y</p:attrName>
                                            </p:attrNameLst>
                                          </p:cBhvr>
                                          <p:tavLst>
                                            <p:tav tm="0">
                                              <p:val>
                                                <p:strVal val="#ppt_y"/>
                                              </p:val>
                                            </p:tav>
                                            <p:tav tm="100000">
                                              <p:val>
                                                <p:strVal val="#ppt_y"/>
                                              </p:val>
                                            </p:tav>
                                          </p:tavLst>
                                        </p:anim>
                                      </p:childTnLst>
                                    </p:cTn>
                                  </p:par>
                                </p:childTnLst>
                              </p:cTn>
                            </p:par>
                            <p:par>
                              <p:cTn id="133" fill="hold">
                                <p:stCondLst>
                                  <p:cond delay="14500"/>
                                </p:stCondLst>
                                <p:childTnLst>
                                  <p:par>
                                    <p:cTn id="134" presetID="53" presetClass="entr" presetSubtype="16"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p:cTn id="136" dur="500" fill="hold"/>
                                            <p:tgtEl>
                                              <p:spTgt spid="37"/>
                                            </p:tgtEl>
                                            <p:attrNameLst>
                                              <p:attrName>ppt_w</p:attrName>
                                            </p:attrNameLst>
                                          </p:cBhvr>
                                          <p:tavLst>
                                            <p:tav tm="0">
                                              <p:val>
                                                <p:fltVal val="0"/>
                                              </p:val>
                                            </p:tav>
                                            <p:tav tm="100000">
                                              <p:val>
                                                <p:strVal val="#ppt_w"/>
                                              </p:val>
                                            </p:tav>
                                          </p:tavLst>
                                        </p:anim>
                                        <p:anim calcmode="lin" valueType="num">
                                          <p:cBhvr>
                                            <p:cTn id="137" dur="500" fill="hold"/>
                                            <p:tgtEl>
                                              <p:spTgt spid="37"/>
                                            </p:tgtEl>
                                            <p:attrNameLst>
                                              <p:attrName>ppt_h</p:attrName>
                                            </p:attrNameLst>
                                          </p:cBhvr>
                                          <p:tavLst>
                                            <p:tav tm="0">
                                              <p:val>
                                                <p:fltVal val="0"/>
                                              </p:val>
                                            </p:tav>
                                            <p:tav tm="100000">
                                              <p:val>
                                                <p:strVal val="#ppt_h"/>
                                              </p:val>
                                            </p:tav>
                                          </p:tavLst>
                                        </p:anim>
                                        <p:animEffect transition="in" filter="fade">
                                          <p:cBhvr>
                                            <p:cTn id="1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4" grpId="0"/>
          <p:bldP spid="35" grpId="0"/>
          <p:bldP spid="36" grpId="0"/>
          <p:bldP spid="37" grpId="0"/>
          <p:bldP spid="38"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rtal da Transparência | Prefeitura de Amapá">
            <a:extLst>
              <a:ext uri="{FF2B5EF4-FFF2-40B4-BE49-F238E27FC236}">
                <a16:creationId xmlns:a16="http://schemas.microsoft.com/office/drawing/2014/main" id="{286E7230-7345-6B18-276F-73FF84F14BF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56572" y="300903"/>
            <a:ext cx="4314392" cy="431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8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3990" cy="5143500"/>
          </a:xfrm>
          <a:prstGeom prst="rect">
            <a:avLst/>
          </a:prstGeom>
          <a:noFill/>
          <a:ln>
            <a:noFill/>
          </a:ln>
        </p:spPr>
      </p:pic>
      <p:pic>
        <p:nvPicPr>
          <p:cNvPr id="2" name="Imagem 1">
            <a:extLst>
              <a:ext uri="{FF2B5EF4-FFF2-40B4-BE49-F238E27FC236}">
                <a16:creationId xmlns:a16="http://schemas.microsoft.com/office/drawing/2014/main" id="{F50E4595-6AE4-2627-40F7-AFC7B96A468B}"/>
              </a:ext>
            </a:extLst>
          </p:cNvPr>
          <p:cNvPicPr>
            <a:picLocks noChangeAspect="1"/>
          </p:cNvPicPr>
          <p:nvPr/>
        </p:nvPicPr>
        <p:blipFill>
          <a:blip r:embed="rId4"/>
          <a:stretch>
            <a:fillRect/>
          </a:stretch>
        </p:blipFill>
        <p:spPr>
          <a:xfrm>
            <a:off x="0" y="0"/>
            <a:ext cx="9144000" cy="4918188"/>
          </a:xfrm>
          <a:prstGeom prst="rect">
            <a:avLst/>
          </a:prstGeom>
        </p:spPr>
      </p:pic>
    </p:spTree>
    <p:extLst>
      <p:ext uri="{BB962C8B-B14F-4D97-AF65-F5344CB8AC3E}">
        <p14:creationId xmlns:p14="http://schemas.microsoft.com/office/powerpoint/2010/main" val="98083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egócios puxando a alavanca do interruptor para ligar, mudança de paradigma  ou mudança para melhor status, iniciando ou iniciando negócios,  configuração ou conceito de preferências, inteligente 14615623 Vetor no  Vecteezy">
            <a:extLst>
              <a:ext uri="{FF2B5EF4-FFF2-40B4-BE49-F238E27FC236}">
                <a16:creationId xmlns:a16="http://schemas.microsoft.com/office/drawing/2014/main" id="{681CFFE3-4699-416D-906D-0BE9F8C05F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374" y="612684"/>
            <a:ext cx="3743093" cy="2914288"/>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9C011C02-E468-48FF-9415-963FC034F822}"/>
              </a:ext>
            </a:extLst>
          </p:cNvPr>
          <p:cNvSpPr txBox="1"/>
          <p:nvPr/>
        </p:nvSpPr>
        <p:spPr>
          <a:xfrm>
            <a:off x="2179465" y="3766903"/>
            <a:ext cx="5548745" cy="1073371"/>
          </a:xfrm>
          <a:prstGeom prst="rect">
            <a:avLst/>
          </a:prstGeom>
          <a:noFill/>
        </p:spPr>
        <p:txBody>
          <a:bodyPr wrap="square" rtlCol="0">
            <a:spAutoFit/>
          </a:bodyPr>
          <a:lstStyle/>
          <a:p>
            <a:r>
              <a:rPr lang="pt-BR" sz="6375" b="1" dirty="0">
                <a:latin typeface="Bookman Old Style" panose="02050604050505020204" pitchFamily="18" charset="0"/>
              </a:rPr>
              <a:t>14.133/21</a:t>
            </a:r>
            <a:r>
              <a:rPr lang="pt-BR" sz="1050" dirty="0"/>
              <a:t> </a:t>
            </a:r>
          </a:p>
        </p:txBody>
      </p:sp>
    </p:spTree>
    <p:extLst>
      <p:ext uri="{BB962C8B-B14F-4D97-AF65-F5344CB8AC3E}">
        <p14:creationId xmlns:p14="http://schemas.microsoft.com/office/powerpoint/2010/main" val="188643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38" presetClass="entr" presetSubtype="0" accel="50000" fill="hold" grpId="0" nodeType="withEffect">
                                  <p:stCondLst>
                                    <p:cond delay="250"/>
                                  </p:stCondLst>
                                  <p:iterate type="lt">
                                    <p:tmPct val="50000"/>
                                  </p:iterate>
                                  <p:childTnLst>
                                    <p:set>
                                      <p:cBhvr>
                                        <p:cTn id="22" dur="1" fill="hold">
                                          <p:stCondLst>
                                            <p:cond delay="0"/>
                                          </p:stCondLst>
                                        </p:cTn>
                                        <p:tgtEl>
                                          <p:spTgt spid="5"/>
                                        </p:tgtEl>
                                        <p:attrNameLst>
                                          <p:attrName>style.visibility</p:attrName>
                                        </p:attrNameLst>
                                      </p:cBhvr>
                                      <p:to>
                                        <p:strVal val="visible"/>
                                      </p:to>
                                    </p:set>
                                    <p:set>
                                      <p:cBhvr>
                                        <p:cTn id="23" dur="137" fill="hold">
                                          <p:stCondLst>
                                            <p:cond delay="0"/>
                                          </p:stCondLst>
                                        </p:cTn>
                                        <p:tgtEl>
                                          <p:spTgt spid="5"/>
                                        </p:tgtEl>
                                        <p:attrNameLst>
                                          <p:attrName>style.rotation</p:attrName>
                                        </p:attrNameLst>
                                      </p:cBhvr>
                                      <p:to>
                                        <p:strVal val="-45.0"/>
                                      </p:to>
                                    </p:set>
                                    <p:anim calcmode="lin" valueType="num">
                                      <p:cBhvr>
                                        <p:cTn id="24" dur="137" fill="hold">
                                          <p:stCondLst>
                                            <p:cond delay="13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5" dur="13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6" dur="47" decel="50000" autoRev="1" fill="hold">
                                          <p:stCondLst>
                                            <p:cond delay="13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27" dur="41" fill="hold">
                                          <p:stCondLst>
                                            <p:cond delay="259"/>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직사각형 170"/>
          <p:cNvSpPr/>
          <p:nvPr/>
        </p:nvSpPr>
        <p:spPr>
          <a:xfrm>
            <a:off x="0" y="-1567"/>
            <a:ext cx="3943871" cy="3943871"/>
          </a:xfrm>
          <a:prstGeom prst="rect">
            <a:avLst/>
          </a:prstGeom>
          <a:gradFill flip="none" rotWithShape="1">
            <a:gsLst>
              <a:gs pos="60000">
                <a:schemeClr val="tx2">
                  <a:alpha val="0"/>
                </a:schemeClr>
              </a:gs>
              <a:gs pos="0">
                <a:schemeClr val="accent1">
                  <a:alpha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nvGrpSpPr>
          <p:cNvPr id="6" name="그룹 5"/>
          <p:cNvGrpSpPr/>
          <p:nvPr/>
        </p:nvGrpSpPr>
        <p:grpSpPr>
          <a:xfrm>
            <a:off x="3509" y="1"/>
            <a:ext cx="9140492" cy="5143500"/>
            <a:chOff x="4679" y="1"/>
            <a:chExt cx="12187322" cy="6858000"/>
          </a:xfrm>
        </p:grpSpPr>
        <p:sp>
          <p:nvSpPr>
            <p:cNvPr id="216" name="자유형 215"/>
            <p:cNvSpPr>
              <a:spLocks/>
            </p:cNvSpPr>
            <p:nvPr/>
          </p:nvSpPr>
          <p:spPr bwMode="auto">
            <a:xfrm>
              <a:off x="857904" y="1635318"/>
              <a:ext cx="11334096" cy="5222683"/>
            </a:xfrm>
            <a:custGeom>
              <a:avLst/>
              <a:gdLst>
                <a:gd name="connsiteX0" fmla="*/ 1038361 w 11334096"/>
                <a:gd name="connsiteY0" fmla="*/ 5041354 h 5222683"/>
                <a:gd name="connsiteX1" fmla="*/ 1054103 w 11334096"/>
                <a:gd name="connsiteY1" fmla="*/ 5055652 h 5222683"/>
                <a:gd name="connsiteX2" fmla="*/ 1040783 w 11334096"/>
                <a:gd name="connsiteY2" fmla="*/ 5072550 h 5222683"/>
                <a:gd name="connsiteX3" fmla="*/ 946937 w 11334096"/>
                <a:gd name="connsiteY3" fmla="*/ 5082949 h 5222683"/>
                <a:gd name="connsiteX4" fmla="*/ 803443 w 11334096"/>
                <a:gd name="connsiteY4" fmla="*/ 5096597 h 5222683"/>
                <a:gd name="connsiteX5" fmla="*/ 768932 w 11334096"/>
                <a:gd name="connsiteY5" fmla="*/ 5099197 h 5222683"/>
                <a:gd name="connsiteX6" fmla="*/ 624228 w 11334096"/>
                <a:gd name="connsiteY6" fmla="*/ 5110895 h 5222683"/>
                <a:gd name="connsiteX7" fmla="*/ 528565 w 11334096"/>
                <a:gd name="connsiteY7" fmla="*/ 5117394 h 5222683"/>
                <a:gd name="connsiteX8" fmla="*/ 175583 w 11334096"/>
                <a:gd name="connsiteY8" fmla="*/ 5136242 h 5222683"/>
                <a:gd name="connsiteX9" fmla="*/ 141072 w 11334096"/>
                <a:gd name="connsiteY9" fmla="*/ 5138192 h 5222683"/>
                <a:gd name="connsiteX10" fmla="*/ 15137 w 11334096"/>
                <a:gd name="connsiteY10" fmla="*/ 5141441 h 5222683"/>
                <a:gd name="connsiteX11" fmla="*/ 0 w 11334096"/>
                <a:gd name="connsiteY11" fmla="*/ 5126493 h 5222683"/>
                <a:gd name="connsiteX12" fmla="*/ 13926 w 11334096"/>
                <a:gd name="connsiteY12" fmla="*/ 5110245 h 5222683"/>
                <a:gd name="connsiteX13" fmla="*/ 139861 w 11334096"/>
                <a:gd name="connsiteY13" fmla="*/ 5106996 h 5222683"/>
                <a:gd name="connsiteX14" fmla="*/ 174373 w 11334096"/>
                <a:gd name="connsiteY14" fmla="*/ 5105046 h 5222683"/>
                <a:gd name="connsiteX15" fmla="*/ 526749 w 11334096"/>
                <a:gd name="connsiteY15" fmla="*/ 5086198 h 5222683"/>
                <a:gd name="connsiteX16" fmla="*/ 622411 w 11334096"/>
                <a:gd name="connsiteY16" fmla="*/ 5079699 h 5222683"/>
                <a:gd name="connsiteX17" fmla="*/ 766510 w 11334096"/>
                <a:gd name="connsiteY17" fmla="*/ 5068001 h 5222683"/>
                <a:gd name="connsiteX18" fmla="*/ 801021 w 11334096"/>
                <a:gd name="connsiteY18" fmla="*/ 5065401 h 5222683"/>
                <a:gd name="connsiteX19" fmla="*/ 943909 w 11334096"/>
                <a:gd name="connsiteY19" fmla="*/ 5051753 h 5222683"/>
                <a:gd name="connsiteX20" fmla="*/ 1038361 w 11334096"/>
                <a:gd name="connsiteY20" fmla="*/ 5041354 h 5222683"/>
                <a:gd name="connsiteX21" fmla="*/ 4781333 w 11334096"/>
                <a:gd name="connsiteY21" fmla="*/ 4971334 h 5222683"/>
                <a:gd name="connsiteX22" fmla="*/ 4791031 w 11334096"/>
                <a:gd name="connsiteY22" fmla="*/ 5001261 h 5222683"/>
                <a:gd name="connsiteX23" fmla="*/ 4708594 w 11334096"/>
                <a:gd name="connsiteY23" fmla="*/ 5032518 h 5222683"/>
                <a:gd name="connsiteX24" fmla="*/ 4375209 w 11334096"/>
                <a:gd name="connsiteY24" fmla="*/ 5154220 h 5222683"/>
                <a:gd name="connsiteX25" fmla="*/ 4344297 w 11334096"/>
                <a:gd name="connsiteY25" fmla="*/ 5165526 h 5222683"/>
                <a:gd name="connsiteX26" fmla="*/ 4261858 w 11334096"/>
                <a:gd name="connsiteY26" fmla="*/ 5194122 h 5222683"/>
                <a:gd name="connsiteX27" fmla="*/ 4254585 w 11334096"/>
                <a:gd name="connsiteY27" fmla="*/ 5194787 h 5222683"/>
                <a:gd name="connsiteX28" fmla="*/ 4243068 w 11334096"/>
                <a:gd name="connsiteY28" fmla="*/ 5184147 h 5222683"/>
                <a:gd name="connsiteX29" fmla="*/ 4252766 w 11334096"/>
                <a:gd name="connsiteY29" fmla="*/ 5163530 h 5222683"/>
                <a:gd name="connsiteX30" fmla="*/ 4335809 w 11334096"/>
                <a:gd name="connsiteY30" fmla="*/ 5134934 h 5222683"/>
                <a:gd name="connsiteX31" fmla="*/ 4366117 w 11334096"/>
                <a:gd name="connsiteY31" fmla="*/ 5124293 h 5222683"/>
                <a:gd name="connsiteX32" fmla="*/ 4699501 w 11334096"/>
                <a:gd name="connsiteY32" fmla="*/ 5002591 h 5222683"/>
                <a:gd name="connsiteX33" fmla="*/ 4781333 w 11334096"/>
                <a:gd name="connsiteY33" fmla="*/ 4971334 h 5222683"/>
                <a:gd name="connsiteX34" fmla="*/ 8731664 w 11334096"/>
                <a:gd name="connsiteY34" fmla="*/ 4893961 h 5222683"/>
                <a:gd name="connsiteX35" fmla="*/ 8745575 w 11334096"/>
                <a:gd name="connsiteY35" fmla="*/ 4921886 h 5222683"/>
                <a:gd name="connsiteX36" fmla="*/ 8645783 w 11334096"/>
                <a:gd name="connsiteY36" fmla="*/ 4983719 h 5222683"/>
                <a:gd name="connsiteX37" fmla="*/ 8567764 w 11334096"/>
                <a:gd name="connsiteY37" fmla="*/ 5030925 h 5222683"/>
                <a:gd name="connsiteX38" fmla="*/ 8530266 w 11334096"/>
                <a:gd name="connsiteY38" fmla="*/ 5053531 h 5222683"/>
                <a:gd name="connsiteX39" fmla="*/ 8506074 w 11334096"/>
                <a:gd name="connsiteY39" fmla="*/ 5068158 h 5222683"/>
                <a:gd name="connsiteX40" fmla="*/ 8458900 w 11334096"/>
                <a:gd name="connsiteY40" fmla="*/ 5096083 h 5222683"/>
                <a:gd name="connsiteX41" fmla="*/ 8379671 w 11334096"/>
                <a:gd name="connsiteY41" fmla="*/ 5143289 h 5222683"/>
                <a:gd name="connsiteX42" fmla="*/ 8242418 w 11334096"/>
                <a:gd name="connsiteY42" fmla="*/ 5222683 h 5222683"/>
                <a:gd name="connsiteX43" fmla="*/ 8134265 w 11334096"/>
                <a:gd name="connsiteY43" fmla="*/ 5222683 h 5222683"/>
                <a:gd name="connsiteX44" fmla="*/ 8159930 w 11334096"/>
                <a:gd name="connsiteY44" fmla="*/ 5207275 h 5222683"/>
                <a:gd name="connsiteX45" fmla="*/ 8280266 w 11334096"/>
                <a:gd name="connsiteY45" fmla="*/ 5135028 h 5222683"/>
                <a:gd name="connsiteX46" fmla="*/ 8595828 w 11334096"/>
                <a:gd name="connsiteY46" fmla="*/ 4940644 h 5222683"/>
                <a:gd name="connsiteX47" fmla="*/ 8615854 w 11334096"/>
                <a:gd name="connsiteY47" fmla="*/ 4947301 h 5222683"/>
                <a:gd name="connsiteX48" fmla="*/ 8609785 w 11334096"/>
                <a:gd name="connsiteY48" fmla="*/ 4968604 h 5222683"/>
                <a:gd name="connsiteX49" fmla="*/ 8562889 w 11334096"/>
                <a:gd name="connsiteY49" fmla="*/ 4997491 h 5222683"/>
                <a:gd name="connsiteX50" fmla="*/ 8631268 w 11334096"/>
                <a:gd name="connsiteY50" fmla="*/ 4955795 h 5222683"/>
                <a:gd name="connsiteX51" fmla="*/ 8731664 w 11334096"/>
                <a:gd name="connsiteY51" fmla="*/ 4893961 h 5222683"/>
                <a:gd name="connsiteX52" fmla="*/ 7018065 w 11334096"/>
                <a:gd name="connsiteY52" fmla="*/ 4742283 h 5222683"/>
                <a:gd name="connsiteX53" fmla="*/ 7025927 w 11334096"/>
                <a:gd name="connsiteY53" fmla="*/ 4750498 h 5222683"/>
                <a:gd name="connsiteX54" fmla="*/ 7018065 w 11334096"/>
                <a:gd name="connsiteY54" fmla="*/ 4771743 h 5222683"/>
                <a:gd name="connsiteX55" fmla="*/ 6996895 w 11334096"/>
                <a:gd name="connsiteY55" fmla="*/ 4781701 h 5222683"/>
                <a:gd name="connsiteX56" fmla="*/ 6956370 w 11334096"/>
                <a:gd name="connsiteY56" fmla="*/ 4800290 h 5222683"/>
                <a:gd name="connsiteX57" fmla="*/ 6936410 w 11334096"/>
                <a:gd name="connsiteY57" fmla="*/ 4809584 h 5222683"/>
                <a:gd name="connsiteX58" fmla="*/ 6652137 w 11334096"/>
                <a:gd name="connsiteY58" fmla="*/ 4940370 h 5222683"/>
                <a:gd name="connsiteX59" fmla="*/ 6621893 w 11334096"/>
                <a:gd name="connsiteY59" fmla="*/ 4953648 h 5222683"/>
                <a:gd name="connsiteX60" fmla="*/ 6330360 w 11334096"/>
                <a:gd name="connsiteY60" fmla="*/ 5083106 h 5222683"/>
                <a:gd name="connsiteX61" fmla="*/ 6315241 w 11334096"/>
                <a:gd name="connsiteY61" fmla="*/ 5089745 h 5222683"/>
                <a:gd name="connsiteX62" fmla="*/ 6286813 w 11334096"/>
                <a:gd name="connsiteY62" fmla="*/ 5101695 h 5222683"/>
                <a:gd name="connsiteX63" fmla="*/ 6063627 w 11334096"/>
                <a:gd name="connsiteY63" fmla="*/ 5197294 h 5222683"/>
                <a:gd name="connsiteX64" fmla="*/ 6002874 w 11334096"/>
                <a:gd name="connsiteY64" fmla="*/ 5222683 h 5222683"/>
                <a:gd name="connsiteX65" fmla="*/ 5921106 w 11334096"/>
                <a:gd name="connsiteY65" fmla="*/ 5222683 h 5222683"/>
                <a:gd name="connsiteX66" fmla="*/ 6052738 w 11334096"/>
                <a:gd name="connsiteY66" fmla="*/ 5167420 h 5222683"/>
                <a:gd name="connsiteX67" fmla="*/ 6275925 w 11334096"/>
                <a:gd name="connsiteY67" fmla="*/ 5072484 h 5222683"/>
                <a:gd name="connsiteX68" fmla="*/ 6304352 w 11334096"/>
                <a:gd name="connsiteY68" fmla="*/ 5059870 h 5222683"/>
                <a:gd name="connsiteX69" fmla="*/ 6319473 w 11334096"/>
                <a:gd name="connsiteY69" fmla="*/ 5053231 h 5222683"/>
                <a:gd name="connsiteX70" fmla="*/ 6611008 w 11334096"/>
                <a:gd name="connsiteY70" fmla="*/ 4924437 h 5222683"/>
                <a:gd name="connsiteX71" fmla="*/ 6640645 w 11334096"/>
                <a:gd name="connsiteY71" fmla="*/ 4911159 h 5222683"/>
                <a:gd name="connsiteX72" fmla="*/ 6925524 w 11334096"/>
                <a:gd name="connsiteY72" fmla="*/ 4780373 h 5222683"/>
                <a:gd name="connsiteX73" fmla="*/ 6945484 w 11334096"/>
                <a:gd name="connsiteY73" fmla="*/ 4771079 h 5222683"/>
                <a:gd name="connsiteX74" fmla="*/ 6985404 w 11334096"/>
                <a:gd name="connsiteY74" fmla="*/ 4752490 h 5222683"/>
                <a:gd name="connsiteX75" fmla="*/ 7006572 w 11334096"/>
                <a:gd name="connsiteY75" fmla="*/ 4742532 h 5222683"/>
                <a:gd name="connsiteX76" fmla="*/ 7018065 w 11334096"/>
                <a:gd name="connsiteY76" fmla="*/ 4742283 h 5222683"/>
                <a:gd name="connsiteX77" fmla="*/ 2345262 w 11334096"/>
                <a:gd name="connsiteY77" fmla="*/ 4677167 h 5222683"/>
                <a:gd name="connsiteX78" fmla="*/ 2362186 w 11334096"/>
                <a:gd name="connsiteY78" fmla="*/ 4689753 h 5222683"/>
                <a:gd name="connsiteX79" fmla="*/ 2350703 w 11334096"/>
                <a:gd name="connsiteY79" fmla="*/ 4708302 h 5222683"/>
                <a:gd name="connsiteX80" fmla="*/ 2211066 w 11334096"/>
                <a:gd name="connsiteY80" fmla="*/ 4738776 h 5222683"/>
                <a:gd name="connsiteX81" fmla="*/ 2082914 w 11334096"/>
                <a:gd name="connsiteY81" fmla="*/ 4764612 h 5222683"/>
                <a:gd name="connsiteX82" fmla="*/ 2072033 w 11334096"/>
                <a:gd name="connsiteY82" fmla="*/ 4766599 h 5222683"/>
                <a:gd name="connsiteX83" fmla="*/ 2052085 w 11334096"/>
                <a:gd name="connsiteY83" fmla="*/ 4770574 h 5222683"/>
                <a:gd name="connsiteX84" fmla="*/ 1917889 w 11334096"/>
                <a:gd name="connsiteY84" fmla="*/ 4796410 h 5222683"/>
                <a:gd name="connsiteX85" fmla="*/ 1881621 w 11334096"/>
                <a:gd name="connsiteY85" fmla="*/ 4803034 h 5222683"/>
                <a:gd name="connsiteX86" fmla="*/ 1807268 w 11334096"/>
                <a:gd name="connsiteY86" fmla="*/ 4816284 h 5222683"/>
                <a:gd name="connsiteX87" fmla="*/ 1780066 w 11334096"/>
                <a:gd name="connsiteY87" fmla="*/ 4820921 h 5222683"/>
                <a:gd name="connsiteX88" fmla="*/ 1730498 w 11334096"/>
                <a:gd name="connsiteY88" fmla="*/ 4829533 h 5222683"/>
                <a:gd name="connsiteX89" fmla="*/ 1651310 w 11334096"/>
                <a:gd name="connsiteY89" fmla="*/ 4842782 h 5222683"/>
                <a:gd name="connsiteX90" fmla="*/ 1622900 w 11334096"/>
                <a:gd name="connsiteY90" fmla="*/ 4847419 h 5222683"/>
                <a:gd name="connsiteX91" fmla="*/ 1571518 w 11334096"/>
                <a:gd name="connsiteY91" fmla="*/ 4855369 h 5222683"/>
                <a:gd name="connsiteX92" fmla="*/ 1490517 w 11334096"/>
                <a:gd name="connsiteY92" fmla="*/ 4867956 h 5222683"/>
                <a:gd name="connsiteX93" fmla="*/ 1461502 w 11334096"/>
                <a:gd name="connsiteY93" fmla="*/ 4871931 h 5222683"/>
                <a:gd name="connsiteX94" fmla="*/ 1409517 w 11334096"/>
                <a:gd name="connsiteY94" fmla="*/ 4879880 h 5222683"/>
                <a:gd name="connsiteX95" fmla="*/ 1329119 w 11334096"/>
                <a:gd name="connsiteY95" fmla="*/ 4890480 h 5222683"/>
                <a:gd name="connsiteX96" fmla="*/ 1300708 w 11334096"/>
                <a:gd name="connsiteY96" fmla="*/ 4894454 h 5222683"/>
                <a:gd name="connsiteX97" fmla="*/ 1249327 w 11334096"/>
                <a:gd name="connsiteY97" fmla="*/ 4901079 h 5222683"/>
                <a:gd name="connsiteX98" fmla="*/ 1097600 w 11334096"/>
                <a:gd name="connsiteY98" fmla="*/ 4920290 h 5222683"/>
                <a:gd name="connsiteX99" fmla="*/ 1025666 w 11334096"/>
                <a:gd name="connsiteY99" fmla="*/ 4927577 h 5222683"/>
                <a:gd name="connsiteX100" fmla="*/ 997860 w 11334096"/>
                <a:gd name="connsiteY100" fmla="*/ 4930890 h 5222683"/>
                <a:gd name="connsiteX101" fmla="*/ 893888 w 11334096"/>
                <a:gd name="connsiteY101" fmla="*/ 4941489 h 5222683"/>
                <a:gd name="connsiteX102" fmla="*/ 782663 w 11334096"/>
                <a:gd name="connsiteY102" fmla="*/ 4952089 h 5222683"/>
                <a:gd name="connsiteX103" fmla="*/ 621870 w 11334096"/>
                <a:gd name="connsiteY103" fmla="*/ 4966000 h 5222683"/>
                <a:gd name="connsiteX104" fmla="*/ 621265 w 11334096"/>
                <a:gd name="connsiteY104" fmla="*/ 4966000 h 5222683"/>
                <a:gd name="connsiteX105" fmla="*/ 606758 w 11334096"/>
                <a:gd name="connsiteY105" fmla="*/ 4951426 h 5222683"/>
                <a:gd name="connsiteX106" fmla="*/ 620056 w 11334096"/>
                <a:gd name="connsiteY106" fmla="*/ 4934202 h 5222683"/>
                <a:gd name="connsiteX107" fmla="*/ 780245 w 11334096"/>
                <a:gd name="connsiteY107" fmla="*/ 4920953 h 5222683"/>
                <a:gd name="connsiteX108" fmla="*/ 891470 w 11334096"/>
                <a:gd name="connsiteY108" fmla="*/ 4909691 h 5222683"/>
                <a:gd name="connsiteX109" fmla="*/ 995442 w 11334096"/>
                <a:gd name="connsiteY109" fmla="*/ 4899092 h 5222683"/>
                <a:gd name="connsiteX110" fmla="*/ 1022644 w 11334096"/>
                <a:gd name="connsiteY110" fmla="*/ 4896442 h 5222683"/>
                <a:gd name="connsiteX111" fmla="*/ 1094578 w 11334096"/>
                <a:gd name="connsiteY111" fmla="*/ 4888492 h 5222683"/>
                <a:gd name="connsiteX112" fmla="*/ 1246305 w 11334096"/>
                <a:gd name="connsiteY112" fmla="*/ 4869943 h 5222683"/>
                <a:gd name="connsiteX113" fmla="*/ 1297081 w 11334096"/>
                <a:gd name="connsiteY113" fmla="*/ 4862656 h 5222683"/>
                <a:gd name="connsiteX114" fmla="*/ 1325492 w 11334096"/>
                <a:gd name="connsiteY114" fmla="*/ 4859344 h 5222683"/>
                <a:gd name="connsiteX115" fmla="*/ 1405889 w 11334096"/>
                <a:gd name="connsiteY115" fmla="*/ 4848082 h 5222683"/>
                <a:gd name="connsiteX116" fmla="*/ 1457270 w 11334096"/>
                <a:gd name="connsiteY116" fmla="*/ 4840132 h 5222683"/>
                <a:gd name="connsiteX117" fmla="*/ 1486286 w 11334096"/>
                <a:gd name="connsiteY117" fmla="*/ 4836158 h 5222683"/>
                <a:gd name="connsiteX118" fmla="*/ 1567287 w 11334096"/>
                <a:gd name="connsiteY118" fmla="*/ 4824233 h 5222683"/>
                <a:gd name="connsiteX119" fmla="*/ 1618668 w 11334096"/>
                <a:gd name="connsiteY119" fmla="*/ 4815621 h 5222683"/>
                <a:gd name="connsiteX120" fmla="*/ 1647080 w 11334096"/>
                <a:gd name="connsiteY120" fmla="*/ 4810984 h 5222683"/>
                <a:gd name="connsiteX121" fmla="*/ 1726267 w 11334096"/>
                <a:gd name="connsiteY121" fmla="*/ 4798397 h 5222683"/>
                <a:gd name="connsiteX122" fmla="*/ 1775835 w 11334096"/>
                <a:gd name="connsiteY122" fmla="*/ 4789785 h 5222683"/>
                <a:gd name="connsiteX123" fmla="*/ 1803037 w 11334096"/>
                <a:gd name="connsiteY123" fmla="*/ 4784486 h 5222683"/>
                <a:gd name="connsiteX124" fmla="*/ 1877388 w 11334096"/>
                <a:gd name="connsiteY124" fmla="*/ 4771899 h 5222683"/>
                <a:gd name="connsiteX125" fmla="*/ 1913053 w 11334096"/>
                <a:gd name="connsiteY125" fmla="*/ 4765274 h 5222683"/>
                <a:gd name="connsiteX126" fmla="*/ 2047249 w 11334096"/>
                <a:gd name="connsiteY126" fmla="*/ 4739438 h 5222683"/>
                <a:gd name="connsiteX127" fmla="*/ 2067197 w 11334096"/>
                <a:gd name="connsiteY127" fmla="*/ 4735463 h 5222683"/>
                <a:gd name="connsiteX128" fmla="*/ 2078078 w 11334096"/>
                <a:gd name="connsiteY128" fmla="*/ 4733476 h 5222683"/>
                <a:gd name="connsiteX129" fmla="*/ 2211066 w 11334096"/>
                <a:gd name="connsiteY129" fmla="*/ 4706315 h 5222683"/>
                <a:gd name="connsiteX130" fmla="*/ 2345262 w 11334096"/>
                <a:gd name="connsiteY130" fmla="*/ 4677167 h 5222683"/>
                <a:gd name="connsiteX131" fmla="*/ 5062649 w 11334096"/>
                <a:gd name="connsiteY131" fmla="*/ 4611803 h 5222683"/>
                <a:gd name="connsiteX132" fmla="*/ 5081395 w 11334096"/>
                <a:gd name="connsiteY132" fmla="*/ 4620453 h 5222683"/>
                <a:gd name="connsiteX133" fmla="*/ 5072930 w 11334096"/>
                <a:gd name="connsiteY133" fmla="*/ 4641746 h 5222683"/>
                <a:gd name="connsiteX134" fmla="*/ 5033017 w 11334096"/>
                <a:gd name="connsiteY134" fmla="*/ 4659047 h 5222683"/>
                <a:gd name="connsiteX135" fmla="*/ 5018506 w 11334096"/>
                <a:gd name="connsiteY135" fmla="*/ 4665701 h 5222683"/>
                <a:gd name="connsiteX136" fmla="*/ 4984642 w 11334096"/>
                <a:gd name="connsiteY136" fmla="*/ 4680339 h 5222683"/>
                <a:gd name="connsiteX137" fmla="*/ 4837702 w 11334096"/>
                <a:gd name="connsiteY137" fmla="*/ 4742887 h 5222683"/>
                <a:gd name="connsiteX138" fmla="*/ 4740950 w 11334096"/>
                <a:gd name="connsiteY138" fmla="*/ 4782811 h 5222683"/>
                <a:gd name="connsiteX139" fmla="*/ 4572844 w 11334096"/>
                <a:gd name="connsiteY139" fmla="*/ 4851347 h 5222683"/>
                <a:gd name="connsiteX140" fmla="*/ 4508745 w 11334096"/>
                <a:gd name="connsiteY140" fmla="*/ 4876632 h 5222683"/>
                <a:gd name="connsiteX141" fmla="*/ 3919769 w 11334096"/>
                <a:gd name="connsiteY141" fmla="*/ 5094218 h 5222683"/>
                <a:gd name="connsiteX142" fmla="*/ 3891346 w 11334096"/>
                <a:gd name="connsiteY142" fmla="*/ 5104199 h 5222683"/>
                <a:gd name="connsiteX143" fmla="*/ 3838132 w 11334096"/>
                <a:gd name="connsiteY143" fmla="*/ 5122165 h 5222683"/>
                <a:gd name="connsiteX144" fmla="*/ 3754081 w 11334096"/>
                <a:gd name="connsiteY144" fmla="*/ 5150112 h 5222683"/>
                <a:gd name="connsiteX145" fmla="*/ 3725055 w 11334096"/>
                <a:gd name="connsiteY145" fmla="*/ 5160093 h 5222683"/>
                <a:gd name="connsiteX146" fmla="*/ 3669422 w 11334096"/>
                <a:gd name="connsiteY146" fmla="*/ 5178059 h 5222683"/>
                <a:gd name="connsiteX147" fmla="*/ 3533971 w 11334096"/>
                <a:gd name="connsiteY147" fmla="*/ 5221310 h 5222683"/>
                <a:gd name="connsiteX148" fmla="*/ 3529493 w 11334096"/>
                <a:gd name="connsiteY148" fmla="*/ 5222683 h 5222683"/>
                <a:gd name="connsiteX149" fmla="*/ 3421598 w 11334096"/>
                <a:gd name="connsiteY149" fmla="*/ 5222683 h 5222683"/>
                <a:gd name="connsiteX150" fmla="*/ 3452487 w 11334096"/>
                <a:gd name="connsiteY150" fmla="*/ 5213242 h 5222683"/>
                <a:gd name="connsiteX151" fmla="*/ 3489223 w 11334096"/>
                <a:gd name="connsiteY151" fmla="*/ 5202013 h 5222683"/>
                <a:gd name="connsiteX152" fmla="*/ 3526112 w 11334096"/>
                <a:gd name="connsiteY152" fmla="*/ 5190701 h 5222683"/>
                <a:gd name="connsiteX153" fmla="*/ 3661561 w 11334096"/>
                <a:gd name="connsiteY153" fmla="*/ 5147450 h 5222683"/>
                <a:gd name="connsiteX154" fmla="*/ 3716588 w 11334096"/>
                <a:gd name="connsiteY154" fmla="*/ 5129484 h 5222683"/>
                <a:gd name="connsiteX155" fmla="*/ 3746219 w 11334096"/>
                <a:gd name="connsiteY155" fmla="*/ 5119503 h 5222683"/>
                <a:gd name="connsiteX156" fmla="*/ 3829667 w 11334096"/>
                <a:gd name="connsiteY156" fmla="*/ 5091557 h 5222683"/>
                <a:gd name="connsiteX157" fmla="*/ 3882880 w 11334096"/>
                <a:gd name="connsiteY157" fmla="*/ 5073591 h 5222683"/>
                <a:gd name="connsiteX158" fmla="*/ 3911300 w 11334096"/>
                <a:gd name="connsiteY158" fmla="*/ 5063610 h 5222683"/>
                <a:gd name="connsiteX159" fmla="*/ 4499070 w 11334096"/>
                <a:gd name="connsiteY159" fmla="*/ 4846689 h 5222683"/>
                <a:gd name="connsiteX160" fmla="*/ 4562563 w 11334096"/>
                <a:gd name="connsiteY160" fmla="*/ 4820739 h 5222683"/>
                <a:gd name="connsiteX161" fmla="*/ 4730671 w 11334096"/>
                <a:gd name="connsiteY161" fmla="*/ 4752868 h 5222683"/>
                <a:gd name="connsiteX162" fmla="*/ 4826814 w 11334096"/>
                <a:gd name="connsiteY162" fmla="*/ 4712944 h 5222683"/>
                <a:gd name="connsiteX163" fmla="*/ 4973758 w 11334096"/>
                <a:gd name="connsiteY163" fmla="*/ 4650396 h 5222683"/>
                <a:gd name="connsiteX164" fmla="*/ 5007622 w 11334096"/>
                <a:gd name="connsiteY164" fmla="*/ 4635758 h 5222683"/>
                <a:gd name="connsiteX165" fmla="*/ 5022134 w 11334096"/>
                <a:gd name="connsiteY165" fmla="*/ 4629104 h 5222683"/>
                <a:gd name="connsiteX166" fmla="*/ 5062649 w 11334096"/>
                <a:gd name="connsiteY166" fmla="*/ 4611803 h 5222683"/>
                <a:gd name="connsiteX167" fmla="*/ 5424518 w 11334096"/>
                <a:gd name="connsiteY167" fmla="*/ 4566443 h 5222683"/>
                <a:gd name="connsiteX168" fmla="*/ 5442655 w 11334096"/>
                <a:gd name="connsiteY168" fmla="*/ 4575748 h 5222683"/>
                <a:gd name="connsiteX169" fmla="*/ 5434191 w 11334096"/>
                <a:gd name="connsiteY169" fmla="*/ 4596354 h 5222683"/>
                <a:gd name="connsiteX170" fmla="*/ 5352573 w 11334096"/>
                <a:gd name="connsiteY170" fmla="*/ 4630254 h 5222683"/>
                <a:gd name="connsiteX171" fmla="*/ 5316902 w 11334096"/>
                <a:gd name="connsiteY171" fmla="*/ 4644212 h 5222683"/>
                <a:gd name="connsiteX172" fmla="*/ 5295137 w 11334096"/>
                <a:gd name="connsiteY172" fmla="*/ 4652853 h 5222683"/>
                <a:gd name="connsiteX173" fmla="*/ 5028519 w 11334096"/>
                <a:gd name="connsiteY173" fmla="*/ 4758540 h 5222683"/>
                <a:gd name="connsiteX174" fmla="*/ 4987410 w 11334096"/>
                <a:gd name="connsiteY174" fmla="*/ 4774493 h 5222683"/>
                <a:gd name="connsiteX175" fmla="*/ 4678471 w 11334096"/>
                <a:gd name="connsiteY175" fmla="*/ 4892144 h 5222683"/>
                <a:gd name="connsiteX176" fmla="*/ 4648242 w 11334096"/>
                <a:gd name="connsiteY176" fmla="*/ 4903444 h 5222683"/>
                <a:gd name="connsiteX177" fmla="*/ 4537605 w 11334096"/>
                <a:gd name="connsiteY177" fmla="*/ 4943326 h 5222683"/>
                <a:gd name="connsiteX178" fmla="*/ 4530350 w 11334096"/>
                <a:gd name="connsiteY178" fmla="*/ 4943991 h 5222683"/>
                <a:gd name="connsiteX179" fmla="*/ 4519467 w 11334096"/>
                <a:gd name="connsiteY179" fmla="*/ 4933355 h 5222683"/>
                <a:gd name="connsiteX180" fmla="*/ 4528535 w 11334096"/>
                <a:gd name="connsiteY180" fmla="*/ 4913414 h 5222683"/>
                <a:gd name="connsiteX181" fmla="*/ 4639172 w 11334096"/>
                <a:gd name="connsiteY181" fmla="*/ 4872868 h 5222683"/>
                <a:gd name="connsiteX182" fmla="*/ 4669401 w 11334096"/>
                <a:gd name="connsiteY182" fmla="*/ 4861568 h 5222683"/>
                <a:gd name="connsiteX183" fmla="*/ 4977736 w 11334096"/>
                <a:gd name="connsiteY183" fmla="*/ 4744581 h 5222683"/>
                <a:gd name="connsiteX184" fmla="*/ 5018243 w 11334096"/>
                <a:gd name="connsiteY184" fmla="*/ 4728629 h 5222683"/>
                <a:gd name="connsiteX185" fmla="*/ 5061166 w 11334096"/>
                <a:gd name="connsiteY185" fmla="*/ 4711347 h 5222683"/>
                <a:gd name="connsiteX186" fmla="*/ 5284860 w 11334096"/>
                <a:gd name="connsiteY186" fmla="*/ 4622942 h 5222683"/>
                <a:gd name="connsiteX187" fmla="*/ 5307228 w 11334096"/>
                <a:gd name="connsiteY187" fmla="*/ 4614301 h 5222683"/>
                <a:gd name="connsiteX188" fmla="*/ 5342294 w 11334096"/>
                <a:gd name="connsiteY188" fmla="*/ 4600342 h 5222683"/>
                <a:gd name="connsiteX189" fmla="*/ 5424518 w 11334096"/>
                <a:gd name="connsiteY189" fmla="*/ 4566443 h 5222683"/>
                <a:gd name="connsiteX190" fmla="*/ 6947299 w 11334096"/>
                <a:gd name="connsiteY190" fmla="*/ 4555942 h 5222683"/>
                <a:gd name="connsiteX191" fmla="*/ 6955614 w 11334096"/>
                <a:gd name="connsiteY191" fmla="*/ 4564429 h 5222683"/>
                <a:gd name="connsiteX192" fmla="*/ 6947753 w 11334096"/>
                <a:gd name="connsiteY192" fmla="*/ 4585729 h 5222683"/>
                <a:gd name="connsiteX193" fmla="*/ 6913896 w 11334096"/>
                <a:gd name="connsiteY193" fmla="*/ 4601705 h 5222683"/>
                <a:gd name="connsiteX194" fmla="*/ 6569273 w 11334096"/>
                <a:gd name="connsiteY194" fmla="*/ 4760127 h 5222683"/>
                <a:gd name="connsiteX195" fmla="*/ 6253672 w 11334096"/>
                <a:gd name="connsiteY195" fmla="*/ 4900576 h 5222683"/>
                <a:gd name="connsiteX196" fmla="*/ 6242183 w 11334096"/>
                <a:gd name="connsiteY196" fmla="*/ 4905236 h 5222683"/>
                <a:gd name="connsiteX197" fmla="*/ 6221024 w 11334096"/>
                <a:gd name="connsiteY197" fmla="*/ 4914555 h 5222683"/>
                <a:gd name="connsiteX198" fmla="*/ 5878820 w 11334096"/>
                <a:gd name="connsiteY198" fmla="*/ 5060995 h 5222683"/>
                <a:gd name="connsiteX199" fmla="*/ 5552333 w 11334096"/>
                <a:gd name="connsiteY199" fmla="*/ 5195454 h 5222683"/>
                <a:gd name="connsiteX200" fmla="*/ 5542660 w 11334096"/>
                <a:gd name="connsiteY200" fmla="*/ 5165500 h 5222683"/>
                <a:gd name="connsiteX201" fmla="*/ 5868541 w 11334096"/>
                <a:gd name="connsiteY201" fmla="*/ 5031041 h 5222683"/>
                <a:gd name="connsiteX202" fmla="*/ 5986439 w 11334096"/>
                <a:gd name="connsiteY202" fmla="*/ 4981119 h 5222683"/>
                <a:gd name="connsiteX203" fmla="*/ 6210140 w 11334096"/>
                <a:gd name="connsiteY203" fmla="*/ 4885267 h 5222683"/>
                <a:gd name="connsiteX204" fmla="*/ 6231300 w 11334096"/>
                <a:gd name="connsiteY204" fmla="*/ 4875948 h 5222683"/>
                <a:gd name="connsiteX205" fmla="*/ 6242789 w 11334096"/>
                <a:gd name="connsiteY205" fmla="*/ 4870623 h 5222683"/>
                <a:gd name="connsiteX206" fmla="*/ 6558391 w 11334096"/>
                <a:gd name="connsiteY206" fmla="*/ 4730838 h 5222683"/>
                <a:gd name="connsiteX207" fmla="*/ 6902409 w 11334096"/>
                <a:gd name="connsiteY207" fmla="*/ 4572416 h 5222683"/>
                <a:gd name="connsiteX208" fmla="*/ 6936267 w 11334096"/>
                <a:gd name="connsiteY208" fmla="*/ 4556441 h 5222683"/>
                <a:gd name="connsiteX209" fmla="*/ 6947299 w 11334096"/>
                <a:gd name="connsiteY209" fmla="*/ 4555942 h 5222683"/>
                <a:gd name="connsiteX210" fmla="*/ 4997175 w 11334096"/>
                <a:gd name="connsiteY210" fmla="*/ 4427698 h 5222683"/>
                <a:gd name="connsiteX211" fmla="*/ 5015928 w 11334096"/>
                <a:gd name="connsiteY211" fmla="*/ 4436325 h 5222683"/>
                <a:gd name="connsiteX212" fmla="*/ 5008065 w 11334096"/>
                <a:gd name="connsiteY212" fmla="*/ 4457561 h 5222683"/>
                <a:gd name="connsiteX213" fmla="*/ 4979028 w 11334096"/>
                <a:gd name="connsiteY213" fmla="*/ 4470170 h 5222683"/>
                <a:gd name="connsiteX214" fmla="*/ 4964510 w 11334096"/>
                <a:gd name="connsiteY214" fmla="*/ 4476142 h 5222683"/>
                <a:gd name="connsiteX215" fmla="*/ 4896151 w 11334096"/>
                <a:gd name="connsiteY215" fmla="*/ 4506005 h 5222683"/>
                <a:gd name="connsiteX216" fmla="*/ 4767299 w 11334096"/>
                <a:gd name="connsiteY216" fmla="*/ 4560421 h 5222683"/>
                <a:gd name="connsiteX217" fmla="*/ 4714064 w 11334096"/>
                <a:gd name="connsiteY217" fmla="*/ 4582320 h 5222683"/>
                <a:gd name="connsiteX218" fmla="*/ 4599124 w 11334096"/>
                <a:gd name="connsiteY218" fmla="*/ 4629437 h 5222683"/>
                <a:gd name="connsiteX219" fmla="*/ 4452124 w 11334096"/>
                <a:gd name="connsiteY219" fmla="*/ 4688498 h 5222683"/>
                <a:gd name="connsiteX220" fmla="*/ 4290000 w 11334096"/>
                <a:gd name="connsiteY220" fmla="*/ 4750878 h 5222683"/>
                <a:gd name="connsiteX221" fmla="*/ 4175061 w 11334096"/>
                <a:gd name="connsiteY221" fmla="*/ 4794013 h 5222683"/>
                <a:gd name="connsiteX222" fmla="*/ 3682637 w 11334096"/>
                <a:gd name="connsiteY222" fmla="*/ 4965889 h 5222683"/>
                <a:gd name="connsiteX223" fmla="*/ 3647550 w 11334096"/>
                <a:gd name="connsiteY223" fmla="*/ 4977170 h 5222683"/>
                <a:gd name="connsiteX224" fmla="*/ 3619723 w 11334096"/>
                <a:gd name="connsiteY224" fmla="*/ 4986461 h 5222683"/>
                <a:gd name="connsiteX225" fmla="*/ 3461834 w 11334096"/>
                <a:gd name="connsiteY225" fmla="*/ 5036232 h 5222683"/>
                <a:gd name="connsiteX226" fmla="*/ 3306364 w 11334096"/>
                <a:gd name="connsiteY226" fmla="*/ 5083348 h 5222683"/>
                <a:gd name="connsiteX227" fmla="*/ 3184770 w 11334096"/>
                <a:gd name="connsiteY227" fmla="*/ 5118520 h 5222683"/>
                <a:gd name="connsiteX228" fmla="*/ 3086770 w 11334096"/>
                <a:gd name="connsiteY228" fmla="*/ 5145728 h 5222683"/>
                <a:gd name="connsiteX229" fmla="*/ 2970623 w 11334096"/>
                <a:gd name="connsiteY229" fmla="*/ 5177581 h 5222683"/>
                <a:gd name="connsiteX230" fmla="*/ 2953683 w 11334096"/>
                <a:gd name="connsiteY230" fmla="*/ 5182227 h 5222683"/>
                <a:gd name="connsiteX231" fmla="*/ 2907102 w 11334096"/>
                <a:gd name="connsiteY231" fmla="*/ 5194172 h 5222683"/>
                <a:gd name="connsiteX232" fmla="*/ 2795177 w 11334096"/>
                <a:gd name="connsiteY232" fmla="*/ 5222683 h 5222683"/>
                <a:gd name="connsiteX233" fmla="*/ 2663411 w 11334096"/>
                <a:gd name="connsiteY233" fmla="*/ 5222683 h 5222683"/>
                <a:gd name="connsiteX234" fmla="*/ 2700488 w 11334096"/>
                <a:gd name="connsiteY234" fmla="*/ 5213645 h 5222683"/>
                <a:gd name="connsiteX235" fmla="*/ 2739536 w 11334096"/>
                <a:gd name="connsiteY235" fmla="*/ 5204126 h 5222683"/>
                <a:gd name="connsiteX236" fmla="*/ 2900448 w 11334096"/>
                <a:gd name="connsiteY236" fmla="*/ 5162982 h 5222683"/>
                <a:gd name="connsiteX237" fmla="*/ 2946424 w 11334096"/>
                <a:gd name="connsiteY237" fmla="*/ 5151037 h 5222683"/>
                <a:gd name="connsiteX238" fmla="*/ 2974251 w 11334096"/>
                <a:gd name="connsiteY238" fmla="*/ 5143737 h 5222683"/>
                <a:gd name="connsiteX239" fmla="*/ 3079511 w 11334096"/>
                <a:gd name="connsiteY239" fmla="*/ 5115202 h 5222683"/>
                <a:gd name="connsiteX240" fmla="*/ 3176906 w 11334096"/>
                <a:gd name="connsiteY240" fmla="*/ 5087994 h 5222683"/>
                <a:gd name="connsiteX241" fmla="*/ 3298500 w 11334096"/>
                <a:gd name="connsiteY241" fmla="*/ 5052822 h 5222683"/>
                <a:gd name="connsiteX242" fmla="*/ 3456995 w 11334096"/>
                <a:gd name="connsiteY242" fmla="*/ 5005042 h 5222683"/>
                <a:gd name="connsiteX243" fmla="*/ 3611860 w 11334096"/>
                <a:gd name="connsiteY243" fmla="*/ 4955935 h 5222683"/>
                <a:gd name="connsiteX244" fmla="*/ 3639082 w 11334096"/>
                <a:gd name="connsiteY244" fmla="*/ 4946644 h 5222683"/>
                <a:gd name="connsiteX245" fmla="*/ 3674774 w 11334096"/>
                <a:gd name="connsiteY245" fmla="*/ 4935363 h 5222683"/>
                <a:gd name="connsiteX246" fmla="*/ 4165986 w 11334096"/>
                <a:gd name="connsiteY246" fmla="*/ 4763487 h 5222683"/>
                <a:gd name="connsiteX247" fmla="*/ 4280322 w 11334096"/>
                <a:gd name="connsiteY247" fmla="*/ 4721015 h 5222683"/>
                <a:gd name="connsiteX248" fmla="*/ 4446679 w 11334096"/>
                <a:gd name="connsiteY248" fmla="*/ 4656645 h 5222683"/>
                <a:gd name="connsiteX249" fmla="*/ 4589444 w 11334096"/>
                <a:gd name="connsiteY249" fmla="*/ 4599574 h 5222683"/>
                <a:gd name="connsiteX250" fmla="*/ 4703781 w 11334096"/>
                <a:gd name="connsiteY250" fmla="*/ 4552458 h 5222683"/>
                <a:gd name="connsiteX251" fmla="*/ 4757015 w 11334096"/>
                <a:gd name="connsiteY251" fmla="*/ 4530558 h 5222683"/>
                <a:gd name="connsiteX252" fmla="*/ 4885869 w 11334096"/>
                <a:gd name="connsiteY252" fmla="*/ 4476142 h 5222683"/>
                <a:gd name="connsiteX253" fmla="*/ 4953620 w 11334096"/>
                <a:gd name="connsiteY253" fmla="*/ 4446943 h 5222683"/>
                <a:gd name="connsiteX254" fmla="*/ 4968140 w 11334096"/>
                <a:gd name="connsiteY254" fmla="*/ 4440307 h 5222683"/>
                <a:gd name="connsiteX255" fmla="*/ 4997175 w 11334096"/>
                <a:gd name="connsiteY255" fmla="*/ 4427698 h 5222683"/>
                <a:gd name="connsiteX256" fmla="*/ 8769247 w 11334096"/>
                <a:gd name="connsiteY256" fmla="*/ 4261794 h 5222683"/>
                <a:gd name="connsiteX257" fmla="*/ 8778317 w 11334096"/>
                <a:gd name="connsiteY257" fmla="*/ 4268965 h 5222683"/>
                <a:gd name="connsiteX258" fmla="*/ 8772875 w 11334096"/>
                <a:gd name="connsiteY258" fmla="*/ 4290976 h 5222683"/>
                <a:gd name="connsiteX259" fmla="*/ 8710591 w 11334096"/>
                <a:gd name="connsiteY259" fmla="*/ 4332331 h 5222683"/>
                <a:gd name="connsiteX260" fmla="*/ 8407035 w 11334096"/>
                <a:gd name="connsiteY260" fmla="*/ 4525767 h 5222683"/>
                <a:gd name="connsiteX261" fmla="*/ 8379219 w 11334096"/>
                <a:gd name="connsiteY261" fmla="*/ 4543110 h 5222683"/>
                <a:gd name="connsiteX262" fmla="*/ 8303632 w 11334096"/>
                <a:gd name="connsiteY262" fmla="*/ 4589801 h 5222683"/>
                <a:gd name="connsiteX263" fmla="*/ 8296980 w 11334096"/>
                <a:gd name="connsiteY263" fmla="*/ 4591802 h 5222683"/>
                <a:gd name="connsiteX264" fmla="*/ 8283677 w 11334096"/>
                <a:gd name="connsiteY264" fmla="*/ 4582464 h 5222683"/>
                <a:gd name="connsiteX265" fmla="*/ 8289724 w 11334096"/>
                <a:gd name="connsiteY265" fmla="*/ 4561786 h 5222683"/>
                <a:gd name="connsiteX266" fmla="*/ 8365311 w 11334096"/>
                <a:gd name="connsiteY266" fmla="*/ 4515095 h 5222683"/>
                <a:gd name="connsiteX267" fmla="*/ 8392522 w 11334096"/>
                <a:gd name="connsiteY267" fmla="*/ 4497752 h 5222683"/>
                <a:gd name="connsiteX268" fmla="*/ 8696078 w 11334096"/>
                <a:gd name="connsiteY268" fmla="*/ 4304317 h 5222683"/>
                <a:gd name="connsiteX269" fmla="*/ 8758362 w 11334096"/>
                <a:gd name="connsiteY269" fmla="*/ 4263628 h 5222683"/>
                <a:gd name="connsiteX270" fmla="*/ 8769247 w 11334096"/>
                <a:gd name="connsiteY270" fmla="*/ 4261794 h 5222683"/>
                <a:gd name="connsiteX271" fmla="*/ 2943935 w 11334096"/>
                <a:gd name="connsiteY271" fmla="*/ 4202950 h 5222683"/>
                <a:gd name="connsiteX272" fmla="*/ 2926217 w 11334096"/>
                <a:gd name="connsiteY272" fmla="*/ 4208940 h 5222683"/>
                <a:gd name="connsiteX273" fmla="*/ 2889719 w 11334096"/>
                <a:gd name="connsiteY273" fmla="*/ 4221280 h 5222683"/>
                <a:gd name="connsiteX274" fmla="*/ 2752994 w 11334096"/>
                <a:gd name="connsiteY274" fmla="*/ 4265156 h 5222683"/>
                <a:gd name="connsiteX275" fmla="*/ 2714274 w 11334096"/>
                <a:gd name="connsiteY275" fmla="*/ 4277123 h 5222683"/>
                <a:gd name="connsiteX276" fmla="*/ 2692401 w 11334096"/>
                <a:gd name="connsiteY276" fmla="*/ 4283668 h 5222683"/>
                <a:gd name="connsiteX277" fmla="*/ 2713325 w 11334096"/>
                <a:gd name="connsiteY277" fmla="*/ 4278169 h 5222683"/>
                <a:gd name="connsiteX278" fmla="*/ 2782766 w 11334096"/>
                <a:gd name="connsiteY278" fmla="*/ 4259918 h 5222683"/>
                <a:gd name="connsiteX279" fmla="*/ 2828046 w 11334096"/>
                <a:gd name="connsiteY279" fmla="*/ 4247521 h 5222683"/>
                <a:gd name="connsiteX280" fmla="*/ 2940329 w 11334096"/>
                <a:gd name="connsiteY280" fmla="*/ 4204427 h 5222683"/>
                <a:gd name="connsiteX281" fmla="*/ 11334096 w 11334096"/>
                <a:gd name="connsiteY281" fmla="*/ 4176267 h 5222683"/>
                <a:gd name="connsiteX282" fmla="*/ 11334096 w 11334096"/>
                <a:gd name="connsiteY282" fmla="*/ 4215329 h 5222683"/>
                <a:gd name="connsiteX283" fmla="*/ 11231365 w 11334096"/>
                <a:gd name="connsiteY283" fmla="*/ 4295106 h 5222683"/>
                <a:gd name="connsiteX284" fmla="*/ 10695475 w 11334096"/>
                <a:gd name="connsiteY284" fmla="*/ 4699041 h 5222683"/>
                <a:gd name="connsiteX285" fmla="*/ 10028467 w 11334096"/>
                <a:gd name="connsiteY285" fmla="*/ 5176545 h 5222683"/>
                <a:gd name="connsiteX286" fmla="*/ 9961261 w 11334096"/>
                <a:gd name="connsiteY286" fmla="*/ 5222683 h 5222683"/>
                <a:gd name="connsiteX287" fmla="*/ 9906026 w 11334096"/>
                <a:gd name="connsiteY287" fmla="*/ 5222683 h 5222683"/>
                <a:gd name="connsiteX288" fmla="*/ 10012731 w 11334096"/>
                <a:gd name="connsiteY288" fmla="*/ 5149690 h 5222683"/>
                <a:gd name="connsiteX289" fmla="*/ 10679144 w 11334096"/>
                <a:gd name="connsiteY289" fmla="*/ 4672467 h 5222683"/>
                <a:gd name="connsiteX290" fmla="*/ 11214429 w 11334096"/>
                <a:gd name="connsiteY290" fmla="*/ 4269196 h 5222683"/>
                <a:gd name="connsiteX291" fmla="*/ 6495708 w 11334096"/>
                <a:gd name="connsiteY291" fmla="*/ 3848563 h 5222683"/>
                <a:gd name="connsiteX292" fmla="*/ 6504028 w 11334096"/>
                <a:gd name="connsiteY292" fmla="*/ 3856703 h 5222683"/>
                <a:gd name="connsiteX293" fmla="*/ 6497373 w 11334096"/>
                <a:gd name="connsiteY293" fmla="*/ 3877967 h 5222683"/>
                <a:gd name="connsiteX294" fmla="*/ 6441100 w 11334096"/>
                <a:gd name="connsiteY294" fmla="*/ 3908535 h 5222683"/>
                <a:gd name="connsiteX295" fmla="*/ 6408427 w 11334096"/>
                <a:gd name="connsiteY295" fmla="*/ 3926477 h 5222683"/>
                <a:gd name="connsiteX296" fmla="*/ 6292252 w 11334096"/>
                <a:gd name="connsiteY296" fmla="*/ 3988276 h 5222683"/>
                <a:gd name="connsiteX297" fmla="*/ 6022994 w 11334096"/>
                <a:gd name="connsiteY297" fmla="*/ 4129817 h 5222683"/>
                <a:gd name="connsiteX298" fmla="*/ 5715012 w 11334096"/>
                <a:gd name="connsiteY298" fmla="*/ 4286642 h 5222683"/>
                <a:gd name="connsiteX299" fmla="*/ 5673867 w 11334096"/>
                <a:gd name="connsiteY299" fmla="*/ 4307242 h 5222683"/>
                <a:gd name="connsiteX300" fmla="*/ 5654506 w 11334096"/>
                <a:gd name="connsiteY300" fmla="*/ 4317210 h 5222683"/>
                <a:gd name="connsiteX301" fmla="*/ 5381618 w 11334096"/>
                <a:gd name="connsiteY301" fmla="*/ 4451441 h 5222683"/>
                <a:gd name="connsiteX302" fmla="*/ 5172261 w 11334096"/>
                <a:gd name="connsiteY302" fmla="*/ 4551118 h 5222683"/>
                <a:gd name="connsiteX303" fmla="*/ 5164397 w 11334096"/>
                <a:gd name="connsiteY303" fmla="*/ 4552447 h 5222683"/>
                <a:gd name="connsiteX304" fmla="*/ 5152899 w 11334096"/>
                <a:gd name="connsiteY304" fmla="*/ 4542480 h 5222683"/>
                <a:gd name="connsiteX305" fmla="*/ 5160767 w 11334096"/>
                <a:gd name="connsiteY305" fmla="*/ 4521880 h 5222683"/>
                <a:gd name="connsiteX306" fmla="*/ 5369517 w 11334096"/>
                <a:gd name="connsiteY306" fmla="*/ 4422203 h 5222683"/>
                <a:gd name="connsiteX307" fmla="*/ 5642404 w 11334096"/>
                <a:gd name="connsiteY307" fmla="*/ 4287971 h 5222683"/>
                <a:gd name="connsiteX308" fmla="*/ 5661767 w 11334096"/>
                <a:gd name="connsiteY308" fmla="*/ 4278004 h 5222683"/>
                <a:gd name="connsiteX309" fmla="*/ 5702911 w 11334096"/>
                <a:gd name="connsiteY309" fmla="*/ 4257404 h 5222683"/>
                <a:gd name="connsiteX310" fmla="*/ 6010289 w 11334096"/>
                <a:gd name="connsiteY310" fmla="*/ 4101243 h 5222683"/>
                <a:gd name="connsiteX311" fmla="*/ 6280151 w 11334096"/>
                <a:gd name="connsiteY311" fmla="*/ 3959702 h 5222683"/>
                <a:gd name="connsiteX312" fmla="*/ 6395720 w 11334096"/>
                <a:gd name="connsiteY312" fmla="*/ 3897903 h 5222683"/>
                <a:gd name="connsiteX313" fmla="*/ 6428393 w 11334096"/>
                <a:gd name="connsiteY313" fmla="*/ 3879961 h 5222683"/>
                <a:gd name="connsiteX314" fmla="*/ 6484666 w 11334096"/>
                <a:gd name="connsiteY314" fmla="*/ 3849393 h 5222683"/>
                <a:gd name="connsiteX315" fmla="*/ 6495708 w 11334096"/>
                <a:gd name="connsiteY315" fmla="*/ 3848563 h 5222683"/>
                <a:gd name="connsiteX316" fmla="*/ 11010198 w 11334096"/>
                <a:gd name="connsiteY316" fmla="*/ 3821395 h 5222683"/>
                <a:gd name="connsiteX317" fmla="*/ 11027138 w 11334096"/>
                <a:gd name="connsiteY317" fmla="*/ 3847320 h 5222683"/>
                <a:gd name="connsiteX318" fmla="*/ 10992652 w 11334096"/>
                <a:gd name="connsiteY318" fmla="*/ 3873909 h 5222683"/>
                <a:gd name="connsiteX319" fmla="*/ 10972082 w 11334096"/>
                <a:gd name="connsiteY319" fmla="*/ 3889862 h 5222683"/>
                <a:gd name="connsiteX320" fmla="*/ 10895244 w 11334096"/>
                <a:gd name="connsiteY320" fmla="*/ 3948358 h 5222683"/>
                <a:gd name="connsiteX321" fmla="*/ 10855314 w 11334096"/>
                <a:gd name="connsiteY321" fmla="*/ 3978936 h 5222683"/>
                <a:gd name="connsiteX322" fmla="*/ 10743991 w 11334096"/>
                <a:gd name="connsiteY322" fmla="*/ 4063356 h 5222683"/>
                <a:gd name="connsiteX323" fmla="*/ 10650818 w 11334096"/>
                <a:gd name="connsiteY323" fmla="*/ 4133817 h 5222683"/>
                <a:gd name="connsiteX324" fmla="*/ 10546756 w 11334096"/>
                <a:gd name="connsiteY324" fmla="*/ 4211591 h 5222683"/>
                <a:gd name="connsiteX325" fmla="*/ 10048828 w 11334096"/>
                <a:gd name="connsiteY325" fmla="*/ 4574532 h 5222683"/>
                <a:gd name="connsiteX326" fmla="*/ 9468618 w 11334096"/>
                <a:gd name="connsiteY326" fmla="*/ 4974698 h 5222683"/>
                <a:gd name="connsiteX327" fmla="*/ 9170270 w 11334096"/>
                <a:gd name="connsiteY327" fmla="*/ 5169963 h 5222683"/>
                <a:gd name="connsiteX328" fmla="*/ 9086351 w 11334096"/>
                <a:gd name="connsiteY328" fmla="*/ 5222683 h 5222683"/>
                <a:gd name="connsiteX329" fmla="*/ 9027518 w 11334096"/>
                <a:gd name="connsiteY329" fmla="*/ 5222683 h 5222683"/>
                <a:gd name="connsiteX330" fmla="*/ 9155446 w 11334096"/>
                <a:gd name="connsiteY330" fmla="*/ 5142376 h 5222683"/>
                <a:gd name="connsiteX331" fmla="*/ 9453492 w 11334096"/>
                <a:gd name="connsiteY331" fmla="*/ 4947445 h 5222683"/>
                <a:gd name="connsiteX332" fmla="*/ 10033098 w 11334096"/>
                <a:gd name="connsiteY332" fmla="*/ 4547943 h 5222683"/>
                <a:gd name="connsiteX333" fmla="*/ 10531025 w 11334096"/>
                <a:gd name="connsiteY333" fmla="*/ 4185001 h 5222683"/>
                <a:gd name="connsiteX334" fmla="*/ 10634483 w 11334096"/>
                <a:gd name="connsiteY334" fmla="*/ 4107893 h 5222683"/>
                <a:gd name="connsiteX335" fmla="*/ 10727655 w 11334096"/>
                <a:gd name="connsiteY335" fmla="*/ 4037432 h 5222683"/>
                <a:gd name="connsiteX336" fmla="*/ 10838978 w 11334096"/>
                <a:gd name="connsiteY336" fmla="*/ 3953011 h 5222683"/>
                <a:gd name="connsiteX337" fmla="*/ 10878909 w 11334096"/>
                <a:gd name="connsiteY337" fmla="*/ 3921769 h 5222683"/>
                <a:gd name="connsiteX338" fmla="*/ 10955141 w 11334096"/>
                <a:gd name="connsiteY338" fmla="*/ 3863938 h 5222683"/>
                <a:gd name="connsiteX339" fmla="*/ 10976317 w 11334096"/>
                <a:gd name="connsiteY339" fmla="*/ 3847320 h 5222683"/>
                <a:gd name="connsiteX340" fmla="*/ 11010198 w 11334096"/>
                <a:gd name="connsiteY340" fmla="*/ 3821395 h 5222683"/>
                <a:gd name="connsiteX341" fmla="*/ 11334096 w 11334096"/>
                <a:gd name="connsiteY341" fmla="*/ 3821165 h 5222683"/>
                <a:gd name="connsiteX342" fmla="*/ 11334096 w 11334096"/>
                <a:gd name="connsiteY342" fmla="*/ 3860500 h 5222683"/>
                <a:gd name="connsiteX343" fmla="*/ 11196902 w 11334096"/>
                <a:gd name="connsiteY343" fmla="*/ 3967925 h 5222683"/>
                <a:gd name="connsiteX344" fmla="*/ 10374746 w 11334096"/>
                <a:gd name="connsiteY344" fmla="*/ 4586329 h 5222683"/>
                <a:gd name="connsiteX345" fmla="*/ 10297302 w 11334096"/>
                <a:gd name="connsiteY345" fmla="*/ 4642162 h 5222683"/>
                <a:gd name="connsiteX346" fmla="*/ 10216832 w 11334096"/>
                <a:gd name="connsiteY346" fmla="*/ 4699990 h 5222683"/>
                <a:gd name="connsiteX347" fmla="*/ 10165404 w 11334096"/>
                <a:gd name="connsiteY347" fmla="*/ 4737212 h 5222683"/>
                <a:gd name="connsiteX348" fmla="*/ 10136968 w 11334096"/>
                <a:gd name="connsiteY348" fmla="*/ 4757152 h 5222683"/>
                <a:gd name="connsiteX349" fmla="*/ 10055893 w 11334096"/>
                <a:gd name="connsiteY349" fmla="*/ 4814980 h 5222683"/>
                <a:gd name="connsiteX350" fmla="*/ 9974213 w 11334096"/>
                <a:gd name="connsiteY350" fmla="*/ 4872142 h 5222683"/>
                <a:gd name="connsiteX351" fmla="*/ 9951827 w 11334096"/>
                <a:gd name="connsiteY351" fmla="*/ 4887430 h 5222683"/>
                <a:gd name="connsiteX352" fmla="*/ 9891928 w 11334096"/>
                <a:gd name="connsiteY352" fmla="*/ 4929305 h 5222683"/>
                <a:gd name="connsiteX353" fmla="*/ 9809039 w 11334096"/>
                <a:gd name="connsiteY353" fmla="*/ 4986468 h 5222683"/>
                <a:gd name="connsiteX354" fmla="*/ 9794518 w 11334096"/>
                <a:gd name="connsiteY354" fmla="*/ 4996438 h 5222683"/>
                <a:gd name="connsiteX355" fmla="*/ 9767292 w 11334096"/>
                <a:gd name="connsiteY355" fmla="*/ 5015049 h 5222683"/>
                <a:gd name="connsiteX356" fmla="*/ 9725544 w 11334096"/>
                <a:gd name="connsiteY356" fmla="*/ 5043630 h 5222683"/>
                <a:gd name="connsiteX357" fmla="*/ 9455945 w 11334096"/>
                <a:gd name="connsiteY357" fmla="*/ 5222683 h 5222683"/>
                <a:gd name="connsiteX358" fmla="*/ 9399610 w 11334096"/>
                <a:gd name="connsiteY358" fmla="*/ 5222683 h 5222683"/>
                <a:gd name="connsiteX359" fmla="*/ 9710418 w 11334096"/>
                <a:gd name="connsiteY359" fmla="*/ 5016378 h 5222683"/>
                <a:gd name="connsiteX360" fmla="*/ 9752166 w 11334096"/>
                <a:gd name="connsiteY360" fmla="*/ 4987797 h 5222683"/>
                <a:gd name="connsiteX361" fmla="*/ 9778787 w 11334096"/>
                <a:gd name="connsiteY361" fmla="*/ 4969186 h 5222683"/>
                <a:gd name="connsiteX362" fmla="*/ 9793913 w 11334096"/>
                <a:gd name="connsiteY362" fmla="*/ 4959216 h 5222683"/>
                <a:gd name="connsiteX363" fmla="*/ 9876802 w 11334096"/>
                <a:gd name="connsiteY363" fmla="*/ 4902053 h 5222683"/>
                <a:gd name="connsiteX364" fmla="*/ 9936096 w 11334096"/>
                <a:gd name="connsiteY364" fmla="*/ 4860843 h 5222683"/>
                <a:gd name="connsiteX365" fmla="*/ 9958482 w 11334096"/>
                <a:gd name="connsiteY365" fmla="*/ 4844890 h 5222683"/>
                <a:gd name="connsiteX366" fmla="*/ 10040162 w 11334096"/>
                <a:gd name="connsiteY366" fmla="*/ 4787728 h 5222683"/>
                <a:gd name="connsiteX367" fmla="*/ 10121236 w 11334096"/>
                <a:gd name="connsiteY367" fmla="*/ 4730565 h 5222683"/>
                <a:gd name="connsiteX368" fmla="*/ 10149673 w 11334096"/>
                <a:gd name="connsiteY368" fmla="*/ 4710624 h 5222683"/>
                <a:gd name="connsiteX369" fmla="*/ 10201101 w 11334096"/>
                <a:gd name="connsiteY369" fmla="*/ 4673402 h 5222683"/>
                <a:gd name="connsiteX370" fmla="*/ 10281570 w 11334096"/>
                <a:gd name="connsiteY370" fmla="*/ 4615575 h 5222683"/>
                <a:gd name="connsiteX371" fmla="*/ 10359015 w 11334096"/>
                <a:gd name="connsiteY371" fmla="*/ 4559742 h 5222683"/>
                <a:gd name="connsiteX372" fmla="*/ 11180065 w 11334096"/>
                <a:gd name="connsiteY372" fmla="*/ 3941618 h 5222683"/>
                <a:gd name="connsiteX373" fmla="*/ 9338403 w 11334096"/>
                <a:gd name="connsiteY373" fmla="*/ 3712161 h 5222683"/>
                <a:gd name="connsiteX374" fmla="*/ 9347489 w 11334096"/>
                <a:gd name="connsiteY374" fmla="*/ 3719307 h 5222683"/>
                <a:gd name="connsiteX375" fmla="*/ 9343249 w 11334096"/>
                <a:gd name="connsiteY375" fmla="*/ 3741242 h 5222683"/>
                <a:gd name="connsiteX376" fmla="*/ 9268745 w 11334096"/>
                <a:gd name="connsiteY376" fmla="*/ 3792424 h 5222683"/>
                <a:gd name="connsiteX377" fmla="*/ 9236642 w 11334096"/>
                <a:gd name="connsiteY377" fmla="*/ 3814359 h 5222683"/>
                <a:gd name="connsiteX378" fmla="*/ 9216653 w 11334096"/>
                <a:gd name="connsiteY378" fmla="*/ 3827653 h 5222683"/>
                <a:gd name="connsiteX379" fmla="*/ 8974365 w 11334096"/>
                <a:gd name="connsiteY379" fmla="*/ 3990505 h 5222683"/>
                <a:gd name="connsiteX380" fmla="*/ 8937416 w 11334096"/>
                <a:gd name="connsiteY380" fmla="*/ 4015099 h 5222683"/>
                <a:gd name="connsiteX381" fmla="*/ 8655756 w 11334096"/>
                <a:gd name="connsiteY381" fmla="*/ 4198556 h 5222683"/>
                <a:gd name="connsiteX382" fmla="*/ 8627893 w 11334096"/>
                <a:gd name="connsiteY382" fmla="*/ 4216503 h 5222683"/>
                <a:gd name="connsiteX383" fmla="*/ 8527343 w 11334096"/>
                <a:gd name="connsiteY383" fmla="*/ 4280314 h 5222683"/>
                <a:gd name="connsiteX384" fmla="*/ 8520074 w 11334096"/>
                <a:gd name="connsiteY384" fmla="*/ 4282973 h 5222683"/>
                <a:gd name="connsiteX385" fmla="*/ 8507354 w 11334096"/>
                <a:gd name="connsiteY385" fmla="*/ 4274997 h 5222683"/>
                <a:gd name="connsiteX386" fmla="*/ 8512806 w 11334096"/>
                <a:gd name="connsiteY386" fmla="*/ 4253062 h 5222683"/>
                <a:gd name="connsiteX387" fmla="*/ 8613355 w 11334096"/>
                <a:gd name="connsiteY387" fmla="*/ 4188586 h 5222683"/>
                <a:gd name="connsiteX388" fmla="*/ 8641218 w 11334096"/>
                <a:gd name="connsiteY388" fmla="*/ 4171303 h 5222683"/>
                <a:gd name="connsiteX389" fmla="*/ 8922273 w 11334096"/>
                <a:gd name="connsiteY389" fmla="*/ 3987846 h 5222683"/>
                <a:gd name="connsiteX390" fmla="*/ 8959222 w 11334096"/>
                <a:gd name="connsiteY390" fmla="*/ 3963252 h 5222683"/>
                <a:gd name="connsiteX391" fmla="*/ 8997988 w 11334096"/>
                <a:gd name="connsiteY391" fmla="*/ 3937329 h 5222683"/>
                <a:gd name="connsiteX392" fmla="*/ 9201510 w 11334096"/>
                <a:gd name="connsiteY392" fmla="*/ 3800400 h 5222683"/>
                <a:gd name="connsiteX393" fmla="*/ 9221499 w 11334096"/>
                <a:gd name="connsiteY393" fmla="*/ 3787106 h 5222683"/>
                <a:gd name="connsiteX394" fmla="*/ 9252996 w 11334096"/>
                <a:gd name="connsiteY394" fmla="*/ 3765836 h 5222683"/>
                <a:gd name="connsiteX395" fmla="*/ 9327500 w 11334096"/>
                <a:gd name="connsiteY395" fmla="*/ 3713989 h 5222683"/>
                <a:gd name="connsiteX396" fmla="*/ 9338403 w 11334096"/>
                <a:gd name="connsiteY396" fmla="*/ 3712161 h 5222683"/>
                <a:gd name="connsiteX397" fmla="*/ 10921159 w 11334096"/>
                <a:gd name="connsiteY397" fmla="*/ 3533066 h 5222683"/>
                <a:gd name="connsiteX398" fmla="*/ 10930765 w 11334096"/>
                <a:gd name="connsiteY398" fmla="*/ 3539213 h 5222683"/>
                <a:gd name="connsiteX399" fmla="*/ 10927134 w 11334096"/>
                <a:gd name="connsiteY399" fmla="*/ 3561808 h 5222683"/>
                <a:gd name="connsiteX400" fmla="*/ 10908376 w 11334096"/>
                <a:gd name="connsiteY400" fmla="*/ 3576429 h 5222683"/>
                <a:gd name="connsiteX401" fmla="*/ 10872069 w 11334096"/>
                <a:gd name="connsiteY401" fmla="*/ 3603675 h 5222683"/>
                <a:gd name="connsiteX402" fmla="*/ 10853916 w 11334096"/>
                <a:gd name="connsiteY402" fmla="*/ 3616966 h 5222683"/>
                <a:gd name="connsiteX403" fmla="*/ 10599162 w 11334096"/>
                <a:gd name="connsiteY403" fmla="*/ 3808358 h 5222683"/>
                <a:gd name="connsiteX404" fmla="*/ 10571932 w 11334096"/>
                <a:gd name="connsiteY404" fmla="*/ 3828295 h 5222683"/>
                <a:gd name="connsiteX405" fmla="*/ 10310523 w 11334096"/>
                <a:gd name="connsiteY405" fmla="*/ 4019686 h 5222683"/>
                <a:gd name="connsiteX406" fmla="*/ 10296605 w 11334096"/>
                <a:gd name="connsiteY406" fmla="*/ 4029655 h 5222683"/>
                <a:gd name="connsiteX407" fmla="*/ 10271190 w 11334096"/>
                <a:gd name="connsiteY407" fmla="*/ 4048262 h 5222683"/>
                <a:gd name="connsiteX408" fmla="*/ 10070292 w 11334096"/>
                <a:gd name="connsiteY408" fmla="*/ 4191142 h 5222683"/>
                <a:gd name="connsiteX409" fmla="*/ 9832482 w 11334096"/>
                <a:gd name="connsiteY409" fmla="*/ 4357280 h 5222683"/>
                <a:gd name="connsiteX410" fmla="*/ 9750792 w 11334096"/>
                <a:gd name="connsiteY410" fmla="*/ 4413767 h 5222683"/>
                <a:gd name="connsiteX411" fmla="*/ 9532346 w 11334096"/>
                <a:gd name="connsiteY411" fmla="*/ 4562628 h 5222683"/>
                <a:gd name="connsiteX412" fmla="*/ 9469414 w 11334096"/>
                <a:gd name="connsiteY412" fmla="*/ 4604494 h 5222683"/>
                <a:gd name="connsiteX413" fmla="*/ 9332658 w 11334096"/>
                <a:gd name="connsiteY413" fmla="*/ 4696868 h 5222683"/>
                <a:gd name="connsiteX414" fmla="*/ 9193481 w 11334096"/>
                <a:gd name="connsiteY414" fmla="*/ 4787247 h 5222683"/>
                <a:gd name="connsiteX415" fmla="*/ 9186825 w 11334096"/>
                <a:gd name="connsiteY415" fmla="*/ 4789905 h 5222683"/>
                <a:gd name="connsiteX416" fmla="*/ 9173513 w 11334096"/>
                <a:gd name="connsiteY416" fmla="*/ 4781931 h 5222683"/>
                <a:gd name="connsiteX417" fmla="*/ 9178959 w 11334096"/>
                <a:gd name="connsiteY417" fmla="*/ 4760000 h 5222683"/>
                <a:gd name="connsiteX418" fmla="*/ 9317530 w 11334096"/>
                <a:gd name="connsiteY418" fmla="*/ 4668956 h 5222683"/>
                <a:gd name="connsiteX419" fmla="*/ 9454286 w 11334096"/>
                <a:gd name="connsiteY419" fmla="*/ 4577248 h 5222683"/>
                <a:gd name="connsiteX420" fmla="*/ 9517218 w 11334096"/>
                <a:gd name="connsiteY420" fmla="*/ 4535381 h 5222683"/>
                <a:gd name="connsiteX421" fmla="*/ 9735059 w 11334096"/>
                <a:gd name="connsiteY421" fmla="*/ 4387185 h 5222683"/>
                <a:gd name="connsiteX422" fmla="*/ 9816749 w 11334096"/>
                <a:gd name="connsiteY422" fmla="*/ 4330698 h 5222683"/>
                <a:gd name="connsiteX423" fmla="*/ 10053954 w 11334096"/>
                <a:gd name="connsiteY423" fmla="*/ 4164559 h 5222683"/>
                <a:gd name="connsiteX424" fmla="*/ 10255457 w 11334096"/>
                <a:gd name="connsiteY424" fmla="*/ 4021016 h 5222683"/>
                <a:gd name="connsiteX425" fmla="*/ 10280267 w 11334096"/>
                <a:gd name="connsiteY425" fmla="*/ 4003073 h 5222683"/>
                <a:gd name="connsiteX426" fmla="*/ 10294185 w 11334096"/>
                <a:gd name="connsiteY426" fmla="*/ 3993104 h 5222683"/>
                <a:gd name="connsiteX427" fmla="*/ 10556199 w 11334096"/>
                <a:gd name="connsiteY427" fmla="*/ 3801713 h 5222683"/>
                <a:gd name="connsiteX428" fmla="*/ 10582824 w 11334096"/>
                <a:gd name="connsiteY428" fmla="*/ 3782440 h 5222683"/>
                <a:gd name="connsiteX429" fmla="*/ 10837578 w 11334096"/>
                <a:gd name="connsiteY429" fmla="*/ 3591049 h 5222683"/>
                <a:gd name="connsiteX430" fmla="*/ 10855731 w 11334096"/>
                <a:gd name="connsiteY430" fmla="*/ 3577758 h 5222683"/>
                <a:gd name="connsiteX431" fmla="*/ 10891433 w 11334096"/>
                <a:gd name="connsiteY431" fmla="*/ 3550511 h 5222683"/>
                <a:gd name="connsiteX432" fmla="*/ 10910191 w 11334096"/>
                <a:gd name="connsiteY432" fmla="*/ 3535891 h 5222683"/>
                <a:gd name="connsiteX433" fmla="*/ 10921159 w 11334096"/>
                <a:gd name="connsiteY433" fmla="*/ 3533066 h 5222683"/>
                <a:gd name="connsiteX434" fmla="*/ 4894729 w 11334096"/>
                <a:gd name="connsiteY434" fmla="*/ 3491212 h 5222683"/>
                <a:gd name="connsiteX435" fmla="*/ 4914095 w 11334096"/>
                <a:gd name="connsiteY435" fmla="*/ 3499864 h 5222683"/>
                <a:gd name="connsiteX436" fmla="*/ 4906227 w 11334096"/>
                <a:gd name="connsiteY436" fmla="*/ 3520496 h 5222683"/>
                <a:gd name="connsiteX437" fmla="*/ 4813034 w 11334096"/>
                <a:gd name="connsiteY437" fmla="*/ 3562425 h 5222683"/>
                <a:gd name="connsiteX438" fmla="*/ 4730737 w 11334096"/>
                <a:gd name="connsiteY438" fmla="*/ 3599031 h 5222683"/>
                <a:gd name="connsiteX439" fmla="*/ 4690794 w 11334096"/>
                <a:gd name="connsiteY439" fmla="*/ 3616335 h 5222683"/>
                <a:gd name="connsiteX440" fmla="*/ 4664774 w 11334096"/>
                <a:gd name="connsiteY440" fmla="*/ 3627649 h 5222683"/>
                <a:gd name="connsiteX441" fmla="*/ 4615152 w 11334096"/>
                <a:gd name="connsiteY441" fmla="*/ 3649612 h 5222683"/>
                <a:gd name="connsiteX442" fmla="*/ 4531641 w 11334096"/>
                <a:gd name="connsiteY442" fmla="*/ 3684886 h 5222683"/>
                <a:gd name="connsiteX443" fmla="*/ 3667494 w 11334096"/>
                <a:gd name="connsiteY443" fmla="*/ 4019656 h 5222683"/>
                <a:gd name="connsiteX444" fmla="*/ 3548884 w 11334096"/>
                <a:gd name="connsiteY444" fmla="*/ 4060920 h 5222683"/>
                <a:gd name="connsiteX445" fmla="*/ 3401831 w 11334096"/>
                <a:gd name="connsiteY445" fmla="*/ 4109505 h 5222683"/>
                <a:gd name="connsiteX446" fmla="*/ 3382467 w 11334096"/>
                <a:gd name="connsiteY446" fmla="*/ 4115495 h 5222683"/>
                <a:gd name="connsiteX447" fmla="*/ 3372179 w 11334096"/>
                <a:gd name="connsiteY447" fmla="*/ 4118823 h 5222683"/>
                <a:gd name="connsiteX448" fmla="*/ 3314690 w 11334096"/>
                <a:gd name="connsiteY448" fmla="*/ 4137458 h 5222683"/>
                <a:gd name="connsiteX449" fmla="*/ 3289273 w 11334096"/>
                <a:gd name="connsiteY449" fmla="*/ 4145444 h 5222683"/>
                <a:gd name="connsiteX450" fmla="*/ 3200317 w 11334096"/>
                <a:gd name="connsiteY450" fmla="*/ 4172732 h 5222683"/>
                <a:gd name="connsiteX451" fmla="*/ 3090180 w 11334096"/>
                <a:gd name="connsiteY451" fmla="*/ 4206675 h 5222683"/>
                <a:gd name="connsiteX452" fmla="*/ 2933447 w 11334096"/>
                <a:gd name="connsiteY452" fmla="*/ 4251932 h 5222683"/>
                <a:gd name="connsiteX453" fmla="*/ 2850533 w 11334096"/>
                <a:gd name="connsiteY453" fmla="*/ 4274633 h 5222683"/>
                <a:gd name="connsiteX454" fmla="*/ 2833230 w 11334096"/>
                <a:gd name="connsiteY454" fmla="*/ 4279371 h 5222683"/>
                <a:gd name="connsiteX455" fmla="*/ 2661432 w 11334096"/>
                <a:gd name="connsiteY455" fmla="*/ 4345462 h 5222683"/>
                <a:gd name="connsiteX456" fmla="*/ 2633602 w 11334096"/>
                <a:gd name="connsiteY456" fmla="*/ 4356075 h 5222683"/>
                <a:gd name="connsiteX457" fmla="*/ 2579758 w 11334096"/>
                <a:gd name="connsiteY457" fmla="*/ 4375974 h 5222683"/>
                <a:gd name="connsiteX458" fmla="*/ 2496876 w 11334096"/>
                <a:gd name="connsiteY458" fmla="*/ 4405822 h 5222683"/>
                <a:gd name="connsiteX459" fmla="*/ 2467837 w 11334096"/>
                <a:gd name="connsiteY459" fmla="*/ 4415772 h 5222683"/>
                <a:gd name="connsiteX460" fmla="*/ 2412784 w 11334096"/>
                <a:gd name="connsiteY460" fmla="*/ 4435671 h 5222683"/>
                <a:gd name="connsiteX461" fmla="*/ 2278478 w 11334096"/>
                <a:gd name="connsiteY461" fmla="*/ 4482102 h 5222683"/>
                <a:gd name="connsiteX462" fmla="*/ 2241573 w 11334096"/>
                <a:gd name="connsiteY462" fmla="*/ 4494704 h 5222683"/>
                <a:gd name="connsiteX463" fmla="*/ 2154456 w 11334096"/>
                <a:gd name="connsiteY463" fmla="*/ 4523226 h 5222683"/>
                <a:gd name="connsiteX464" fmla="*/ 2018335 w 11334096"/>
                <a:gd name="connsiteY464" fmla="*/ 4567004 h 5222683"/>
                <a:gd name="connsiteX465" fmla="*/ 1979616 w 11334096"/>
                <a:gd name="connsiteY465" fmla="*/ 4579607 h 5222683"/>
                <a:gd name="connsiteX466" fmla="*/ 1286911 w 11334096"/>
                <a:gd name="connsiteY466" fmla="*/ 4775280 h 5222683"/>
                <a:gd name="connsiteX467" fmla="*/ 675878 w 11334096"/>
                <a:gd name="connsiteY467" fmla="*/ 4913910 h 5222683"/>
                <a:gd name="connsiteX468" fmla="*/ 610540 w 11334096"/>
                <a:gd name="connsiteY468" fmla="*/ 4927176 h 5222683"/>
                <a:gd name="connsiteX469" fmla="*/ 568796 w 11334096"/>
                <a:gd name="connsiteY469" fmla="*/ 4935136 h 5222683"/>
                <a:gd name="connsiteX470" fmla="*/ 547016 w 11334096"/>
                <a:gd name="connsiteY470" fmla="*/ 4939779 h 5222683"/>
                <a:gd name="connsiteX471" fmla="*/ 430860 w 11334096"/>
                <a:gd name="connsiteY471" fmla="*/ 4961668 h 5222683"/>
                <a:gd name="connsiteX472" fmla="*/ 328013 w 11334096"/>
                <a:gd name="connsiteY472" fmla="*/ 4979577 h 5222683"/>
                <a:gd name="connsiteX473" fmla="*/ 305629 w 11334096"/>
                <a:gd name="connsiteY473" fmla="*/ 4983557 h 5222683"/>
                <a:gd name="connsiteX474" fmla="*/ 240895 w 11334096"/>
                <a:gd name="connsiteY474" fmla="*/ 4994833 h 5222683"/>
                <a:gd name="connsiteX475" fmla="*/ 99935 w 11334096"/>
                <a:gd name="connsiteY475" fmla="*/ 5017385 h 5222683"/>
                <a:gd name="connsiteX476" fmla="*/ 75130 w 11334096"/>
                <a:gd name="connsiteY476" fmla="*/ 5021365 h 5222683"/>
                <a:gd name="connsiteX477" fmla="*/ 74525 w 11334096"/>
                <a:gd name="connsiteY477" fmla="*/ 5021365 h 5222683"/>
                <a:gd name="connsiteX478" fmla="*/ 58796 w 11334096"/>
                <a:gd name="connsiteY478" fmla="*/ 5007436 h 5222683"/>
                <a:gd name="connsiteX479" fmla="*/ 71500 w 11334096"/>
                <a:gd name="connsiteY479" fmla="*/ 4989526 h 5222683"/>
                <a:gd name="connsiteX480" fmla="*/ 102959 w 11334096"/>
                <a:gd name="connsiteY480" fmla="*/ 4984883 h 5222683"/>
                <a:gd name="connsiteX481" fmla="*/ 236661 w 11334096"/>
                <a:gd name="connsiteY481" fmla="*/ 4962994 h 5222683"/>
                <a:gd name="connsiteX482" fmla="*/ 300789 w 11334096"/>
                <a:gd name="connsiteY482" fmla="*/ 4952382 h 5222683"/>
                <a:gd name="connsiteX483" fmla="*/ 323778 w 11334096"/>
                <a:gd name="connsiteY483" fmla="*/ 4948402 h 5222683"/>
                <a:gd name="connsiteX484" fmla="*/ 426020 w 11334096"/>
                <a:gd name="connsiteY484" fmla="*/ 4929829 h 5222683"/>
                <a:gd name="connsiteX485" fmla="*/ 542177 w 11334096"/>
                <a:gd name="connsiteY485" fmla="*/ 4907941 h 5222683"/>
                <a:gd name="connsiteX486" fmla="*/ 563956 w 11334096"/>
                <a:gd name="connsiteY486" fmla="*/ 4903961 h 5222683"/>
                <a:gd name="connsiteX487" fmla="*/ 605095 w 11334096"/>
                <a:gd name="connsiteY487" fmla="*/ 4896001 h 5222683"/>
                <a:gd name="connsiteX488" fmla="*/ 671038 w 11334096"/>
                <a:gd name="connsiteY488" fmla="*/ 4882735 h 5222683"/>
                <a:gd name="connsiteX489" fmla="*/ 1280256 w 11334096"/>
                <a:gd name="connsiteY489" fmla="*/ 4744105 h 5222683"/>
                <a:gd name="connsiteX490" fmla="*/ 1971751 w 11334096"/>
                <a:gd name="connsiteY490" fmla="*/ 4548432 h 5222683"/>
                <a:gd name="connsiteX491" fmla="*/ 2010470 w 11334096"/>
                <a:gd name="connsiteY491" fmla="*/ 4536492 h 5222683"/>
                <a:gd name="connsiteX492" fmla="*/ 2145986 w 11334096"/>
                <a:gd name="connsiteY492" fmla="*/ 4492714 h 5222683"/>
                <a:gd name="connsiteX493" fmla="*/ 2233103 w 11334096"/>
                <a:gd name="connsiteY493" fmla="*/ 4464193 h 5222683"/>
                <a:gd name="connsiteX494" fmla="*/ 2270008 w 11334096"/>
                <a:gd name="connsiteY494" fmla="*/ 4451590 h 5222683"/>
                <a:gd name="connsiteX495" fmla="*/ 2404313 w 11334096"/>
                <a:gd name="connsiteY495" fmla="*/ 4405159 h 5222683"/>
                <a:gd name="connsiteX496" fmla="*/ 2458763 w 11334096"/>
                <a:gd name="connsiteY496" fmla="*/ 4385923 h 5222683"/>
                <a:gd name="connsiteX497" fmla="*/ 2487801 w 11334096"/>
                <a:gd name="connsiteY497" fmla="*/ 4375310 h 5222683"/>
                <a:gd name="connsiteX498" fmla="*/ 2535718 w 11334096"/>
                <a:gd name="connsiteY498" fmla="*/ 4358054 h 5222683"/>
                <a:gd name="connsiteX499" fmla="*/ 2555133 w 11334096"/>
                <a:gd name="connsiteY499" fmla="*/ 4351062 h 5222683"/>
                <a:gd name="connsiteX500" fmla="*/ 2536311 w 11334096"/>
                <a:gd name="connsiteY500" fmla="*/ 4355726 h 5222683"/>
                <a:gd name="connsiteX501" fmla="*/ 2471721 w 11334096"/>
                <a:gd name="connsiteY501" fmla="*/ 4371730 h 5222683"/>
                <a:gd name="connsiteX502" fmla="*/ 2385790 w 11334096"/>
                <a:gd name="connsiteY502" fmla="*/ 4391697 h 5222683"/>
                <a:gd name="connsiteX503" fmla="*/ 2382764 w 11334096"/>
                <a:gd name="connsiteY503" fmla="*/ 4392362 h 5222683"/>
                <a:gd name="connsiteX504" fmla="*/ 2373687 w 11334096"/>
                <a:gd name="connsiteY504" fmla="*/ 4388785 h 5222683"/>
                <a:gd name="connsiteX505" fmla="*/ 2368726 w 11334096"/>
                <a:gd name="connsiteY505" fmla="*/ 4380525 h 5222683"/>
                <a:gd name="connsiteX506" fmla="*/ 2021570 w 11334096"/>
                <a:gd name="connsiteY506" fmla="*/ 4473900 h 5222683"/>
                <a:gd name="connsiteX507" fmla="*/ 1411142 w 11334096"/>
                <a:gd name="connsiteY507" fmla="*/ 4612841 h 5222683"/>
                <a:gd name="connsiteX508" fmla="*/ 1345199 w 11334096"/>
                <a:gd name="connsiteY508" fmla="*/ 4626136 h 5222683"/>
                <a:gd name="connsiteX509" fmla="*/ 1304060 w 11334096"/>
                <a:gd name="connsiteY509" fmla="*/ 4634114 h 5222683"/>
                <a:gd name="connsiteX510" fmla="*/ 1282281 w 11334096"/>
                <a:gd name="connsiteY510" fmla="*/ 4638102 h 5222683"/>
                <a:gd name="connsiteX511" fmla="*/ 1165518 w 11334096"/>
                <a:gd name="connsiteY511" fmla="*/ 4660040 h 5222683"/>
                <a:gd name="connsiteX512" fmla="*/ 1063276 w 11334096"/>
                <a:gd name="connsiteY512" fmla="*/ 4678655 h 5222683"/>
                <a:gd name="connsiteX513" fmla="*/ 1040286 w 11334096"/>
                <a:gd name="connsiteY513" fmla="*/ 4682643 h 5222683"/>
                <a:gd name="connsiteX514" fmla="*/ 975554 w 11334096"/>
                <a:gd name="connsiteY514" fmla="*/ 4693280 h 5222683"/>
                <a:gd name="connsiteX515" fmla="*/ 835197 w 11334096"/>
                <a:gd name="connsiteY515" fmla="*/ 4716547 h 5222683"/>
                <a:gd name="connsiteX516" fmla="*/ 810393 w 11334096"/>
                <a:gd name="connsiteY516" fmla="*/ 4720536 h 5222683"/>
                <a:gd name="connsiteX517" fmla="*/ 809183 w 11334096"/>
                <a:gd name="connsiteY517" fmla="*/ 4720536 h 5222683"/>
                <a:gd name="connsiteX518" fmla="*/ 794059 w 11334096"/>
                <a:gd name="connsiteY518" fmla="*/ 4706576 h 5222683"/>
                <a:gd name="connsiteX519" fmla="*/ 806159 w 11334096"/>
                <a:gd name="connsiteY519" fmla="*/ 4688626 h 5222683"/>
                <a:gd name="connsiteX520" fmla="*/ 837618 w 11334096"/>
                <a:gd name="connsiteY520" fmla="*/ 4683973 h 5222683"/>
                <a:gd name="connsiteX521" fmla="*/ 971923 w 11334096"/>
                <a:gd name="connsiteY521" fmla="*/ 4662035 h 5222683"/>
                <a:gd name="connsiteX522" fmla="*/ 1036052 w 11334096"/>
                <a:gd name="connsiteY522" fmla="*/ 4650733 h 5222683"/>
                <a:gd name="connsiteX523" fmla="*/ 1058436 w 11334096"/>
                <a:gd name="connsiteY523" fmla="*/ 4646745 h 5222683"/>
                <a:gd name="connsiteX524" fmla="*/ 1160678 w 11334096"/>
                <a:gd name="connsiteY524" fmla="*/ 4628795 h 5222683"/>
                <a:gd name="connsiteX525" fmla="*/ 1276836 w 11334096"/>
                <a:gd name="connsiteY525" fmla="*/ 4606857 h 5222683"/>
                <a:gd name="connsiteX526" fmla="*/ 1298615 w 11334096"/>
                <a:gd name="connsiteY526" fmla="*/ 4602869 h 5222683"/>
                <a:gd name="connsiteX527" fmla="*/ 1339753 w 11334096"/>
                <a:gd name="connsiteY527" fmla="*/ 4594891 h 5222683"/>
                <a:gd name="connsiteX528" fmla="*/ 1405697 w 11334096"/>
                <a:gd name="connsiteY528" fmla="*/ 4581595 h 5222683"/>
                <a:gd name="connsiteX529" fmla="*/ 2015520 w 11334096"/>
                <a:gd name="connsiteY529" fmla="*/ 4442655 h 5222683"/>
                <a:gd name="connsiteX530" fmla="*/ 2706410 w 11334096"/>
                <a:gd name="connsiteY530" fmla="*/ 4246542 h 5222683"/>
                <a:gd name="connsiteX531" fmla="*/ 2745129 w 11334096"/>
                <a:gd name="connsiteY531" fmla="*/ 4234576 h 5222683"/>
                <a:gd name="connsiteX532" fmla="*/ 2881251 w 11334096"/>
                <a:gd name="connsiteY532" fmla="*/ 4190700 h 5222683"/>
                <a:gd name="connsiteX533" fmla="*/ 2967763 w 11334096"/>
                <a:gd name="connsiteY533" fmla="*/ 4161449 h 5222683"/>
                <a:gd name="connsiteX534" fmla="*/ 3004666 w 11334096"/>
                <a:gd name="connsiteY534" fmla="*/ 4149483 h 5222683"/>
                <a:gd name="connsiteX535" fmla="*/ 3138972 w 11334096"/>
                <a:gd name="connsiteY535" fmla="*/ 4102948 h 5222683"/>
                <a:gd name="connsiteX536" fmla="*/ 3193420 w 11334096"/>
                <a:gd name="connsiteY536" fmla="*/ 4083669 h 5222683"/>
                <a:gd name="connsiteX537" fmla="*/ 3223065 w 11334096"/>
                <a:gd name="connsiteY537" fmla="*/ 4073033 h 5222683"/>
                <a:gd name="connsiteX538" fmla="*/ 3305947 w 11334096"/>
                <a:gd name="connsiteY538" fmla="*/ 4043117 h 5222683"/>
                <a:gd name="connsiteX539" fmla="*/ 3358581 w 11334096"/>
                <a:gd name="connsiteY539" fmla="*/ 4023173 h 5222683"/>
                <a:gd name="connsiteX540" fmla="*/ 3387016 w 11334096"/>
                <a:gd name="connsiteY540" fmla="*/ 4012537 h 5222683"/>
                <a:gd name="connsiteX541" fmla="*/ 3500625 w 11334096"/>
                <a:gd name="connsiteY541" fmla="*/ 3968738 h 5222683"/>
                <a:gd name="connsiteX542" fmla="*/ 3520111 w 11334096"/>
                <a:gd name="connsiteY542" fmla="*/ 3960084 h 5222683"/>
                <a:gd name="connsiteX543" fmla="*/ 3560436 w 11334096"/>
                <a:gd name="connsiteY543" fmla="*/ 3942175 h 5222683"/>
                <a:gd name="connsiteX544" fmla="*/ 3706236 w 11334096"/>
                <a:gd name="connsiteY544" fmla="*/ 3875845 h 5222683"/>
                <a:gd name="connsiteX545" fmla="*/ 3739511 w 11334096"/>
                <a:gd name="connsiteY545" fmla="*/ 3860589 h 5222683"/>
                <a:gd name="connsiteX546" fmla="*/ 3754030 w 11334096"/>
                <a:gd name="connsiteY546" fmla="*/ 3853956 h 5222683"/>
                <a:gd name="connsiteX547" fmla="*/ 3793960 w 11334096"/>
                <a:gd name="connsiteY547" fmla="*/ 3835384 h 5222683"/>
                <a:gd name="connsiteX548" fmla="*/ 3812714 w 11334096"/>
                <a:gd name="connsiteY548" fmla="*/ 3843343 h 5222683"/>
                <a:gd name="connsiteX549" fmla="*/ 3812775 w 11334096"/>
                <a:gd name="connsiteY549" fmla="*/ 3845049 h 5222683"/>
                <a:gd name="connsiteX550" fmla="*/ 3970218 w 11334096"/>
                <a:gd name="connsiteY550" fmla="*/ 3780526 h 5222683"/>
                <a:gd name="connsiteX551" fmla="*/ 4033741 w 11334096"/>
                <a:gd name="connsiteY551" fmla="*/ 3753269 h 5222683"/>
                <a:gd name="connsiteX552" fmla="*/ 4200113 w 11334096"/>
                <a:gd name="connsiteY552" fmla="*/ 3680808 h 5222683"/>
                <a:gd name="connsiteX553" fmla="*/ 4295701 w 11334096"/>
                <a:gd name="connsiteY553" fmla="*/ 3638926 h 5222683"/>
                <a:gd name="connsiteX554" fmla="*/ 4441500 w 11334096"/>
                <a:gd name="connsiteY554" fmla="*/ 3572447 h 5222683"/>
                <a:gd name="connsiteX555" fmla="*/ 4474775 w 11334096"/>
                <a:gd name="connsiteY555" fmla="*/ 3557157 h 5222683"/>
                <a:gd name="connsiteX556" fmla="*/ 4489295 w 11334096"/>
                <a:gd name="connsiteY556" fmla="*/ 3549844 h 5222683"/>
                <a:gd name="connsiteX557" fmla="*/ 4528619 w 11334096"/>
                <a:gd name="connsiteY557" fmla="*/ 3531230 h 5222683"/>
                <a:gd name="connsiteX558" fmla="*/ 4547979 w 11334096"/>
                <a:gd name="connsiteY558" fmla="*/ 3539872 h 5222683"/>
                <a:gd name="connsiteX559" fmla="*/ 4540111 w 11334096"/>
                <a:gd name="connsiteY559" fmla="*/ 3561146 h 5222683"/>
                <a:gd name="connsiteX560" fmla="*/ 4500185 w 11334096"/>
                <a:gd name="connsiteY560" fmla="*/ 3579760 h 5222683"/>
                <a:gd name="connsiteX561" fmla="*/ 4486270 w 11334096"/>
                <a:gd name="connsiteY561" fmla="*/ 3586408 h 5222683"/>
                <a:gd name="connsiteX562" fmla="*/ 4452392 w 11334096"/>
                <a:gd name="connsiteY562" fmla="*/ 3601698 h 5222683"/>
                <a:gd name="connsiteX563" fmla="*/ 4306590 w 11334096"/>
                <a:gd name="connsiteY563" fmla="*/ 3668177 h 5222683"/>
                <a:gd name="connsiteX564" fmla="*/ 4211003 w 11334096"/>
                <a:gd name="connsiteY564" fmla="*/ 3710723 h 5222683"/>
                <a:gd name="connsiteX565" fmla="*/ 4044027 w 11334096"/>
                <a:gd name="connsiteY565" fmla="*/ 3783185 h 5222683"/>
                <a:gd name="connsiteX566" fmla="*/ 3980503 w 11334096"/>
                <a:gd name="connsiteY566" fmla="*/ 3810441 h 5222683"/>
                <a:gd name="connsiteX567" fmla="*/ 3684970 w 11334096"/>
                <a:gd name="connsiteY567" fmla="*/ 3931516 h 5222683"/>
                <a:gd name="connsiteX568" fmla="*/ 3499640 w 11334096"/>
                <a:gd name="connsiteY568" fmla="*/ 4003264 h 5222683"/>
                <a:gd name="connsiteX569" fmla="*/ 3487762 w 11334096"/>
                <a:gd name="connsiteY569" fmla="*/ 4008505 h 5222683"/>
                <a:gd name="connsiteX570" fmla="*/ 3475740 w 11334096"/>
                <a:gd name="connsiteY570" fmla="*/ 4013812 h 5222683"/>
                <a:gd name="connsiteX571" fmla="*/ 3309368 w 11334096"/>
                <a:gd name="connsiteY571" fmla="*/ 4086111 h 5222683"/>
                <a:gd name="connsiteX572" fmla="*/ 3245844 w 11334096"/>
                <a:gd name="connsiteY572" fmla="*/ 4113307 h 5222683"/>
                <a:gd name="connsiteX573" fmla="*/ 3126053 w 11334096"/>
                <a:gd name="connsiteY573" fmla="*/ 4162361 h 5222683"/>
                <a:gd name="connsiteX574" fmla="*/ 3146591 w 11334096"/>
                <a:gd name="connsiteY574" fmla="*/ 4156156 h 5222683"/>
                <a:gd name="connsiteX575" fmla="*/ 3193055 w 11334096"/>
                <a:gd name="connsiteY575" fmla="*/ 4142117 h 5222683"/>
                <a:gd name="connsiteX576" fmla="*/ 3281407 w 11334096"/>
                <a:gd name="connsiteY576" fmla="*/ 4114829 h 5222683"/>
                <a:gd name="connsiteX577" fmla="*/ 3306218 w 11334096"/>
                <a:gd name="connsiteY577" fmla="*/ 4106843 h 5222683"/>
                <a:gd name="connsiteX578" fmla="*/ 3364313 w 11334096"/>
                <a:gd name="connsiteY578" fmla="*/ 4088207 h 5222683"/>
                <a:gd name="connsiteX579" fmla="*/ 3374602 w 11334096"/>
                <a:gd name="connsiteY579" fmla="*/ 4084880 h 5222683"/>
                <a:gd name="connsiteX580" fmla="*/ 3393361 w 11334096"/>
                <a:gd name="connsiteY580" fmla="*/ 4078890 h 5222683"/>
                <a:gd name="connsiteX581" fmla="*/ 3540410 w 11334096"/>
                <a:gd name="connsiteY581" fmla="*/ 4030305 h 5222683"/>
                <a:gd name="connsiteX582" fmla="*/ 3659019 w 11334096"/>
                <a:gd name="connsiteY582" fmla="*/ 3989041 h 5222683"/>
                <a:gd name="connsiteX583" fmla="*/ 4520749 w 11334096"/>
                <a:gd name="connsiteY583" fmla="*/ 3654936 h 5222683"/>
                <a:gd name="connsiteX584" fmla="*/ 4604863 w 11334096"/>
                <a:gd name="connsiteY584" fmla="*/ 3619662 h 5222683"/>
                <a:gd name="connsiteX585" fmla="*/ 4654485 w 11334096"/>
                <a:gd name="connsiteY585" fmla="*/ 3598365 h 5222683"/>
                <a:gd name="connsiteX586" fmla="*/ 4679901 w 11334096"/>
                <a:gd name="connsiteY586" fmla="*/ 3587051 h 5222683"/>
                <a:gd name="connsiteX587" fmla="*/ 4719841 w 11334096"/>
                <a:gd name="connsiteY587" fmla="*/ 3569081 h 5222683"/>
                <a:gd name="connsiteX588" fmla="*/ 4802143 w 11334096"/>
                <a:gd name="connsiteY588" fmla="*/ 3533141 h 5222683"/>
                <a:gd name="connsiteX589" fmla="*/ 4894729 w 11334096"/>
                <a:gd name="connsiteY589" fmla="*/ 3491212 h 5222683"/>
                <a:gd name="connsiteX590" fmla="*/ 8104295 w 11334096"/>
                <a:gd name="connsiteY590" fmla="*/ 3463873 h 5222683"/>
                <a:gd name="connsiteX591" fmla="*/ 8117600 w 11334096"/>
                <a:gd name="connsiteY591" fmla="*/ 3492453 h 5222683"/>
                <a:gd name="connsiteX592" fmla="*/ 8072847 w 11334096"/>
                <a:gd name="connsiteY592" fmla="*/ 3516380 h 5222683"/>
                <a:gd name="connsiteX593" fmla="*/ 7833358 w 11334096"/>
                <a:gd name="connsiteY593" fmla="*/ 3642661 h 5222683"/>
                <a:gd name="connsiteX594" fmla="*/ 7621688 w 11334096"/>
                <a:gd name="connsiteY594" fmla="*/ 3751662 h 5222683"/>
                <a:gd name="connsiteX595" fmla="*/ 7540044 w 11334096"/>
                <a:gd name="connsiteY595" fmla="*/ 3792869 h 5222683"/>
                <a:gd name="connsiteX596" fmla="*/ 7416675 w 11334096"/>
                <a:gd name="connsiteY596" fmla="*/ 3856010 h 5222683"/>
                <a:gd name="connsiteX597" fmla="*/ 7116104 w 11334096"/>
                <a:gd name="connsiteY597" fmla="*/ 4003560 h 5222683"/>
                <a:gd name="connsiteX598" fmla="*/ 7100984 w 11334096"/>
                <a:gd name="connsiteY598" fmla="*/ 4010871 h 5222683"/>
                <a:gd name="connsiteX599" fmla="*/ 7073164 w 11334096"/>
                <a:gd name="connsiteY599" fmla="*/ 4024828 h 5222683"/>
                <a:gd name="connsiteX600" fmla="*/ 6744171 w 11334096"/>
                <a:gd name="connsiteY600" fmla="*/ 4181019 h 5222683"/>
                <a:gd name="connsiteX601" fmla="*/ 6565159 w 11334096"/>
                <a:gd name="connsiteY601" fmla="*/ 4263434 h 5222683"/>
                <a:gd name="connsiteX602" fmla="*/ 6504077 w 11334096"/>
                <a:gd name="connsiteY602" fmla="*/ 4291349 h 5222683"/>
                <a:gd name="connsiteX603" fmla="*/ 6354094 w 11334096"/>
                <a:gd name="connsiteY603" fmla="*/ 4359142 h 5222683"/>
                <a:gd name="connsiteX604" fmla="*/ 6273658 w 11334096"/>
                <a:gd name="connsiteY604" fmla="*/ 4395032 h 5222683"/>
                <a:gd name="connsiteX605" fmla="*/ 6262774 w 11334096"/>
                <a:gd name="connsiteY605" fmla="*/ 4365123 h 5222683"/>
                <a:gd name="connsiteX606" fmla="*/ 6343207 w 11334096"/>
                <a:gd name="connsiteY606" fmla="*/ 4329898 h 5222683"/>
                <a:gd name="connsiteX607" fmla="*/ 6492586 w 11334096"/>
                <a:gd name="connsiteY607" fmla="*/ 4262104 h 5222683"/>
                <a:gd name="connsiteX608" fmla="*/ 6554272 w 11334096"/>
                <a:gd name="connsiteY608" fmla="*/ 4233525 h 5222683"/>
                <a:gd name="connsiteX609" fmla="*/ 6733284 w 11334096"/>
                <a:gd name="connsiteY609" fmla="*/ 4151774 h 5222683"/>
                <a:gd name="connsiteX610" fmla="*/ 6882058 w 11334096"/>
                <a:gd name="connsiteY610" fmla="*/ 4080658 h 5222683"/>
                <a:gd name="connsiteX611" fmla="*/ 7061674 w 11334096"/>
                <a:gd name="connsiteY611" fmla="*/ 3995584 h 5222683"/>
                <a:gd name="connsiteX612" fmla="*/ 7089493 w 11334096"/>
                <a:gd name="connsiteY612" fmla="*/ 3981627 h 5222683"/>
                <a:gd name="connsiteX613" fmla="*/ 7104613 w 11334096"/>
                <a:gd name="connsiteY613" fmla="*/ 3974316 h 5222683"/>
                <a:gd name="connsiteX614" fmla="*/ 7404578 w 11334096"/>
                <a:gd name="connsiteY614" fmla="*/ 3826766 h 5222683"/>
                <a:gd name="connsiteX615" fmla="*/ 7527951 w 11334096"/>
                <a:gd name="connsiteY615" fmla="*/ 3764290 h 5222683"/>
                <a:gd name="connsiteX616" fmla="*/ 7609593 w 11334096"/>
                <a:gd name="connsiteY616" fmla="*/ 3722418 h 5222683"/>
                <a:gd name="connsiteX617" fmla="*/ 7820658 w 11334096"/>
                <a:gd name="connsiteY617" fmla="*/ 3613417 h 5222683"/>
                <a:gd name="connsiteX618" fmla="*/ 8060147 w 11334096"/>
                <a:gd name="connsiteY618" fmla="*/ 3487800 h 5222683"/>
                <a:gd name="connsiteX619" fmla="*/ 8104295 w 11334096"/>
                <a:gd name="connsiteY619" fmla="*/ 3463873 h 5222683"/>
                <a:gd name="connsiteX620" fmla="*/ 10816884 w 11334096"/>
                <a:gd name="connsiteY620" fmla="*/ 3367733 h 5222683"/>
                <a:gd name="connsiteX621" fmla="*/ 10826502 w 11334096"/>
                <a:gd name="connsiteY621" fmla="*/ 3374472 h 5222683"/>
                <a:gd name="connsiteX622" fmla="*/ 10822867 w 11334096"/>
                <a:gd name="connsiteY622" fmla="*/ 3396436 h 5222683"/>
                <a:gd name="connsiteX623" fmla="*/ 10792573 w 11334096"/>
                <a:gd name="connsiteY623" fmla="*/ 3420398 h 5222683"/>
                <a:gd name="connsiteX624" fmla="*/ 10483582 w 11334096"/>
                <a:gd name="connsiteY624" fmla="*/ 3652027 h 5222683"/>
                <a:gd name="connsiteX625" fmla="*/ 10199430 w 11334096"/>
                <a:gd name="connsiteY625" fmla="*/ 3859694 h 5222683"/>
                <a:gd name="connsiteX626" fmla="*/ 10189130 w 11334096"/>
                <a:gd name="connsiteY626" fmla="*/ 3867016 h 5222683"/>
                <a:gd name="connsiteX627" fmla="*/ 10170348 w 11334096"/>
                <a:gd name="connsiteY627" fmla="*/ 3880993 h 5222683"/>
                <a:gd name="connsiteX628" fmla="*/ 9861357 w 11334096"/>
                <a:gd name="connsiteY628" fmla="*/ 4100642 h 5222683"/>
                <a:gd name="connsiteX629" fmla="*/ 9565694 w 11334096"/>
                <a:gd name="connsiteY629" fmla="*/ 4304315 h 5222683"/>
                <a:gd name="connsiteX630" fmla="*/ 9550547 w 11334096"/>
                <a:gd name="connsiteY630" fmla="*/ 4277691 h 5222683"/>
                <a:gd name="connsiteX631" fmla="*/ 9845604 w 11334096"/>
                <a:gd name="connsiteY631" fmla="*/ 4073352 h 5222683"/>
                <a:gd name="connsiteX632" fmla="*/ 9952237 w 11334096"/>
                <a:gd name="connsiteY632" fmla="*/ 3997473 h 5222683"/>
                <a:gd name="connsiteX633" fmla="*/ 10153990 w 11334096"/>
                <a:gd name="connsiteY633" fmla="*/ 3854369 h 5222683"/>
                <a:gd name="connsiteX634" fmla="*/ 10172772 w 11334096"/>
                <a:gd name="connsiteY634" fmla="*/ 3840392 h 5222683"/>
                <a:gd name="connsiteX635" fmla="*/ 10183678 w 11334096"/>
                <a:gd name="connsiteY635" fmla="*/ 3833070 h 5222683"/>
                <a:gd name="connsiteX636" fmla="*/ 10467223 w 11334096"/>
                <a:gd name="connsiteY636" fmla="*/ 3625403 h 5222683"/>
                <a:gd name="connsiteX637" fmla="*/ 10775609 w 11334096"/>
                <a:gd name="connsiteY637" fmla="*/ 3393774 h 5222683"/>
                <a:gd name="connsiteX638" fmla="*/ 10805902 w 11334096"/>
                <a:gd name="connsiteY638" fmla="*/ 3370478 h 5222683"/>
                <a:gd name="connsiteX639" fmla="*/ 10816884 w 11334096"/>
                <a:gd name="connsiteY639" fmla="*/ 3367733 h 5222683"/>
                <a:gd name="connsiteX640" fmla="*/ 4458313 w 11334096"/>
                <a:gd name="connsiteY640" fmla="*/ 3347134 h 5222683"/>
                <a:gd name="connsiteX641" fmla="*/ 4477666 w 11334096"/>
                <a:gd name="connsiteY641" fmla="*/ 3355782 h 5222683"/>
                <a:gd name="connsiteX642" fmla="*/ 4469804 w 11334096"/>
                <a:gd name="connsiteY642" fmla="*/ 3376404 h 5222683"/>
                <a:gd name="connsiteX643" fmla="*/ 4440775 w 11334096"/>
                <a:gd name="connsiteY643" fmla="*/ 3390373 h 5222683"/>
                <a:gd name="connsiteX644" fmla="*/ 4426865 w 11334096"/>
                <a:gd name="connsiteY644" fmla="*/ 3397025 h 5222683"/>
                <a:gd name="connsiteX645" fmla="*/ 4359127 w 11334096"/>
                <a:gd name="connsiteY645" fmla="*/ 3428290 h 5222683"/>
                <a:gd name="connsiteX646" fmla="*/ 4231512 w 11334096"/>
                <a:gd name="connsiteY646" fmla="*/ 3486163 h 5222683"/>
                <a:gd name="connsiteX647" fmla="*/ 4178894 w 11334096"/>
                <a:gd name="connsiteY647" fmla="*/ 3509446 h 5222683"/>
                <a:gd name="connsiteX648" fmla="*/ 4065193 w 11334096"/>
                <a:gd name="connsiteY648" fmla="*/ 3560002 h 5222683"/>
                <a:gd name="connsiteX649" fmla="*/ 3918832 w 11334096"/>
                <a:gd name="connsiteY649" fmla="*/ 3622532 h 5222683"/>
                <a:gd name="connsiteX650" fmla="*/ 3758562 w 11334096"/>
                <a:gd name="connsiteY650" fmla="*/ 3689718 h 5222683"/>
                <a:gd name="connsiteX651" fmla="*/ 3644861 w 11334096"/>
                <a:gd name="connsiteY651" fmla="*/ 3735617 h 5222683"/>
                <a:gd name="connsiteX652" fmla="*/ 3392587 w 11334096"/>
                <a:gd name="connsiteY652" fmla="*/ 3833784 h 5222683"/>
                <a:gd name="connsiteX653" fmla="*/ 3329928 w 11334096"/>
                <a:gd name="connsiteY653" fmla="*/ 3861496 h 5222683"/>
                <a:gd name="connsiteX654" fmla="*/ 3184173 w 11334096"/>
                <a:gd name="connsiteY654" fmla="*/ 3924026 h 5222683"/>
                <a:gd name="connsiteX655" fmla="*/ 3023296 w 11334096"/>
                <a:gd name="connsiteY655" fmla="*/ 3991212 h 5222683"/>
                <a:gd name="connsiteX656" fmla="*/ 2909594 w 11334096"/>
                <a:gd name="connsiteY656" fmla="*/ 4037111 h 5222683"/>
                <a:gd name="connsiteX657" fmla="*/ 2421522 w 11334096"/>
                <a:gd name="connsiteY657" fmla="*/ 4222040 h 5222683"/>
                <a:gd name="connsiteX658" fmla="*/ 2386444 w 11334096"/>
                <a:gd name="connsiteY658" fmla="*/ 4234679 h 5222683"/>
                <a:gd name="connsiteX659" fmla="*/ 2358624 w 11334096"/>
                <a:gd name="connsiteY659" fmla="*/ 4244657 h 5222683"/>
                <a:gd name="connsiteX660" fmla="*/ 2201981 w 11334096"/>
                <a:gd name="connsiteY660" fmla="*/ 4298539 h 5222683"/>
                <a:gd name="connsiteX661" fmla="*/ 2047759 w 11334096"/>
                <a:gd name="connsiteY661" fmla="*/ 4349760 h 5222683"/>
                <a:gd name="connsiteX662" fmla="*/ 1926798 w 11334096"/>
                <a:gd name="connsiteY662" fmla="*/ 4388343 h 5222683"/>
                <a:gd name="connsiteX663" fmla="*/ 1829425 w 11334096"/>
                <a:gd name="connsiteY663" fmla="*/ 4418277 h 5222683"/>
                <a:gd name="connsiteX664" fmla="*/ 1713909 w 11334096"/>
                <a:gd name="connsiteY664" fmla="*/ 4452868 h 5222683"/>
                <a:gd name="connsiteX665" fmla="*/ 1696976 w 11334096"/>
                <a:gd name="connsiteY665" fmla="*/ 4458190 h 5222683"/>
                <a:gd name="connsiteX666" fmla="*/ 1651010 w 11334096"/>
                <a:gd name="connsiteY666" fmla="*/ 4471494 h 5222683"/>
                <a:gd name="connsiteX667" fmla="*/ 1490134 w 11334096"/>
                <a:gd name="connsiteY667" fmla="*/ 4516728 h 5222683"/>
                <a:gd name="connsiteX668" fmla="*/ 1398205 w 11334096"/>
                <a:gd name="connsiteY668" fmla="*/ 4541341 h 5222683"/>
                <a:gd name="connsiteX669" fmla="*/ 1242167 w 11334096"/>
                <a:gd name="connsiteY669" fmla="*/ 4581919 h 5222683"/>
                <a:gd name="connsiteX670" fmla="*/ 1200435 w 11334096"/>
                <a:gd name="connsiteY670" fmla="*/ 4592562 h 5222683"/>
                <a:gd name="connsiteX671" fmla="*/ 1179872 w 11334096"/>
                <a:gd name="connsiteY671" fmla="*/ 4597884 h 5222683"/>
                <a:gd name="connsiteX672" fmla="*/ 1061332 w 11334096"/>
                <a:gd name="connsiteY672" fmla="*/ 4626488 h 5222683"/>
                <a:gd name="connsiteX673" fmla="*/ 1059518 w 11334096"/>
                <a:gd name="connsiteY673" fmla="*/ 4627153 h 5222683"/>
                <a:gd name="connsiteX674" fmla="*/ 1044397 w 11334096"/>
                <a:gd name="connsiteY674" fmla="*/ 4614514 h 5222683"/>
                <a:gd name="connsiteX675" fmla="*/ 1055284 w 11334096"/>
                <a:gd name="connsiteY675" fmla="*/ 4595223 h 5222683"/>
                <a:gd name="connsiteX676" fmla="*/ 1066775 w 11334096"/>
                <a:gd name="connsiteY676" fmla="*/ 4592562 h 5222683"/>
                <a:gd name="connsiteX677" fmla="*/ 1173219 w 11334096"/>
                <a:gd name="connsiteY677" fmla="*/ 4566619 h 5222683"/>
                <a:gd name="connsiteX678" fmla="*/ 1193782 w 11334096"/>
                <a:gd name="connsiteY678" fmla="*/ 4561297 h 5222683"/>
                <a:gd name="connsiteX679" fmla="*/ 1235514 w 11334096"/>
                <a:gd name="connsiteY679" fmla="*/ 4551319 h 5222683"/>
                <a:gd name="connsiteX680" fmla="*/ 1391552 w 11334096"/>
                <a:gd name="connsiteY680" fmla="*/ 4510741 h 5222683"/>
                <a:gd name="connsiteX681" fmla="*/ 1483481 w 11334096"/>
                <a:gd name="connsiteY681" fmla="*/ 4485463 h 5222683"/>
                <a:gd name="connsiteX682" fmla="*/ 1643753 w 11334096"/>
                <a:gd name="connsiteY682" fmla="*/ 4440229 h 5222683"/>
                <a:gd name="connsiteX683" fmla="*/ 1689717 w 11334096"/>
                <a:gd name="connsiteY683" fmla="*/ 4426925 h 5222683"/>
                <a:gd name="connsiteX684" fmla="*/ 1716933 w 11334096"/>
                <a:gd name="connsiteY684" fmla="*/ 4418942 h 5222683"/>
                <a:gd name="connsiteX685" fmla="*/ 1821563 w 11334096"/>
                <a:gd name="connsiteY685" fmla="*/ 4387677 h 5222683"/>
                <a:gd name="connsiteX686" fmla="*/ 1918330 w 11334096"/>
                <a:gd name="connsiteY686" fmla="*/ 4357743 h 5222683"/>
                <a:gd name="connsiteX687" fmla="*/ 2039291 w 11334096"/>
                <a:gd name="connsiteY687" fmla="*/ 4319161 h 5222683"/>
                <a:gd name="connsiteX688" fmla="*/ 2196537 w 11334096"/>
                <a:gd name="connsiteY688" fmla="*/ 4267274 h 5222683"/>
                <a:gd name="connsiteX689" fmla="*/ 2350156 w 11334096"/>
                <a:gd name="connsiteY689" fmla="*/ 4214057 h 5222683"/>
                <a:gd name="connsiteX690" fmla="*/ 2377372 w 11334096"/>
                <a:gd name="connsiteY690" fmla="*/ 4204744 h 5222683"/>
                <a:gd name="connsiteX691" fmla="*/ 2412450 w 11334096"/>
                <a:gd name="connsiteY691" fmla="*/ 4192105 h 5222683"/>
                <a:gd name="connsiteX692" fmla="*/ 2643029 w 11334096"/>
                <a:gd name="connsiteY692" fmla="*/ 4107125 h 5222683"/>
                <a:gd name="connsiteX693" fmla="*/ 2861847 w 11334096"/>
                <a:gd name="connsiteY693" fmla="*/ 4021989 h 5222683"/>
                <a:gd name="connsiteX694" fmla="*/ 2847735 w 11334096"/>
                <a:gd name="connsiteY694" fmla="*/ 4026657 h 5222683"/>
                <a:gd name="connsiteX695" fmla="*/ 2782417 w 11334096"/>
                <a:gd name="connsiteY695" fmla="*/ 4048266 h 5222683"/>
                <a:gd name="connsiteX696" fmla="*/ 2661457 w 11334096"/>
                <a:gd name="connsiteY696" fmla="*/ 4086849 h 5222683"/>
                <a:gd name="connsiteX697" fmla="*/ 2564689 w 11334096"/>
                <a:gd name="connsiteY697" fmla="*/ 4116783 h 5222683"/>
                <a:gd name="connsiteX698" fmla="*/ 2449174 w 11334096"/>
                <a:gd name="connsiteY698" fmla="*/ 4151374 h 5222683"/>
                <a:gd name="connsiteX699" fmla="*/ 2431634 w 11334096"/>
                <a:gd name="connsiteY699" fmla="*/ 4156030 h 5222683"/>
                <a:gd name="connsiteX700" fmla="*/ 2386274 w 11334096"/>
                <a:gd name="connsiteY700" fmla="*/ 4169335 h 5222683"/>
                <a:gd name="connsiteX701" fmla="*/ 2225398 w 11334096"/>
                <a:gd name="connsiteY701" fmla="*/ 4214569 h 5222683"/>
                <a:gd name="connsiteX702" fmla="*/ 2133469 w 11334096"/>
                <a:gd name="connsiteY702" fmla="*/ 4239847 h 5222683"/>
                <a:gd name="connsiteX703" fmla="*/ 1976827 w 11334096"/>
                <a:gd name="connsiteY703" fmla="*/ 4280425 h 5222683"/>
                <a:gd name="connsiteX704" fmla="*/ 1935096 w 11334096"/>
                <a:gd name="connsiteY704" fmla="*/ 4291068 h 5222683"/>
                <a:gd name="connsiteX705" fmla="*/ 1914533 w 11334096"/>
                <a:gd name="connsiteY705" fmla="*/ 4295725 h 5222683"/>
                <a:gd name="connsiteX706" fmla="*/ 1796597 w 11334096"/>
                <a:gd name="connsiteY706" fmla="*/ 4324994 h 5222683"/>
                <a:gd name="connsiteX707" fmla="*/ 1794178 w 11334096"/>
                <a:gd name="connsiteY707" fmla="*/ 4324994 h 5222683"/>
                <a:gd name="connsiteX708" fmla="*/ 1779058 w 11334096"/>
                <a:gd name="connsiteY708" fmla="*/ 4312355 h 5222683"/>
                <a:gd name="connsiteX709" fmla="*/ 1790549 w 11334096"/>
                <a:gd name="connsiteY709" fmla="*/ 4293729 h 5222683"/>
                <a:gd name="connsiteX710" fmla="*/ 1802040 w 11334096"/>
                <a:gd name="connsiteY710" fmla="*/ 4291068 h 5222683"/>
                <a:gd name="connsiteX711" fmla="*/ 1908484 w 11334096"/>
                <a:gd name="connsiteY711" fmla="*/ 4265125 h 5222683"/>
                <a:gd name="connsiteX712" fmla="*/ 1929047 w 11334096"/>
                <a:gd name="connsiteY712" fmla="*/ 4259803 h 5222683"/>
                <a:gd name="connsiteX713" fmla="*/ 1970175 w 11334096"/>
                <a:gd name="connsiteY713" fmla="*/ 4249160 h 5222683"/>
                <a:gd name="connsiteX714" fmla="*/ 2126816 w 11334096"/>
                <a:gd name="connsiteY714" fmla="*/ 4208582 h 5222683"/>
                <a:gd name="connsiteX715" fmla="*/ 2218141 w 11334096"/>
                <a:gd name="connsiteY715" fmla="*/ 4183969 h 5222683"/>
                <a:gd name="connsiteX716" fmla="*/ 2378413 w 11334096"/>
                <a:gd name="connsiteY716" fmla="*/ 4138735 h 5222683"/>
                <a:gd name="connsiteX717" fmla="*/ 2424377 w 11334096"/>
                <a:gd name="connsiteY717" fmla="*/ 4125431 h 5222683"/>
                <a:gd name="connsiteX718" fmla="*/ 2452197 w 11334096"/>
                <a:gd name="connsiteY718" fmla="*/ 4117448 h 5222683"/>
                <a:gd name="connsiteX719" fmla="*/ 2556827 w 11334096"/>
                <a:gd name="connsiteY719" fmla="*/ 4085518 h 5222683"/>
                <a:gd name="connsiteX720" fmla="*/ 2653594 w 11334096"/>
                <a:gd name="connsiteY720" fmla="*/ 4056249 h 5222683"/>
                <a:gd name="connsiteX721" fmla="*/ 2773951 w 11334096"/>
                <a:gd name="connsiteY721" fmla="*/ 4017667 h 5222683"/>
                <a:gd name="connsiteX722" fmla="*/ 2931197 w 11334096"/>
                <a:gd name="connsiteY722" fmla="*/ 3965780 h 5222683"/>
                <a:gd name="connsiteX723" fmla="*/ 3084816 w 11334096"/>
                <a:gd name="connsiteY723" fmla="*/ 3912563 h 5222683"/>
                <a:gd name="connsiteX724" fmla="*/ 3112636 w 11334096"/>
                <a:gd name="connsiteY724" fmla="*/ 3902585 h 5222683"/>
                <a:gd name="connsiteX725" fmla="*/ 3147110 w 11334096"/>
                <a:gd name="connsiteY725" fmla="*/ 3889946 h 5222683"/>
                <a:gd name="connsiteX726" fmla="*/ 3377917 w 11334096"/>
                <a:gd name="connsiteY726" fmla="*/ 3805298 h 5222683"/>
                <a:gd name="connsiteX727" fmla="*/ 3391646 w 11334096"/>
                <a:gd name="connsiteY727" fmla="*/ 3799970 h 5222683"/>
                <a:gd name="connsiteX728" fmla="*/ 3433350 w 11334096"/>
                <a:gd name="connsiteY728" fmla="*/ 3781670 h 5222683"/>
                <a:gd name="connsiteX729" fmla="*/ 3485363 w 11334096"/>
                <a:gd name="connsiteY729" fmla="*/ 3758388 h 5222683"/>
                <a:gd name="connsiteX730" fmla="*/ 3612974 w 11334096"/>
                <a:gd name="connsiteY730" fmla="*/ 3700515 h 5222683"/>
                <a:gd name="connsiteX731" fmla="*/ 3680108 w 11334096"/>
                <a:gd name="connsiteY731" fmla="*/ 3669250 h 5222683"/>
                <a:gd name="connsiteX732" fmla="*/ 3694621 w 11334096"/>
                <a:gd name="connsiteY732" fmla="*/ 3662598 h 5222683"/>
                <a:gd name="connsiteX733" fmla="*/ 3723653 w 11334096"/>
                <a:gd name="connsiteY733" fmla="*/ 3648628 h 5222683"/>
                <a:gd name="connsiteX734" fmla="*/ 3742401 w 11334096"/>
                <a:gd name="connsiteY734" fmla="*/ 3657276 h 5222683"/>
                <a:gd name="connsiteX735" fmla="*/ 3742581 w 11334096"/>
                <a:gd name="connsiteY735" fmla="*/ 3662083 h 5222683"/>
                <a:gd name="connsiteX736" fmla="*/ 3746502 w 11334096"/>
                <a:gd name="connsiteY736" fmla="*/ 3660500 h 5222683"/>
                <a:gd name="connsiteX737" fmla="*/ 3748279 w 11334096"/>
                <a:gd name="connsiteY737" fmla="*/ 3659783 h 5222683"/>
                <a:gd name="connsiteX738" fmla="*/ 3913389 w 11334096"/>
                <a:gd name="connsiteY738" fmla="*/ 3590601 h 5222683"/>
                <a:gd name="connsiteX739" fmla="*/ 4054307 w 11334096"/>
                <a:gd name="connsiteY739" fmla="*/ 3530067 h 5222683"/>
                <a:gd name="connsiteX740" fmla="*/ 4168010 w 11334096"/>
                <a:gd name="connsiteY740" fmla="*/ 3480176 h 5222683"/>
                <a:gd name="connsiteX741" fmla="*/ 4220627 w 11334096"/>
                <a:gd name="connsiteY741" fmla="*/ 3456894 h 5222683"/>
                <a:gd name="connsiteX742" fmla="*/ 4347636 w 11334096"/>
                <a:gd name="connsiteY742" fmla="*/ 3398356 h 5222683"/>
                <a:gd name="connsiteX743" fmla="*/ 4415373 w 11334096"/>
                <a:gd name="connsiteY743" fmla="*/ 3367756 h 5222683"/>
                <a:gd name="connsiteX744" fmla="*/ 4429888 w 11334096"/>
                <a:gd name="connsiteY744" fmla="*/ 3361104 h 5222683"/>
                <a:gd name="connsiteX745" fmla="*/ 4458313 w 11334096"/>
                <a:gd name="connsiteY745" fmla="*/ 3347134 h 5222683"/>
                <a:gd name="connsiteX746" fmla="*/ 8820078 w 11334096"/>
                <a:gd name="connsiteY746" fmla="*/ 3341296 h 5222683"/>
                <a:gd name="connsiteX747" fmla="*/ 8828625 w 11334096"/>
                <a:gd name="connsiteY747" fmla="*/ 3349101 h 5222683"/>
                <a:gd name="connsiteX748" fmla="*/ 8823179 w 11334096"/>
                <a:gd name="connsiteY748" fmla="*/ 3370358 h 5222683"/>
                <a:gd name="connsiteX749" fmla="*/ 8649512 w 11334096"/>
                <a:gd name="connsiteY749" fmla="*/ 3473987 h 5222683"/>
                <a:gd name="connsiteX750" fmla="*/ 8556930 w 11334096"/>
                <a:gd name="connsiteY750" fmla="*/ 3527795 h 5222683"/>
                <a:gd name="connsiteX751" fmla="*/ 8257400 w 11334096"/>
                <a:gd name="connsiteY751" fmla="*/ 3701839 h 5222683"/>
                <a:gd name="connsiteX752" fmla="*/ 8036534 w 11334096"/>
                <a:gd name="connsiteY752" fmla="*/ 3826061 h 5222683"/>
                <a:gd name="connsiteX753" fmla="*/ 7995992 w 11334096"/>
                <a:gd name="connsiteY753" fmla="*/ 3849311 h 5222683"/>
                <a:gd name="connsiteX754" fmla="*/ 7875575 w 11334096"/>
                <a:gd name="connsiteY754" fmla="*/ 3916404 h 5222683"/>
                <a:gd name="connsiteX755" fmla="*/ 7616587 w 11334096"/>
                <a:gd name="connsiteY755" fmla="*/ 4057234 h 5222683"/>
                <a:gd name="connsiteX756" fmla="*/ 7582096 w 11334096"/>
                <a:gd name="connsiteY756" fmla="*/ 4075834 h 5222683"/>
                <a:gd name="connsiteX757" fmla="*/ 7269862 w 11334096"/>
                <a:gd name="connsiteY757" fmla="*/ 4241242 h 5222683"/>
                <a:gd name="connsiteX758" fmla="*/ 6955204 w 11334096"/>
                <a:gd name="connsiteY758" fmla="*/ 4402000 h 5222683"/>
                <a:gd name="connsiteX759" fmla="*/ 6916476 w 11334096"/>
                <a:gd name="connsiteY759" fmla="*/ 4421928 h 5222683"/>
                <a:gd name="connsiteX760" fmla="*/ 6610894 w 11334096"/>
                <a:gd name="connsiteY760" fmla="*/ 4573387 h 5222683"/>
                <a:gd name="connsiteX761" fmla="*/ 6578825 w 11334096"/>
                <a:gd name="connsiteY761" fmla="*/ 4588665 h 5222683"/>
                <a:gd name="connsiteX762" fmla="*/ 6561275 w 11334096"/>
                <a:gd name="connsiteY762" fmla="*/ 4597301 h 5222683"/>
                <a:gd name="connsiteX763" fmla="*/ 6267796 w 11334096"/>
                <a:gd name="connsiteY763" fmla="*/ 4737466 h 5222683"/>
                <a:gd name="connsiteX764" fmla="*/ 5934381 w 11334096"/>
                <a:gd name="connsiteY764" fmla="*/ 4891581 h 5222683"/>
                <a:gd name="connsiteX765" fmla="*/ 5904126 w 11334096"/>
                <a:gd name="connsiteY765" fmla="*/ 4904867 h 5222683"/>
                <a:gd name="connsiteX766" fmla="*/ 5887787 w 11334096"/>
                <a:gd name="connsiteY766" fmla="*/ 4912174 h 5222683"/>
                <a:gd name="connsiteX767" fmla="*/ 5620329 w 11334096"/>
                <a:gd name="connsiteY767" fmla="*/ 5031746 h 5222683"/>
                <a:gd name="connsiteX768" fmla="*/ 5551345 w 11334096"/>
                <a:gd name="connsiteY768" fmla="*/ 5062304 h 5222683"/>
                <a:gd name="connsiteX769" fmla="*/ 5294778 w 11334096"/>
                <a:gd name="connsiteY769" fmla="*/ 5172576 h 5222683"/>
                <a:gd name="connsiteX770" fmla="*/ 5188883 w 11334096"/>
                <a:gd name="connsiteY770" fmla="*/ 5217083 h 5222683"/>
                <a:gd name="connsiteX771" fmla="*/ 5175068 w 11334096"/>
                <a:gd name="connsiteY771" fmla="*/ 5222683 h 5222683"/>
                <a:gd name="connsiteX772" fmla="*/ 5093614 w 11334096"/>
                <a:gd name="connsiteY772" fmla="*/ 5222683 h 5222683"/>
                <a:gd name="connsiteX773" fmla="*/ 5108555 w 11334096"/>
                <a:gd name="connsiteY773" fmla="*/ 5216502 h 5222683"/>
                <a:gd name="connsiteX774" fmla="*/ 5139265 w 11334096"/>
                <a:gd name="connsiteY774" fmla="*/ 5203797 h 5222683"/>
                <a:gd name="connsiteX775" fmla="*/ 5178596 w 11334096"/>
                <a:gd name="connsiteY775" fmla="*/ 5187190 h 5222683"/>
                <a:gd name="connsiteX776" fmla="*/ 5284491 w 11334096"/>
                <a:gd name="connsiteY776" fmla="*/ 5142683 h 5222683"/>
                <a:gd name="connsiteX777" fmla="*/ 5540455 w 11334096"/>
                <a:gd name="connsiteY777" fmla="*/ 5032411 h 5222683"/>
                <a:gd name="connsiteX778" fmla="*/ 5608831 w 11334096"/>
                <a:gd name="connsiteY778" fmla="*/ 5002518 h 5222683"/>
                <a:gd name="connsiteX779" fmla="*/ 5876896 w 11334096"/>
                <a:gd name="connsiteY779" fmla="*/ 4882945 h 5222683"/>
                <a:gd name="connsiteX780" fmla="*/ 5893233 w 11334096"/>
                <a:gd name="connsiteY780" fmla="*/ 4875638 h 5222683"/>
                <a:gd name="connsiteX781" fmla="*/ 5923490 w 11334096"/>
                <a:gd name="connsiteY781" fmla="*/ 4862352 h 5222683"/>
                <a:gd name="connsiteX782" fmla="*/ 6256301 w 11334096"/>
                <a:gd name="connsiteY782" fmla="*/ 4708237 h 5222683"/>
                <a:gd name="connsiteX783" fmla="*/ 6549780 w 11334096"/>
                <a:gd name="connsiteY783" fmla="*/ 4568072 h 5222683"/>
                <a:gd name="connsiteX784" fmla="*/ 6567327 w 11334096"/>
                <a:gd name="connsiteY784" fmla="*/ 4559436 h 5222683"/>
                <a:gd name="connsiteX785" fmla="*/ 6598794 w 11334096"/>
                <a:gd name="connsiteY785" fmla="*/ 4544158 h 5222683"/>
                <a:gd name="connsiteX786" fmla="*/ 6904375 w 11334096"/>
                <a:gd name="connsiteY786" fmla="*/ 4392700 h 5222683"/>
                <a:gd name="connsiteX787" fmla="*/ 6943102 w 11334096"/>
                <a:gd name="connsiteY787" fmla="*/ 4373435 h 5222683"/>
                <a:gd name="connsiteX788" fmla="*/ 7257155 w 11334096"/>
                <a:gd name="connsiteY788" fmla="*/ 4212677 h 5222683"/>
                <a:gd name="connsiteX789" fmla="*/ 7569388 w 11334096"/>
                <a:gd name="connsiteY789" fmla="*/ 4047269 h 5222683"/>
                <a:gd name="connsiteX790" fmla="*/ 7603880 w 11334096"/>
                <a:gd name="connsiteY790" fmla="*/ 4029333 h 5222683"/>
                <a:gd name="connsiteX791" fmla="*/ 7862868 w 11334096"/>
                <a:gd name="connsiteY791" fmla="*/ 3887840 h 5222683"/>
                <a:gd name="connsiteX792" fmla="*/ 7982680 w 11334096"/>
                <a:gd name="connsiteY792" fmla="*/ 3820746 h 5222683"/>
                <a:gd name="connsiteX793" fmla="*/ 8023827 w 11334096"/>
                <a:gd name="connsiteY793" fmla="*/ 3798161 h 5222683"/>
                <a:gd name="connsiteX794" fmla="*/ 8244088 w 11334096"/>
                <a:gd name="connsiteY794" fmla="*/ 3673274 h 5222683"/>
                <a:gd name="connsiteX795" fmla="*/ 8568427 w 11334096"/>
                <a:gd name="connsiteY795" fmla="*/ 3485280 h 5222683"/>
                <a:gd name="connsiteX796" fmla="*/ 8635595 w 11334096"/>
                <a:gd name="connsiteY796" fmla="*/ 3445423 h 5222683"/>
                <a:gd name="connsiteX797" fmla="*/ 8809262 w 11334096"/>
                <a:gd name="connsiteY797" fmla="*/ 3342458 h 5222683"/>
                <a:gd name="connsiteX798" fmla="*/ 8820078 w 11334096"/>
                <a:gd name="connsiteY798" fmla="*/ 3341296 h 5222683"/>
                <a:gd name="connsiteX799" fmla="*/ 11334096 w 11334096"/>
                <a:gd name="connsiteY799" fmla="*/ 3292680 h 5222683"/>
                <a:gd name="connsiteX800" fmla="*/ 11334096 w 11334096"/>
                <a:gd name="connsiteY800" fmla="*/ 3331780 h 5222683"/>
                <a:gd name="connsiteX801" fmla="*/ 11125922 w 11334096"/>
                <a:gd name="connsiteY801" fmla="*/ 3495962 h 5222683"/>
                <a:gd name="connsiteX802" fmla="*/ 10845624 w 11334096"/>
                <a:gd name="connsiteY802" fmla="*/ 3713387 h 5222683"/>
                <a:gd name="connsiteX803" fmla="*/ 9725263 w 11334096"/>
                <a:gd name="connsiteY803" fmla="*/ 4535953 h 5222683"/>
                <a:gd name="connsiteX804" fmla="*/ 9267924 w 11334096"/>
                <a:gd name="connsiteY804" fmla="*/ 4845578 h 5222683"/>
                <a:gd name="connsiteX805" fmla="*/ 9142700 w 11334096"/>
                <a:gd name="connsiteY805" fmla="*/ 4927303 h 5222683"/>
                <a:gd name="connsiteX806" fmla="*/ 9075551 w 11334096"/>
                <a:gd name="connsiteY806" fmla="*/ 4970491 h 5222683"/>
                <a:gd name="connsiteX807" fmla="*/ 9044094 w 11334096"/>
                <a:gd name="connsiteY807" fmla="*/ 4990424 h 5222683"/>
                <a:gd name="connsiteX808" fmla="*/ 8989649 w 11334096"/>
                <a:gd name="connsiteY808" fmla="*/ 5025638 h 5222683"/>
                <a:gd name="connsiteX809" fmla="*/ 8852326 w 11334096"/>
                <a:gd name="connsiteY809" fmla="*/ 5112014 h 5222683"/>
                <a:gd name="connsiteX810" fmla="*/ 8724682 w 11334096"/>
                <a:gd name="connsiteY810" fmla="*/ 5190417 h 5222683"/>
                <a:gd name="connsiteX811" fmla="*/ 8693830 w 11334096"/>
                <a:gd name="connsiteY811" fmla="*/ 5209021 h 5222683"/>
                <a:gd name="connsiteX812" fmla="*/ 8679311 w 11334096"/>
                <a:gd name="connsiteY812" fmla="*/ 5217659 h 5222683"/>
                <a:gd name="connsiteX813" fmla="*/ 8671016 w 11334096"/>
                <a:gd name="connsiteY813" fmla="*/ 5222683 h 5222683"/>
                <a:gd name="connsiteX814" fmla="*/ 8611030 w 11334096"/>
                <a:gd name="connsiteY814" fmla="*/ 5222683 h 5222683"/>
                <a:gd name="connsiteX815" fmla="*/ 8630689 w 11334096"/>
                <a:gd name="connsiteY815" fmla="*/ 5210776 h 5222683"/>
                <a:gd name="connsiteX816" fmla="*/ 8665398 w 11334096"/>
                <a:gd name="connsiteY816" fmla="*/ 5189753 h 5222683"/>
                <a:gd name="connsiteX817" fmla="*/ 8679916 w 11334096"/>
                <a:gd name="connsiteY817" fmla="*/ 5181115 h 5222683"/>
                <a:gd name="connsiteX818" fmla="*/ 8710164 w 11334096"/>
                <a:gd name="connsiteY818" fmla="*/ 5162511 h 5222683"/>
                <a:gd name="connsiteX819" fmla="*/ 8843252 w 11334096"/>
                <a:gd name="connsiteY819" fmla="*/ 5080786 h 5222683"/>
                <a:gd name="connsiteX820" fmla="*/ 8975130 w 11334096"/>
                <a:gd name="connsiteY820" fmla="*/ 4997732 h 5222683"/>
                <a:gd name="connsiteX821" fmla="*/ 9029575 w 11334096"/>
                <a:gd name="connsiteY821" fmla="*/ 4963182 h 5222683"/>
                <a:gd name="connsiteX822" fmla="*/ 9061032 w 11334096"/>
                <a:gd name="connsiteY822" fmla="*/ 4943249 h 5222683"/>
                <a:gd name="connsiteX823" fmla="*/ 9153589 w 11334096"/>
                <a:gd name="connsiteY823" fmla="*/ 4883450 h 5222683"/>
                <a:gd name="connsiteX824" fmla="*/ 9253405 w 11334096"/>
                <a:gd name="connsiteY824" fmla="*/ 4818336 h 5222683"/>
                <a:gd name="connsiteX825" fmla="*/ 9709535 w 11334096"/>
                <a:gd name="connsiteY825" fmla="*/ 4508711 h 5222683"/>
                <a:gd name="connsiteX826" fmla="*/ 10829290 w 11334096"/>
                <a:gd name="connsiteY826" fmla="*/ 3686810 h 5222683"/>
                <a:gd name="connsiteX827" fmla="*/ 11109238 w 11334096"/>
                <a:gd name="connsiteY827" fmla="*/ 3469863 h 5222683"/>
                <a:gd name="connsiteX828" fmla="*/ 11334096 w 11334096"/>
                <a:gd name="connsiteY828" fmla="*/ 2999607 h 5222683"/>
                <a:gd name="connsiteX829" fmla="*/ 11334096 w 11334096"/>
                <a:gd name="connsiteY829" fmla="*/ 3038917 h 5222683"/>
                <a:gd name="connsiteX830" fmla="*/ 11310300 w 11334096"/>
                <a:gd name="connsiteY830" fmla="*/ 3057722 h 5222683"/>
                <a:gd name="connsiteX831" fmla="*/ 11144082 w 11334096"/>
                <a:gd name="connsiteY831" fmla="*/ 3189071 h 5222683"/>
                <a:gd name="connsiteX832" fmla="*/ 11136215 w 11334096"/>
                <a:gd name="connsiteY832" fmla="*/ 3191729 h 5222683"/>
                <a:gd name="connsiteX833" fmla="*/ 11124112 w 11334096"/>
                <a:gd name="connsiteY833" fmla="*/ 3185083 h 5222683"/>
                <a:gd name="connsiteX834" fmla="*/ 11127138 w 11334096"/>
                <a:gd name="connsiteY834" fmla="*/ 3163150 h 5222683"/>
                <a:gd name="connsiteX835" fmla="*/ 11314678 w 11334096"/>
                <a:gd name="connsiteY835" fmla="*/ 3014951 h 5222683"/>
                <a:gd name="connsiteX836" fmla="*/ 7289628 w 11334096"/>
                <a:gd name="connsiteY836" fmla="*/ 2727484 h 5222683"/>
                <a:gd name="connsiteX837" fmla="*/ 7302939 w 11334096"/>
                <a:gd name="connsiteY837" fmla="*/ 2756075 h 5222683"/>
                <a:gd name="connsiteX838" fmla="*/ 7266030 w 11334096"/>
                <a:gd name="connsiteY838" fmla="*/ 2777353 h 5222683"/>
                <a:gd name="connsiteX839" fmla="*/ 7243642 w 11334096"/>
                <a:gd name="connsiteY839" fmla="*/ 2790651 h 5222683"/>
                <a:gd name="connsiteX840" fmla="*/ 7161348 w 11334096"/>
                <a:gd name="connsiteY840" fmla="*/ 2838524 h 5222683"/>
                <a:gd name="connsiteX841" fmla="*/ 7117785 w 11334096"/>
                <a:gd name="connsiteY841" fmla="*/ 2863791 h 5222683"/>
                <a:gd name="connsiteX842" fmla="*/ 6997976 w 11334096"/>
                <a:gd name="connsiteY842" fmla="*/ 2932277 h 5222683"/>
                <a:gd name="connsiteX843" fmla="*/ 6897533 w 11334096"/>
                <a:gd name="connsiteY843" fmla="*/ 2990124 h 5222683"/>
                <a:gd name="connsiteX844" fmla="*/ 6786199 w 11334096"/>
                <a:gd name="connsiteY844" fmla="*/ 3052626 h 5222683"/>
                <a:gd name="connsiteX845" fmla="*/ 6250697 w 11334096"/>
                <a:gd name="connsiteY845" fmla="*/ 3345852 h 5222683"/>
                <a:gd name="connsiteX846" fmla="*/ 5630488 w 11334096"/>
                <a:gd name="connsiteY846" fmla="*/ 3665009 h 5222683"/>
                <a:gd name="connsiteX847" fmla="*/ 5000593 w 11334096"/>
                <a:gd name="connsiteY847" fmla="*/ 3962225 h 5222683"/>
                <a:gd name="connsiteX848" fmla="*/ 4443918 w 11334096"/>
                <a:gd name="connsiteY848" fmla="*/ 4200263 h 5222683"/>
                <a:gd name="connsiteX849" fmla="*/ 4325926 w 11334096"/>
                <a:gd name="connsiteY849" fmla="*/ 4247472 h 5222683"/>
                <a:gd name="connsiteX850" fmla="*/ 4282964 w 11334096"/>
                <a:gd name="connsiteY850" fmla="*/ 4264095 h 5222683"/>
                <a:gd name="connsiteX851" fmla="*/ 4138953 w 11334096"/>
                <a:gd name="connsiteY851" fmla="*/ 4319947 h 5222683"/>
                <a:gd name="connsiteX852" fmla="*/ 4045165 w 11334096"/>
                <a:gd name="connsiteY852" fmla="*/ 4354523 h 5222683"/>
                <a:gd name="connsiteX853" fmla="*/ 4020357 w 11334096"/>
                <a:gd name="connsiteY853" fmla="*/ 4363831 h 5222683"/>
                <a:gd name="connsiteX854" fmla="*/ 3980423 w 11334096"/>
                <a:gd name="connsiteY854" fmla="*/ 4379124 h 5222683"/>
                <a:gd name="connsiteX855" fmla="*/ 3893290 w 11334096"/>
                <a:gd name="connsiteY855" fmla="*/ 4410375 h 5222683"/>
                <a:gd name="connsiteX856" fmla="*/ 3889053 w 11334096"/>
                <a:gd name="connsiteY856" fmla="*/ 4411040 h 5222683"/>
                <a:gd name="connsiteX857" fmla="*/ 3874531 w 11334096"/>
                <a:gd name="connsiteY857" fmla="*/ 4400402 h 5222683"/>
                <a:gd name="connsiteX858" fmla="*/ 3884212 w 11334096"/>
                <a:gd name="connsiteY858" fmla="*/ 4379789 h 5222683"/>
                <a:gd name="connsiteX859" fmla="*/ 3971345 w 11334096"/>
                <a:gd name="connsiteY859" fmla="*/ 4348539 h 5222683"/>
                <a:gd name="connsiteX860" fmla="*/ 4010676 w 11334096"/>
                <a:gd name="connsiteY860" fmla="*/ 4333910 h 5222683"/>
                <a:gd name="connsiteX861" fmla="*/ 4036088 w 11334096"/>
                <a:gd name="connsiteY861" fmla="*/ 4324602 h 5222683"/>
                <a:gd name="connsiteX862" fmla="*/ 4145612 w 11334096"/>
                <a:gd name="connsiteY862" fmla="*/ 4283377 h 5222683"/>
                <a:gd name="connsiteX863" fmla="*/ 4273283 w 11334096"/>
                <a:gd name="connsiteY863" fmla="*/ 4234174 h 5222683"/>
                <a:gd name="connsiteX864" fmla="*/ 4315639 w 11334096"/>
                <a:gd name="connsiteY864" fmla="*/ 4217551 h 5222683"/>
                <a:gd name="connsiteX865" fmla="*/ 4433629 w 11334096"/>
                <a:gd name="connsiteY865" fmla="*/ 4170342 h 5222683"/>
                <a:gd name="connsiteX866" fmla="*/ 4989702 w 11334096"/>
                <a:gd name="connsiteY866" fmla="*/ 3932969 h 5222683"/>
                <a:gd name="connsiteX867" fmla="*/ 5618387 w 11334096"/>
                <a:gd name="connsiteY867" fmla="*/ 3636418 h 5222683"/>
                <a:gd name="connsiteX868" fmla="*/ 6237991 w 11334096"/>
                <a:gd name="connsiteY868" fmla="*/ 3317261 h 5222683"/>
                <a:gd name="connsiteX869" fmla="*/ 6772885 w 11334096"/>
                <a:gd name="connsiteY869" fmla="*/ 3024700 h 5222683"/>
                <a:gd name="connsiteX870" fmla="*/ 6884221 w 11334096"/>
                <a:gd name="connsiteY870" fmla="*/ 2961533 h 5222683"/>
                <a:gd name="connsiteX871" fmla="*/ 6984666 w 11334096"/>
                <a:gd name="connsiteY871" fmla="*/ 2904351 h 5222683"/>
                <a:gd name="connsiteX872" fmla="*/ 7104471 w 11334096"/>
                <a:gd name="connsiteY872" fmla="*/ 2835200 h 5222683"/>
                <a:gd name="connsiteX873" fmla="*/ 7148038 w 11334096"/>
                <a:gd name="connsiteY873" fmla="*/ 2809933 h 5222683"/>
                <a:gd name="connsiteX874" fmla="*/ 7229725 w 11334096"/>
                <a:gd name="connsiteY874" fmla="*/ 2762725 h 5222683"/>
                <a:gd name="connsiteX875" fmla="*/ 7252717 w 11334096"/>
                <a:gd name="connsiteY875" fmla="*/ 2749426 h 5222683"/>
                <a:gd name="connsiteX876" fmla="*/ 7289628 w 11334096"/>
                <a:gd name="connsiteY876" fmla="*/ 2727484 h 5222683"/>
                <a:gd name="connsiteX877" fmla="*/ 11334096 w 11334096"/>
                <a:gd name="connsiteY877" fmla="*/ 2642041 h 5222683"/>
                <a:gd name="connsiteX878" fmla="*/ 11334096 w 11334096"/>
                <a:gd name="connsiteY878" fmla="*/ 2681912 h 5222683"/>
                <a:gd name="connsiteX879" fmla="*/ 11322950 w 11334096"/>
                <a:gd name="connsiteY879" fmla="*/ 2690971 h 5222683"/>
                <a:gd name="connsiteX880" fmla="*/ 11254837 w 11334096"/>
                <a:gd name="connsiteY880" fmla="*/ 2746324 h 5222683"/>
                <a:gd name="connsiteX881" fmla="*/ 10973426 w 11334096"/>
                <a:gd name="connsiteY881" fmla="*/ 2969067 h 5222683"/>
                <a:gd name="connsiteX882" fmla="*/ 10938930 w 11334096"/>
                <a:gd name="connsiteY882" fmla="*/ 2996328 h 5222683"/>
                <a:gd name="connsiteX883" fmla="*/ 10664175 w 11334096"/>
                <a:gd name="connsiteY883" fmla="*/ 3207767 h 5222683"/>
                <a:gd name="connsiteX884" fmla="*/ 10635126 w 11334096"/>
                <a:gd name="connsiteY884" fmla="*/ 3229709 h 5222683"/>
                <a:gd name="connsiteX885" fmla="*/ 10619391 w 11334096"/>
                <a:gd name="connsiteY885" fmla="*/ 3241677 h 5222683"/>
                <a:gd name="connsiteX886" fmla="*/ 10354924 w 11334096"/>
                <a:gd name="connsiteY886" fmla="*/ 3439818 h 5222683"/>
                <a:gd name="connsiteX887" fmla="*/ 10054146 w 11334096"/>
                <a:gd name="connsiteY887" fmla="*/ 3659901 h 5222683"/>
                <a:gd name="connsiteX888" fmla="*/ 10026913 w 11334096"/>
                <a:gd name="connsiteY888" fmla="*/ 3679848 h 5222683"/>
                <a:gd name="connsiteX889" fmla="*/ 10011783 w 11334096"/>
                <a:gd name="connsiteY889" fmla="*/ 3689822 h 5222683"/>
                <a:gd name="connsiteX890" fmla="*/ 9769103 w 11334096"/>
                <a:gd name="connsiteY890" fmla="*/ 3862696 h 5222683"/>
                <a:gd name="connsiteX891" fmla="*/ 9706164 w 11334096"/>
                <a:gd name="connsiteY891" fmla="*/ 3906580 h 5222683"/>
                <a:gd name="connsiteX892" fmla="*/ 9473772 w 11334096"/>
                <a:gd name="connsiteY892" fmla="*/ 4067487 h 5222683"/>
                <a:gd name="connsiteX893" fmla="*/ 9376942 w 11334096"/>
                <a:gd name="connsiteY893" fmla="*/ 4133312 h 5222683"/>
                <a:gd name="connsiteX894" fmla="*/ 9341236 w 11334096"/>
                <a:gd name="connsiteY894" fmla="*/ 4157248 h 5222683"/>
                <a:gd name="connsiteX895" fmla="*/ 9116712 w 11334096"/>
                <a:gd name="connsiteY895" fmla="*/ 4308181 h 5222683"/>
                <a:gd name="connsiteX896" fmla="*/ 8869190 w 11334096"/>
                <a:gd name="connsiteY896" fmla="*/ 4470418 h 5222683"/>
                <a:gd name="connsiteX897" fmla="*/ 8849219 w 11334096"/>
                <a:gd name="connsiteY897" fmla="*/ 4464434 h 5222683"/>
                <a:gd name="connsiteX898" fmla="*/ 8854061 w 11334096"/>
                <a:gd name="connsiteY898" fmla="*/ 4442492 h 5222683"/>
                <a:gd name="connsiteX899" fmla="*/ 9102187 w 11334096"/>
                <a:gd name="connsiteY899" fmla="*/ 4280920 h 5222683"/>
                <a:gd name="connsiteX900" fmla="*/ 9326107 w 11334096"/>
                <a:gd name="connsiteY900" fmla="*/ 4129987 h 5222683"/>
                <a:gd name="connsiteX901" fmla="*/ 9361813 w 11334096"/>
                <a:gd name="connsiteY901" fmla="*/ 4106051 h 5222683"/>
                <a:gd name="connsiteX902" fmla="*/ 9458037 w 11334096"/>
                <a:gd name="connsiteY902" fmla="*/ 4040890 h 5222683"/>
                <a:gd name="connsiteX903" fmla="*/ 9691034 w 11334096"/>
                <a:gd name="connsiteY903" fmla="*/ 3879319 h 5222683"/>
                <a:gd name="connsiteX904" fmla="*/ 9753369 w 11334096"/>
                <a:gd name="connsiteY904" fmla="*/ 3836100 h 5222683"/>
                <a:gd name="connsiteX905" fmla="*/ 9996048 w 11334096"/>
                <a:gd name="connsiteY905" fmla="*/ 3663226 h 5222683"/>
                <a:gd name="connsiteX906" fmla="*/ 10011178 w 11334096"/>
                <a:gd name="connsiteY906" fmla="*/ 3652587 h 5222683"/>
                <a:gd name="connsiteX907" fmla="*/ 10037806 w 11334096"/>
                <a:gd name="connsiteY907" fmla="*/ 3633305 h 5222683"/>
                <a:gd name="connsiteX908" fmla="*/ 10338584 w 11334096"/>
                <a:gd name="connsiteY908" fmla="*/ 3413887 h 5222683"/>
                <a:gd name="connsiteX909" fmla="*/ 10603051 w 11334096"/>
                <a:gd name="connsiteY909" fmla="*/ 3215081 h 5222683"/>
                <a:gd name="connsiteX910" fmla="*/ 10618786 w 11334096"/>
                <a:gd name="connsiteY910" fmla="*/ 3203113 h 5222683"/>
                <a:gd name="connsiteX911" fmla="*/ 10647230 w 11334096"/>
                <a:gd name="connsiteY911" fmla="*/ 3181836 h 5222683"/>
                <a:gd name="connsiteX912" fmla="*/ 10921984 w 11334096"/>
                <a:gd name="connsiteY912" fmla="*/ 2970397 h 5222683"/>
                <a:gd name="connsiteX913" fmla="*/ 10956480 w 11334096"/>
                <a:gd name="connsiteY913" fmla="*/ 2943136 h 5222683"/>
                <a:gd name="connsiteX914" fmla="*/ 11237892 w 11334096"/>
                <a:gd name="connsiteY914" fmla="*/ 2720393 h 5222683"/>
                <a:gd name="connsiteX915" fmla="*/ 11329781 w 11334096"/>
                <a:gd name="connsiteY915" fmla="*/ 2645555 h 5222683"/>
                <a:gd name="connsiteX916" fmla="*/ 11334096 w 11334096"/>
                <a:gd name="connsiteY916" fmla="*/ 2105361 h 5222683"/>
                <a:gd name="connsiteX917" fmla="*/ 11334096 w 11334096"/>
                <a:gd name="connsiteY917" fmla="*/ 2145959 h 5222683"/>
                <a:gd name="connsiteX918" fmla="*/ 11333013 w 11334096"/>
                <a:gd name="connsiteY918" fmla="*/ 2146865 h 5222683"/>
                <a:gd name="connsiteX919" fmla="*/ 11300333 w 11334096"/>
                <a:gd name="connsiteY919" fmla="*/ 2173457 h 5222683"/>
                <a:gd name="connsiteX920" fmla="*/ 11023763 w 11334096"/>
                <a:gd name="connsiteY920" fmla="*/ 2398819 h 5222683"/>
                <a:gd name="connsiteX921" fmla="*/ 10736300 w 11334096"/>
                <a:gd name="connsiteY921" fmla="*/ 2626174 h 5222683"/>
                <a:gd name="connsiteX922" fmla="*/ 10704225 w 11334096"/>
                <a:gd name="connsiteY922" fmla="*/ 2650771 h 5222683"/>
                <a:gd name="connsiteX923" fmla="*/ 10687885 w 11334096"/>
                <a:gd name="connsiteY923" fmla="*/ 2663402 h 5222683"/>
                <a:gd name="connsiteX924" fmla="*/ 10644988 w 11334096"/>
                <a:gd name="connsiteY924" fmla="*/ 2696535 h 5222683"/>
                <a:gd name="connsiteX925" fmla="*/ 10747719 w 11334096"/>
                <a:gd name="connsiteY925" fmla="*/ 2662387 h 5222683"/>
                <a:gd name="connsiteX926" fmla="*/ 11004237 w 11334096"/>
                <a:gd name="connsiteY926" fmla="*/ 2593233 h 5222683"/>
                <a:gd name="connsiteX927" fmla="*/ 11004842 w 11334096"/>
                <a:gd name="connsiteY927" fmla="*/ 2593233 h 5222683"/>
                <a:gd name="connsiteX928" fmla="*/ 11034486 w 11334096"/>
                <a:gd name="connsiteY928" fmla="*/ 2587249 h 5222683"/>
                <a:gd name="connsiteX929" fmla="*/ 11100667 w 11334096"/>
                <a:gd name="connsiteY929" fmla="*/ 2574179 h 5222683"/>
                <a:gd name="connsiteX930" fmla="*/ 11115223 w 11334096"/>
                <a:gd name="connsiteY930" fmla="*/ 2562634 h 5222683"/>
                <a:gd name="connsiteX931" fmla="*/ 11129299 w 11334096"/>
                <a:gd name="connsiteY931" fmla="*/ 2551471 h 5222683"/>
                <a:gd name="connsiteX932" fmla="*/ 11238852 w 11334096"/>
                <a:gd name="connsiteY932" fmla="*/ 2463206 h 5222683"/>
                <a:gd name="connsiteX933" fmla="*/ 11310879 w 11334096"/>
                <a:gd name="connsiteY933" fmla="*/ 2404141 h 5222683"/>
                <a:gd name="connsiteX934" fmla="*/ 11334096 w 11334096"/>
                <a:gd name="connsiteY934" fmla="*/ 2385363 h 5222683"/>
                <a:gd name="connsiteX935" fmla="*/ 11334096 w 11334096"/>
                <a:gd name="connsiteY935" fmla="*/ 2425381 h 5222683"/>
                <a:gd name="connsiteX936" fmla="*/ 11328431 w 11334096"/>
                <a:gd name="connsiteY936" fmla="*/ 2430024 h 5222683"/>
                <a:gd name="connsiteX937" fmla="*/ 11255799 w 11334096"/>
                <a:gd name="connsiteY937" fmla="*/ 2488424 h 5222683"/>
                <a:gd name="connsiteX938" fmla="*/ 11192814 w 11334096"/>
                <a:gd name="connsiteY938" fmla="*/ 2539836 h 5222683"/>
                <a:gd name="connsiteX939" fmla="*/ 11165067 w 11334096"/>
                <a:gd name="connsiteY939" fmla="*/ 2562483 h 5222683"/>
                <a:gd name="connsiteX940" fmla="*/ 11184553 w 11334096"/>
                <a:gd name="connsiteY940" fmla="*/ 2559467 h 5222683"/>
                <a:gd name="connsiteX941" fmla="*/ 11202675 w 11334096"/>
                <a:gd name="connsiteY941" fmla="*/ 2556662 h 5222683"/>
                <a:gd name="connsiteX942" fmla="*/ 11258334 w 11334096"/>
                <a:gd name="connsiteY942" fmla="*/ 2548683 h 5222683"/>
                <a:gd name="connsiteX943" fmla="*/ 11275879 w 11334096"/>
                <a:gd name="connsiteY943" fmla="*/ 2546688 h 5222683"/>
                <a:gd name="connsiteX944" fmla="*/ 11304919 w 11334096"/>
                <a:gd name="connsiteY944" fmla="*/ 2542698 h 5222683"/>
                <a:gd name="connsiteX945" fmla="*/ 11305524 w 11334096"/>
                <a:gd name="connsiteY945" fmla="*/ 2542698 h 5222683"/>
                <a:gd name="connsiteX946" fmla="*/ 11334096 w 11334096"/>
                <a:gd name="connsiteY946" fmla="*/ 2539944 h 5222683"/>
                <a:gd name="connsiteX947" fmla="*/ 11334096 w 11334096"/>
                <a:gd name="connsiteY947" fmla="*/ 2572094 h 5222683"/>
                <a:gd name="connsiteX948" fmla="*/ 11316565 w 11334096"/>
                <a:gd name="connsiteY948" fmla="*/ 2573784 h 5222683"/>
                <a:gd name="connsiteX949" fmla="*/ 11307944 w 11334096"/>
                <a:gd name="connsiteY949" fmla="*/ 2574615 h 5222683"/>
                <a:gd name="connsiteX950" fmla="*/ 11278904 w 11334096"/>
                <a:gd name="connsiteY950" fmla="*/ 2578604 h 5222683"/>
                <a:gd name="connsiteX951" fmla="*/ 11261964 w 11334096"/>
                <a:gd name="connsiteY951" fmla="*/ 2580599 h 5222683"/>
                <a:gd name="connsiteX952" fmla="*/ 11206910 w 11334096"/>
                <a:gd name="connsiteY952" fmla="*/ 2587914 h 5222683"/>
                <a:gd name="connsiteX953" fmla="*/ 11163350 w 11334096"/>
                <a:gd name="connsiteY953" fmla="*/ 2594563 h 5222683"/>
                <a:gd name="connsiteX954" fmla="*/ 11148830 w 11334096"/>
                <a:gd name="connsiteY954" fmla="*/ 2597223 h 5222683"/>
                <a:gd name="connsiteX955" fmla="*/ 11140360 w 11334096"/>
                <a:gd name="connsiteY955" fmla="*/ 2599218 h 5222683"/>
                <a:gd name="connsiteX956" fmla="*/ 11116161 w 11334096"/>
                <a:gd name="connsiteY956" fmla="*/ 2603207 h 5222683"/>
                <a:gd name="connsiteX957" fmla="*/ 11113504 w 11334096"/>
                <a:gd name="connsiteY957" fmla="*/ 2603740 h 5222683"/>
                <a:gd name="connsiteX958" fmla="*/ 11058547 w 11334096"/>
                <a:gd name="connsiteY958" fmla="*/ 2647230 h 5222683"/>
                <a:gd name="connsiteX959" fmla="*/ 10879324 w 11334096"/>
                <a:gd name="connsiteY959" fmla="*/ 2789054 h 5222683"/>
                <a:gd name="connsiteX960" fmla="*/ 10866008 w 11334096"/>
                <a:gd name="connsiteY960" fmla="*/ 2799673 h 5222683"/>
                <a:gd name="connsiteX961" fmla="*/ 10841192 w 11334096"/>
                <a:gd name="connsiteY961" fmla="*/ 2818918 h 5222683"/>
                <a:gd name="connsiteX962" fmla="*/ 10547638 w 11334096"/>
                <a:gd name="connsiteY962" fmla="*/ 3044558 h 5222683"/>
                <a:gd name="connsiteX963" fmla="*/ 10387243 w 11334096"/>
                <a:gd name="connsiteY963" fmla="*/ 3164678 h 5222683"/>
                <a:gd name="connsiteX964" fmla="*/ 10332163 w 11334096"/>
                <a:gd name="connsiteY964" fmla="*/ 3205824 h 5222683"/>
                <a:gd name="connsiteX965" fmla="*/ 10197794 w 11334096"/>
                <a:gd name="connsiteY965" fmla="*/ 3306035 h 5222683"/>
                <a:gd name="connsiteX966" fmla="*/ 10137268 w 11334096"/>
                <a:gd name="connsiteY966" fmla="*/ 3349836 h 5222683"/>
                <a:gd name="connsiteX967" fmla="*/ 10117294 w 11334096"/>
                <a:gd name="connsiteY967" fmla="*/ 3345190 h 5222683"/>
                <a:gd name="connsiteX968" fmla="*/ 10121531 w 11334096"/>
                <a:gd name="connsiteY968" fmla="*/ 3323290 h 5222683"/>
                <a:gd name="connsiteX969" fmla="*/ 10181452 w 11334096"/>
                <a:gd name="connsiteY969" fmla="*/ 3279489 h 5222683"/>
                <a:gd name="connsiteX970" fmla="*/ 10315821 w 11334096"/>
                <a:gd name="connsiteY970" fmla="*/ 3179942 h 5222683"/>
                <a:gd name="connsiteX971" fmla="*/ 10370900 w 11334096"/>
                <a:gd name="connsiteY971" fmla="*/ 3138796 h 5222683"/>
                <a:gd name="connsiteX972" fmla="*/ 10530691 w 11334096"/>
                <a:gd name="connsiteY972" fmla="*/ 3018676 h 5222683"/>
                <a:gd name="connsiteX973" fmla="*/ 10663849 w 11334096"/>
                <a:gd name="connsiteY973" fmla="*/ 2916474 h 5222683"/>
                <a:gd name="connsiteX974" fmla="*/ 10824245 w 11334096"/>
                <a:gd name="connsiteY974" fmla="*/ 2793036 h 5222683"/>
                <a:gd name="connsiteX975" fmla="*/ 10849061 w 11334096"/>
                <a:gd name="connsiteY975" fmla="*/ 2773790 h 5222683"/>
                <a:gd name="connsiteX976" fmla="*/ 10862376 w 11334096"/>
                <a:gd name="connsiteY976" fmla="*/ 2763172 h 5222683"/>
                <a:gd name="connsiteX977" fmla="*/ 11016691 w 11334096"/>
                <a:gd name="connsiteY977" fmla="*/ 2640782 h 5222683"/>
                <a:gd name="connsiteX978" fmla="*/ 11046426 w 11334096"/>
                <a:gd name="connsiteY978" fmla="*/ 2617198 h 5222683"/>
                <a:gd name="connsiteX979" fmla="*/ 11039932 w 11334096"/>
                <a:gd name="connsiteY979" fmla="*/ 2618501 h 5222683"/>
                <a:gd name="connsiteX980" fmla="*/ 11010287 w 11334096"/>
                <a:gd name="connsiteY980" fmla="*/ 2624485 h 5222683"/>
                <a:gd name="connsiteX981" fmla="*/ 10755584 w 11334096"/>
                <a:gd name="connsiteY981" fmla="*/ 2692974 h 5222683"/>
                <a:gd name="connsiteX982" fmla="*/ 10607436 w 11334096"/>
                <a:gd name="connsiteY982" fmla="*/ 2742263 h 5222683"/>
                <a:gd name="connsiteX983" fmla="*/ 10565113 w 11334096"/>
                <a:gd name="connsiteY983" fmla="*/ 2758228 h 5222683"/>
                <a:gd name="connsiteX984" fmla="*/ 10553534 w 11334096"/>
                <a:gd name="connsiteY984" fmla="*/ 2767171 h 5222683"/>
                <a:gd name="connsiteX985" fmla="*/ 10455494 w 11334096"/>
                <a:gd name="connsiteY985" fmla="*/ 2842895 h 5222683"/>
                <a:gd name="connsiteX986" fmla="*/ 10434917 w 11334096"/>
                <a:gd name="connsiteY986" fmla="*/ 2838906 h 5222683"/>
                <a:gd name="connsiteX987" fmla="*/ 10438548 w 11334096"/>
                <a:gd name="connsiteY987" fmla="*/ 2816303 h 5222683"/>
                <a:gd name="connsiteX988" fmla="*/ 10465022 w 11334096"/>
                <a:gd name="connsiteY988" fmla="*/ 2795984 h 5222683"/>
                <a:gd name="connsiteX989" fmla="*/ 10454297 w 11334096"/>
                <a:gd name="connsiteY989" fmla="*/ 2800030 h 5222683"/>
                <a:gd name="connsiteX990" fmla="*/ 10118526 w 11334096"/>
                <a:gd name="connsiteY990" fmla="*/ 2946982 h 5222683"/>
                <a:gd name="connsiteX991" fmla="*/ 10096746 w 11334096"/>
                <a:gd name="connsiteY991" fmla="*/ 2957621 h 5222683"/>
                <a:gd name="connsiteX992" fmla="*/ 10030196 w 11334096"/>
                <a:gd name="connsiteY992" fmla="*/ 2989538 h 5222683"/>
                <a:gd name="connsiteX993" fmla="*/ 10001762 w 11334096"/>
                <a:gd name="connsiteY993" fmla="*/ 3004167 h 5222683"/>
                <a:gd name="connsiteX994" fmla="*/ 9986032 w 11334096"/>
                <a:gd name="connsiteY994" fmla="*/ 3012146 h 5222683"/>
                <a:gd name="connsiteX995" fmla="*/ 9941262 w 11334096"/>
                <a:gd name="connsiteY995" fmla="*/ 3034089 h 5222683"/>
                <a:gd name="connsiteX996" fmla="*/ 9884393 w 11334096"/>
                <a:gd name="connsiteY996" fmla="*/ 3063346 h 5222683"/>
                <a:gd name="connsiteX997" fmla="*/ 9850513 w 11334096"/>
                <a:gd name="connsiteY997" fmla="*/ 3081300 h 5222683"/>
                <a:gd name="connsiteX998" fmla="*/ 9825103 w 11334096"/>
                <a:gd name="connsiteY998" fmla="*/ 3094598 h 5222683"/>
                <a:gd name="connsiteX999" fmla="*/ 9759159 w 11334096"/>
                <a:gd name="connsiteY999" fmla="*/ 3129175 h 5222683"/>
                <a:gd name="connsiteX1000" fmla="*/ 9582727 w 11334096"/>
                <a:gd name="connsiteY1000" fmla="*/ 3225592 h 5222683"/>
                <a:gd name="connsiteX1001" fmla="*/ 9507735 w 11334096"/>
                <a:gd name="connsiteY1001" fmla="*/ 3267643 h 5222683"/>
                <a:gd name="connsiteX1002" fmla="*/ 9492330 w 11334096"/>
                <a:gd name="connsiteY1002" fmla="*/ 3278644 h 5222683"/>
                <a:gd name="connsiteX1003" fmla="*/ 9431212 w 11334096"/>
                <a:gd name="connsiteY1003" fmla="*/ 3322292 h 5222683"/>
                <a:gd name="connsiteX1004" fmla="*/ 9238317 w 11334096"/>
                <a:gd name="connsiteY1004" fmla="*/ 3455879 h 5222683"/>
                <a:gd name="connsiteX1005" fmla="*/ 9231061 w 11334096"/>
                <a:gd name="connsiteY1005" fmla="*/ 3458537 h 5222683"/>
                <a:gd name="connsiteX1006" fmla="*/ 9217758 w 11334096"/>
                <a:gd name="connsiteY1006" fmla="*/ 3450562 h 5222683"/>
                <a:gd name="connsiteX1007" fmla="*/ 9216095 w 11334096"/>
                <a:gd name="connsiteY1007" fmla="*/ 3438599 h 5222683"/>
                <a:gd name="connsiteX1008" fmla="*/ 9221351 w 11334096"/>
                <a:gd name="connsiteY1008" fmla="*/ 3430539 h 5222683"/>
                <a:gd name="connsiteX1009" fmla="*/ 9148720 w 11334096"/>
                <a:gd name="connsiteY1009" fmla="*/ 3472285 h 5222683"/>
                <a:gd name="connsiteX1010" fmla="*/ 9007756 w 11334096"/>
                <a:gd name="connsiteY1010" fmla="*/ 3552743 h 5222683"/>
                <a:gd name="connsiteX1011" fmla="*/ 8957542 w 11334096"/>
                <a:gd name="connsiteY1011" fmla="*/ 3581335 h 5222683"/>
                <a:gd name="connsiteX1012" fmla="*/ 8912772 w 11334096"/>
                <a:gd name="connsiteY1012" fmla="*/ 3606603 h 5222683"/>
                <a:gd name="connsiteX1013" fmla="*/ 8633265 w 11334096"/>
                <a:gd name="connsiteY1013" fmla="*/ 3763529 h 5222683"/>
                <a:gd name="connsiteX1014" fmla="*/ 8562480 w 11334096"/>
                <a:gd name="connsiteY1014" fmla="*/ 3802095 h 5222683"/>
                <a:gd name="connsiteX1015" fmla="*/ 8542516 w 11334096"/>
                <a:gd name="connsiteY1015" fmla="*/ 3813399 h 5222683"/>
                <a:gd name="connsiteX1016" fmla="*/ 8280553 w 11334096"/>
                <a:gd name="connsiteY1016" fmla="*/ 3955032 h 5222683"/>
                <a:gd name="connsiteX1017" fmla="*/ 7962931 w 11334096"/>
                <a:gd name="connsiteY1017" fmla="*/ 4122597 h 5222683"/>
                <a:gd name="connsiteX1018" fmla="*/ 7902432 w 11334096"/>
                <a:gd name="connsiteY1018" fmla="*/ 4153849 h 5222683"/>
                <a:gd name="connsiteX1019" fmla="*/ 7627160 w 11334096"/>
                <a:gd name="connsiteY1019" fmla="*/ 4293487 h 5222683"/>
                <a:gd name="connsiteX1020" fmla="*/ 7579970 w 11334096"/>
                <a:gd name="connsiteY1020" fmla="*/ 4317425 h 5222683"/>
                <a:gd name="connsiteX1021" fmla="*/ 7301071 w 11334096"/>
                <a:gd name="connsiteY1021" fmla="*/ 4454402 h 5222683"/>
                <a:gd name="connsiteX1022" fmla="*/ 7292601 w 11334096"/>
                <a:gd name="connsiteY1022" fmla="*/ 4455732 h 5222683"/>
                <a:gd name="connsiteX1023" fmla="*/ 7281711 w 11334096"/>
                <a:gd name="connsiteY1023" fmla="*/ 4446423 h 5222683"/>
                <a:gd name="connsiteX1024" fmla="*/ 7288972 w 11334096"/>
                <a:gd name="connsiteY1024" fmla="*/ 4425810 h 5222683"/>
                <a:gd name="connsiteX1025" fmla="*/ 7567870 w 11334096"/>
                <a:gd name="connsiteY1025" fmla="*/ 4288167 h 5222683"/>
                <a:gd name="connsiteX1026" fmla="*/ 7615060 w 11334096"/>
                <a:gd name="connsiteY1026" fmla="*/ 4264894 h 5222683"/>
                <a:gd name="connsiteX1027" fmla="*/ 7890332 w 11334096"/>
                <a:gd name="connsiteY1027" fmla="*/ 4124592 h 5222683"/>
                <a:gd name="connsiteX1028" fmla="*/ 7950226 w 11334096"/>
                <a:gd name="connsiteY1028" fmla="*/ 4093340 h 5222683"/>
                <a:gd name="connsiteX1029" fmla="*/ 8267848 w 11334096"/>
                <a:gd name="connsiteY1029" fmla="*/ 3926439 h 5222683"/>
                <a:gd name="connsiteX1030" fmla="*/ 8529811 w 11334096"/>
                <a:gd name="connsiteY1030" fmla="*/ 3784142 h 5222683"/>
                <a:gd name="connsiteX1031" fmla="*/ 8549776 w 11334096"/>
                <a:gd name="connsiteY1031" fmla="*/ 3773503 h 5222683"/>
                <a:gd name="connsiteX1032" fmla="*/ 8619955 w 11334096"/>
                <a:gd name="connsiteY1032" fmla="*/ 3734936 h 5222683"/>
                <a:gd name="connsiteX1033" fmla="*/ 8899462 w 11334096"/>
                <a:gd name="connsiteY1033" fmla="*/ 3578010 h 5222683"/>
                <a:gd name="connsiteX1034" fmla="*/ 8944232 w 11334096"/>
                <a:gd name="connsiteY1034" fmla="*/ 3553408 h 5222683"/>
                <a:gd name="connsiteX1035" fmla="*/ 8993841 w 11334096"/>
                <a:gd name="connsiteY1035" fmla="*/ 3524815 h 5222683"/>
                <a:gd name="connsiteX1036" fmla="*/ 9135410 w 11334096"/>
                <a:gd name="connsiteY1036" fmla="*/ 3443692 h 5222683"/>
                <a:gd name="connsiteX1037" fmla="*/ 9372568 w 11334096"/>
                <a:gd name="connsiteY1037" fmla="*/ 3308044 h 5222683"/>
                <a:gd name="connsiteX1038" fmla="*/ 9490039 w 11334096"/>
                <a:gd name="connsiteY1038" fmla="*/ 3242001 h 5222683"/>
                <a:gd name="connsiteX1039" fmla="*/ 9498122 w 11334096"/>
                <a:gd name="connsiteY1039" fmla="*/ 3236251 h 5222683"/>
                <a:gd name="connsiteX1040" fmla="*/ 9665830 w 11334096"/>
                <a:gd name="connsiteY1040" fmla="*/ 3116927 h 5222683"/>
                <a:gd name="connsiteX1041" fmla="*/ 9683971 w 11334096"/>
                <a:gd name="connsiteY1041" fmla="*/ 3104299 h 5222683"/>
                <a:gd name="connsiteX1042" fmla="*/ 9721461 w 11334096"/>
                <a:gd name="connsiteY1042" fmla="*/ 3077050 h 5222683"/>
                <a:gd name="connsiteX1043" fmla="*/ 10003850 w 11334096"/>
                <a:gd name="connsiteY1043" fmla="*/ 2871021 h 5222683"/>
                <a:gd name="connsiteX1044" fmla="*/ 10250562 w 11334096"/>
                <a:gd name="connsiteY1044" fmla="*/ 2685594 h 5222683"/>
                <a:gd name="connsiteX1045" fmla="*/ 10355777 w 11334096"/>
                <a:gd name="connsiteY1045" fmla="*/ 2605176 h 5222683"/>
                <a:gd name="connsiteX1046" fmla="*/ 10386012 w 11334096"/>
                <a:gd name="connsiteY1046" fmla="*/ 2582579 h 5222683"/>
                <a:gd name="connsiteX1047" fmla="*/ 10437410 w 11334096"/>
                <a:gd name="connsiteY1047" fmla="*/ 2542704 h 5222683"/>
                <a:gd name="connsiteX1048" fmla="*/ 10447841 w 11334096"/>
                <a:gd name="connsiteY1048" fmla="*/ 2540212 h 5222683"/>
                <a:gd name="connsiteX1049" fmla="*/ 10457364 w 11334096"/>
                <a:gd name="connsiteY1049" fmla="*/ 2546692 h 5222683"/>
                <a:gd name="connsiteX1050" fmla="*/ 10453736 w 11334096"/>
                <a:gd name="connsiteY1050" fmla="*/ 2568622 h 5222683"/>
                <a:gd name="connsiteX1051" fmla="*/ 10402338 w 11334096"/>
                <a:gd name="connsiteY1051" fmla="*/ 2608499 h 5222683"/>
                <a:gd name="connsiteX1052" fmla="*/ 10372708 w 11334096"/>
                <a:gd name="connsiteY1052" fmla="*/ 2631760 h 5222683"/>
                <a:gd name="connsiteX1053" fmla="*/ 10266284 w 11334096"/>
                <a:gd name="connsiteY1053" fmla="*/ 2712178 h 5222683"/>
                <a:gd name="connsiteX1054" fmla="*/ 10020176 w 11334096"/>
                <a:gd name="connsiteY1054" fmla="*/ 2897605 h 5222683"/>
                <a:gd name="connsiteX1055" fmla="*/ 9737788 w 11334096"/>
                <a:gd name="connsiteY1055" fmla="*/ 3103635 h 5222683"/>
                <a:gd name="connsiteX1056" fmla="*/ 9727786 w 11334096"/>
                <a:gd name="connsiteY1056" fmla="*/ 3110789 h 5222683"/>
                <a:gd name="connsiteX1057" fmla="*/ 9746454 w 11334096"/>
                <a:gd name="connsiteY1057" fmla="*/ 3100583 h 5222683"/>
                <a:gd name="connsiteX1058" fmla="*/ 9813003 w 11334096"/>
                <a:gd name="connsiteY1058" fmla="*/ 3065341 h 5222683"/>
                <a:gd name="connsiteX1059" fmla="*/ 9838413 w 11334096"/>
                <a:gd name="connsiteY1059" fmla="*/ 3052042 h 5222683"/>
                <a:gd name="connsiteX1060" fmla="*/ 9872293 w 11334096"/>
                <a:gd name="connsiteY1060" fmla="*/ 3034754 h 5222683"/>
                <a:gd name="connsiteX1061" fmla="*/ 9929162 w 11334096"/>
                <a:gd name="connsiteY1061" fmla="*/ 3005496 h 5222683"/>
                <a:gd name="connsiteX1062" fmla="*/ 9973932 w 11334096"/>
                <a:gd name="connsiteY1062" fmla="*/ 2982888 h 5222683"/>
                <a:gd name="connsiteX1063" fmla="*/ 9989662 w 11334096"/>
                <a:gd name="connsiteY1063" fmla="*/ 2974909 h 5222683"/>
                <a:gd name="connsiteX1064" fmla="*/ 10018701 w 11334096"/>
                <a:gd name="connsiteY1064" fmla="*/ 2960280 h 5222683"/>
                <a:gd name="connsiteX1065" fmla="*/ 10085251 w 11334096"/>
                <a:gd name="connsiteY1065" fmla="*/ 2928363 h 5222683"/>
                <a:gd name="connsiteX1066" fmla="*/ 10107030 w 11334096"/>
                <a:gd name="connsiteY1066" fmla="*/ 2917724 h 5222683"/>
                <a:gd name="connsiteX1067" fmla="*/ 10444617 w 11334096"/>
                <a:gd name="connsiteY1067" fmla="*/ 2770107 h 5222683"/>
                <a:gd name="connsiteX1068" fmla="*/ 10551178 w 11334096"/>
                <a:gd name="connsiteY1068" fmla="*/ 2729858 h 5222683"/>
                <a:gd name="connsiteX1069" fmla="*/ 10573249 w 11334096"/>
                <a:gd name="connsiteY1069" fmla="*/ 2712918 h 5222683"/>
                <a:gd name="connsiteX1070" fmla="*/ 10671545 w 11334096"/>
                <a:gd name="connsiteY1070" fmla="*/ 2637475 h 5222683"/>
                <a:gd name="connsiteX1071" fmla="*/ 10687885 w 11334096"/>
                <a:gd name="connsiteY1071" fmla="*/ 2624844 h 5222683"/>
                <a:gd name="connsiteX1072" fmla="*/ 10719355 w 11334096"/>
                <a:gd name="connsiteY1072" fmla="*/ 2600247 h 5222683"/>
                <a:gd name="connsiteX1073" fmla="*/ 11006213 w 11334096"/>
                <a:gd name="connsiteY1073" fmla="*/ 2372893 h 5222683"/>
                <a:gd name="connsiteX1074" fmla="*/ 11283388 w 11334096"/>
                <a:gd name="connsiteY1074" fmla="*/ 2147530 h 5222683"/>
                <a:gd name="connsiteX1075" fmla="*/ 11315463 w 11334096"/>
                <a:gd name="connsiteY1075" fmla="*/ 2120938 h 5222683"/>
                <a:gd name="connsiteX1076" fmla="*/ 8936463 w 11334096"/>
                <a:gd name="connsiteY1076" fmla="*/ 1967159 h 5222683"/>
                <a:gd name="connsiteX1077" fmla="*/ 8945008 w 11334096"/>
                <a:gd name="connsiteY1077" fmla="*/ 1974382 h 5222683"/>
                <a:gd name="connsiteX1078" fmla="*/ 8939564 w 11334096"/>
                <a:gd name="connsiteY1078" fmla="*/ 1996302 h 5222683"/>
                <a:gd name="connsiteX1079" fmla="*/ 8621986 w 11334096"/>
                <a:gd name="connsiteY1079" fmla="*/ 2193573 h 5222683"/>
                <a:gd name="connsiteX1080" fmla="*/ 8612307 w 11334096"/>
                <a:gd name="connsiteY1080" fmla="*/ 2199551 h 5222683"/>
                <a:gd name="connsiteX1081" fmla="*/ 8256620 w 11334096"/>
                <a:gd name="connsiteY1081" fmla="*/ 2418743 h 5222683"/>
                <a:gd name="connsiteX1082" fmla="*/ 8031594 w 11334096"/>
                <a:gd name="connsiteY1082" fmla="*/ 2556899 h 5222683"/>
                <a:gd name="connsiteX1083" fmla="*/ 7908797 w 11334096"/>
                <a:gd name="connsiteY1083" fmla="*/ 2630623 h 5222683"/>
                <a:gd name="connsiteX1084" fmla="*/ 7780556 w 11334096"/>
                <a:gd name="connsiteY1084" fmla="*/ 2707672 h 5222683"/>
                <a:gd name="connsiteX1085" fmla="*/ 6571350 w 11334096"/>
                <a:gd name="connsiteY1085" fmla="*/ 3403106 h 5222683"/>
                <a:gd name="connsiteX1086" fmla="*/ 6488477 w 11334096"/>
                <a:gd name="connsiteY1086" fmla="*/ 3448273 h 5222683"/>
                <a:gd name="connsiteX1087" fmla="*/ 6401978 w 11334096"/>
                <a:gd name="connsiteY1087" fmla="*/ 3494768 h 5222683"/>
                <a:gd name="connsiteX1088" fmla="*/ 6346929 w 11334096"/>
                <a:gd name="connsiteY1088" fmla="*/ 3524657 h 5222683"/>
                <a:gd name="connsiteX1089" fmla="*/ 6316079 w 11334096"/>
                <a:gd name="connsiteY1089" fmla="*/ 3540599 h 5222683"/>
                <a:gd name="connsiteX1090" fmla="*/ 6229577 w 11334096"/>
                <a:gd name="connsiteY1090" fmla="*/ 3586430 h 5222683"/>
                <a:gd name="connsiteX1091" fmla="*/ 6141866 w 11334096"/>
                <a:gd name="connsiteY1091" fmla="*/ 3632260 h 5222683"/>
                <a:gd name="connsiteX1092" fmla="*/ 6117669 w 11334096"/>
                <a:gd name="connsiteY1092" fmla="*/ 3644880 h 5222683"/>
                <a:gd name="connsiteX1093" fmla="*/ 6054155 w 11334096"/>
                <a:gd name="connsiteY1093" fmla="*/ 3678091 h 5222683"/>
                <a:gd name="connsiteX1094" fmla="*/ 5965233 w 11334096"/>
                <a:gd name="connsiteY1094" fmla="*/ 3723922 h 5222683"/>
                <a:gd name="connsiteX1095" fmla="*/ 5949505 w 11334096"/>
                <a:gd name="connsiteY1095" fmla="*/ 3731893 h 5222683"/>
                <a:gd name="connsiteX1096" fmla="*/ 5921073 w 11334096"/>
                <a:gd name="connsiteY1096" fmla="*/ 3746505 h 5222683"/>
                <a:gd name="connsiteX1097" fmla="*/ 5876311 w 11334096"/>
                <a:gd name="connsiteY1097" fmla="*/ 3769089 h 5222683"/>
                <a:gd name="connsiteX1098" fmla="*/ 5145578 w 11334096"/>
                <a:gd name="connsiteY1098" fmla="*/ 4119795 h 5222683"/>
                <a:gd name="connsiteX1099" fmla="*/ 4400937 w 11334096"/>
                <a:gd name="connsiteY1099" fmla="*/ 4436625 h 5222683"/>
                <a:gd name="connsiteX1100" fmla="*/ 3665969 w 11334096"/>
                <a:gd name="connsiteY1100" fmla="*/ 4704304 h 5222683"/>
                <a:gd name="connsiteX1101" fmla="*/ 2966695 w 11334096"/>
                <a:gd name="connsiteY1101" fmla="*/ 4915525 h 5222683"/>
                <a:gd name="connsiteX1102" fmla="*/ 2332749 w 11334096"/>
                <a:gd name="connsiteY1102" fmla="*/ 5069623 h 5222683"/>
                <a:gd name="connsiteX1103" fmla="*/ 1791959 w 11334096"/>
                <a:gd name="connsiteY1103" fmla="*/ 5174569 h 5222683"/>
                <a:gd name="connsiteX1104" fmla="*/ 1618955 w 11334096"/>
                <a:gd name="connsiteY1104" fmla="*/ 5202466 h 5222683"/>
                <a:gd name="connsiteX1105" fmla="*/ 1529778 w 11334096"/>
                <a:gd name="connsiteY1105" fmla="*/ 5215906 h 5222683"/>
                <a:gd name="connsiteX1106" fmla="*/ 1484809 w 11334096"/>
                <a:gd name="connsiteY1106" fmla="*/ 5222683 h 5222683"/>
                <a:gd name="connsiteX1107" fmla="*/ 1247976 w 11334096"/>
                <a:gd name="connsiteY1107" fmla="*/ 5222683 h 5222683"/>
                <a:gd name="connsiteX1108" fmla="*/ 1255981 w 11334096"/>
                <a:gd name="connsiteY1108" fmla="*/ 5221666 h 5222683"/>
                <a:gd name="connsiteX1109" fmla="*/ 1286860 w 11334096"/>
                <a:gd name="connsiteY1109" fmla="*/ 5217743 h 5222683"/>
                <a:gd name="connsiteX1110" fmla="*/ 1461074 w 11334096"/>
                <a:gd name="connsiteY1110" fmla="*/ 5194495 h 5222683"/>
                <a:gd name="connsiteX1111" fmla="*/ 1614721 w 11334096"/>
                <a:gd name="connsiteY1111" fmla="*/ 5171248 h 5222683"/>
                <a:gd name="connsiteX1112" fmla="*/ 1787725 w 11334096"/>
                <a:gd name="connsiteY1112" fmla="*/ 5142686 h 5222683"/>
                <a:gd name="connsiteX1113" fmla="*/ 2326701 w 11334096"/>
                <a:gd name="connsiteY1113" fmla="*/ 5038405 h 5222683"/>
                <a:gd name="connsiteX1114" fmla="*/ 2960040 w 11334096"/>
                <a:gd name="connsiteY1114" fmla="*/ 4884307 h 5222683"/>
                <a:gd name="connsiteX1115" fmla="*/ 3657499 w 11334096"/>
                <a:gd name="connsiteY1115" fmla="*/ 4673750 h 5222683"/>
                <a:gd name="connsiteX1116" fmla="*/ 4391261 w 11334096"/>
                <a:gd name="connsiteY1116" fmla="*/ 4406071 h 5222683"/>
                <a:gd name="connsiteX1117" fmla="*/ 5134693 w 11334096"/>
                <a:gd name="connsiteY1117" fmla="*/ 4090569 h 5222683"/>
                <a:gd name="connsiteX1118" fmla="*/ 5864215 w 11334096"/>
                <a:gd name="connsiteY1118" fmla="*/ 3739863 h 5222683"/>
                <a:gd name="connsiteX1119" fmla="*/ 5908976 w 11334096"/>
                <a:gd name="connsiteY1119" fmla="*/ 3717280 h 5222683"/>
                <a:gd name="connsiteX1120" fmla="*/ 5937407 w 11334096"/>
                <a:gd name="connsiteY1120" fmla="*/ 3702667 h 5222683"/>
                <a:gd name="connsiteX1121" fmla="*/ 5953134 w 11334096"/>
                <a:gd name="connsiteY1121" fmla="*/ 3694697 h 5222683"/>
                <a:gd name="connsiteX1122" fmla="*/ 6042056 w 11334096"/>
                <a:gd name="connsiteY1122" fmla="*/ 3649530 h 5222683"/>
                <a:gd name="connsiteX1123" fmla="*/ 6105572 w 11334096"/>
                <a:gd name="connsiteY1123" fmla="*/ 3616319 h 5222683"/>
                <a:gd name="connsiteX1124" fmla="*/ 6129769 w 11334096"/>
                <a:gd name="connsiteY1124" fmla="*/ 3603699 h 5222683"/>
                <a:gd name="connsiteX1125" fmla="*/ 6216874 w 11334096"/>
                <a:gd name="connsiteY1125" fmla="*/ 3557868 h 5222683"/>
                <a:gd name="connsiteX1126" fmla="*/ 6303376 w 11334096"/>
                <a:gd name="connsiteY1126" fmla="*/ 3512037 h 5222683"/>
                <a:gd name="connsiteX1127" fmla="*/ 6334227 w 11334096"/>
                <a:gd name="connsiteY1127" fmla="*/ 3496096 h 5222683"/>
                <a:gd name="connsiteX1128" fmla="*/ 6389272 w 11334096"/>
                <a:gd name="connsiteY1128" fmla="*/ 3466206 h 5222683"/>
                <a:gd name="connsiteX1129" fmla="*/ 6475170 w 11334096"/>
                <a:gd name="connsiteY1129" fmla="*/ 3419711 h 5222683"/>
                <a:gd name="connsiteX1130" fmla="*/ 6558648 w 11334096"/>
                <a:gd name="connsiteY1130" fmla="*/ 3374545 h 5222683"/>
                <a:gd name="connsiteX1131" fmla="*/ 7766644 w 11334096"/>
                <a:gd name="connsiteY1131" fmla="*/ 2679775 h 5222683"/>
                <a:gd name="connsiteX1132" fmla="*/ 7894884 w 11334096"/>
                <a:gd name="connsiteY1132" fmla="*/ 2602726 h 5222683"/>
                <a:gd name="connsiteX1133" fmla="*/ 8017076 w 11334096"/>
                <a:gd name="connsiteY1133" fmla="*/ 2529002 h 5222683"/>
                <a:gd name="connsiteX1134" fmla="*/ 8242708 w 11334096"/>
                <a:gd name="connsiteY1134" fmla="*/ 2391510 h 5222683"/>
                <a:gd name="connsiteX1135" fmla="*/ 8598394 w 11334096"/>
                <a:gd name="connsiteY1135" fmla="*/ 2172318 h 5222683"/>
                <a:gd name="connsiteX1136" fmla="*/ 8608073 w 11334096"/>
                <a:gd name="connsiteY1136" fmla="*/ 2166340 h 5222683"/>
                <a:gd name="connsiteX1137" fmla="*/ 8925650 w 11334096"/>
                <a:gd name="connsiteY1137" fmla="*/ 1968404 h 5222683"/>
                <a:gd name="connsiteX1138" fmla="*/ 8936463 w 11334096"/>
                <a:gd name="connsiteY1138" fmla="*/ 1967159 h 5222683"/>
                <a:gd name="connsiteX1139" fmla="*/ 10904736 w 11334096"/>
                <a:gd name="connsiteY1139" fmla="*/ 1883699 h 5222683"/>
                <a:gd name="connsiteX1140" fmla="*/ 10921670 w 11334096"/>
                <a:gd name="connsiteY1140" fmla="*/ 1896329 h 5222683"/>
                <a:gd name="connsiteX1141" fmla="*/ 10910178 w 11334096"/>
                <a:gd name="connsiteY1141" fmla="*/ 1914939 h 5222683"/>
                <a:gd name="connsiteX1142" fmla="*/ 10892036 w 11334096"/>
                <a:gd name="connsiteY1142" fmla="*/ 1918262 h 5222683"/>
                <a:gd name="connsiteX1143" fmla="*/ 10856354 w 11334096"/>
                <a:gd name="connsiteY1143" fmla="*/ 1926903 h 5222683"/>
                <a:gd name="connsiteX1144" fmla="*/ 10792248 w 11334096"/>
                <a:gd name="connsiteY1144" fmla="*/ 1942191 h 5222683"/>
                <a:gd name="connsiteX1145" fmla="*/ 10773500 w 11334096"/>
                <a:gd name="connsiteY1145" fmla="*/ 1946844 h 5222683"/>
                <a:gd name="connsiteX1146" fmla="*/ 10693670 w 11334096"/>
                <a:gd name="connsiteY1146" fmla="*/ 1968114 h 5222683"/>
                <a:gd name="connsiteX1147" fmla="*/ 10655569 w 11334096"/>
                <a:gd name="connsiteY1147" fmla="*/ 1978748 h 5222683"/>
                <a:gd name="connsiteX1148" fmla="*/ 10636821 w 11334096"/>
                <a:gd name="connsiteY1148" fmla="*/ 1984066 h 5222683"/>
                <a:gd name="connsiteX1149" fmla="*/ 10599930 w 11334096"/>
                <a:gd name="connsiteY1149" fmla="*/ 1995365 h 5222683"/>
                <a:gd name="connsiteX1150" fmla="*/ 10569691 w 11334096"/>
                <a:gd name="connsiteY1150" fmla="*/ 2004671 h 5222683"/>
                <a:gd name="connsiteX1151" fmla="*/ 10476556 w 11334096"/>
                <a:gd name="connsiteY1151" fmla="*/ 2034582 h 5222683"/>
                <a:gd name="connsiteX1152" fmla="*/ 10345320 w 11334096"/>
                <a:gd name="connsiteY1152" fmla="*/ 2081109 h 5222683"/>
                <a:gd name="connsiteX1153" fmla="*/ 10337458 w 11334096"/>
                <a:gd name="connsiteY1153" fmla="*/ 2083768 h 5222683"/>
                <a:gd name="connsiteX1154" fmla="*/ 10263070 w 11334096"/>
                <a:gd name="connsiteY1154" fmla="*/ 2112349 h 5222683"/>
                <a:gd name="connsiteX1155" fmla="*/ 10212269 w 11334096"/>
                <a:gd name="connsiteY1155" fmla="*/ 2132289 h 5222683"/>
                <a:gd name="connsiteX1156" fmla="*/ 10185659 w 11334096"/>
                <a:gd name="connsiteY1156" fmla="*/ 2143589 h 5222683"/>
                <a:gd name="connsiteX1157" fmla="*/ 9852428 w 11334096"/>
                <a:gd name="connsiteY1157" fmla="*/ 2291147 h 5222683"/>
                <a:gd name="connsiteX1158" fmla="*/ 9491378 w 11334096"/>
                <a:gd name="connsiteY1158" fmla="*/ 2473934 h 5222683"/>
                <a:gd name="connsiteX1159" fmla="*/ 9116418 w 11334096"/>
                <a:gd name="connsiteY1159" fmla="*/ 2681312 h 5222683"/>
                <a:gd name="connsiteX1160" fmla="*/ 8854551 w 11334096"/>
                <a:gd name="connsiteY1160" fmla="*/ 2830200 h 5222683"/>
                <a:gd name="connsiteX1161" fmla="*/ 8735410 w 11334096"/>
                <a:gd name="connsiteY1161" fmla="*/ 2898662 h 5222683"/>
                <a:gd name="connsiteX1162" fmla="*/ 8641066 w 11334096"/>
                <a:gd name="connsiteY1162" fmla="*/ 2953166 h 5222683"/>
                <a:gd name="connsiteX1163" fmla="*/ 8310859 w 11334096"/>
                <a:gd name="connsiteY1163" fmla="*/ 3137946 h 5222683"/>
                <a:gd name="connsiteX1164" fmla="*/ 7989119 w 11334096"/>
                <a:gd name="connsiteY1164" fmla="*/ 3312092 h 5222683"/>
                <a:gd name="connsiteX1165" fmla="*/ 7678870 w 11334096"/>
                <a:gd name="connsiteY1165" fmla="*/ 3475603 h 5222683"/>
                <a:gd name="connsiteX1166" fmla="*/ 7641978 w 11334096"/>
                <a:gd name="connsiteY1166" fmla="*/ 3494879 h 5222683"/>
                <a:gd name="connsiteX1167" fmla="*/ 7329918 w 11334096"/>
                <a:gd name="connsiteY1167" fmla="*/ 3653737 h 5222683"/>
                <a:gd name="connsiteX1168" fmla="*/ 7006365 w 11334096"/>
                <a:gd name="connsiteY1168" fmla="*/ 3812595 h 5222683"/>
                <a:gd name="connsiteX1169" fmla="*/ 6971287 w 11334096"/>
                <a:gd name="connsiteY1169" fmla="*/ 3829212 h 5222683"/>
                <a:gd name="connsiteX1170" fmla="*/ 6952540 w 11334096"/>
                <a:gd name="connsiteY1170" fmla="*/ 3838518 h 5222683"/>
                <a:gd name="connsiteX1171" fmla="*/ 6691882 w 11334096"/>
                <a:gd name="connsiteY1171" fmla="*/ 3962148 h 5222683"/>
                <a:gd name="connsiteX1172" fmla="*/ 6673134 w 11334096"/>
                <a:gd name="connsiteY1172" fmla="*/ 3954172 h 5222683"/>
                <a:gd name="connsiteX1173" fmla="*/ 6680391 w 11334096"/>
                <a:gd name="connsiteY1173" fmla="*/ 3932902 h 5222683"/>
                <a:gd name="connsiteX1174" fmla="*/ 6941049 w 11334096"/>
                <a:gd name="connsiteY1174" fmla="*/ 3809272 h 5222683"/>
                <a:gd name="connsiteX1175" fmla="*/ 6959796 w 11334096"/>
                <a:gd name="connsiteY1175" fmla="*/ 3799966 h 5222683"/>
                <a:gd name="connsiteX1176" fmla="*/ 6994874 w 11334096"/>
                <a:gd name="connsiteY1176" fmla="*/ 3783349 h 5222683"/>
                <a:gd name="connsiteX1177" fmla="*/ 7317824 w 11334096"/>
                <a:gd name="connsiteY1177" fmla="*/ 3624491 h 5222683"/>
                <a:gd name="connsiteX1178" fmla="*/ 7629883 w 11334096"/>
                <a:gd name="connsiteY1178" fmla="*/ 3465633 h 5222683"/>
                <a:gd name="connsiteX1179" fmla="*/ 7666169 w 11334096"/>
                <a:gd name="connsiteY1179" fmla="*/ 3447022 h 5222683"/>
                <a:gd name="connsiteX1180" fmla="*/ 7976418 w 11334096"/>
                <a:gd name="connsiteY1180" fmla="*/ 3283511 h 5222683"/>
                <a:gd name="connsiteX1181" fmla="*/ 8304811 w 11334096"/>
                <a:gd name="connsiteY1181" fmla="*/ 3105377 h 5222683"/>
                <a:gd name="connsiteX1182" fmla="*/ 8627760 w 11334096"/>
                <a:gd name="connsiteY1182" fmla="*/ 2924585 h 5222683"/>
                <a:gd name="connsiteX1183" fmla="*/ 8722105 w 11334096"/>
                <a:gd name="connsiteY1183" fmla="*/ 2870081 h 5222683"/>
                <a:gd name="connsiteX1184" fmla="*/ 8841246 w 11334096"/>
                <a:gd name="connsiteY1184" fmla="*/ 2802284 h 5222683"/>
                <a:gd name="connsiteX1185" fmla="*/ 9103113 w 11334096"/>
                <a:gd name="connsiteY1185" fmla="*/ 2652731 h 5222683"/>
                <a:gd name="connsiteX1186" fmla="*/ 9478678 w 11334096"/>
                <a:gd name="connsiteY1186" fmla="*/ 2445353 h 5222683"/>
                <a:gd name="connsiteX1187" fmla="*/ 9840938 w 11334096"/>
                <a:gd name="connsiteY1187" fmla="*/ 2261901 h 5222683"/>
                <a:gd name="connsiteX1188" fmla="*/ 10175378 w 11334096"/>
                <a:gd name="connsiteY1188" fmla="*/ 2113013 h 5222683"/>
                <a:gd name="connsiteX1189" fmla="*/ 10202593 w 11334096"/>
                <a:gd name="connsiteY1189" fmla="*/ 2102379 h 5222683"/>
                <a:gd name="connsiteX1190" fmla="*/ 10253394 w 11334096"/>
                <a:gd name="connsiteY1190" fmla="*/ 2082438 h 5222683"/>
                <a:gd name="connsiteX1191" fmla="*/ 10335643 w 11334096"/>
                <a:gd name="connsiteY1191" fmla="*/ 2051198 h 5222683"/>
                <a:gd name="connsiteX1192" fmla="*/ 10468089 w 11334096"/>
                <a:gd name="connsiteY1192" fmla="*/ 2004671 h 5222683"/>
                <a:gd name="connsiteX1193" fmla="*/ 10561829 w 11334096"/>
                <a:gd name="connsiteY1193" fmla="*/ 1974096 h 5222683"/>
                <a:gd name="connsiteX1194" fmla="*/ 10592068 w 11334096"/>
                <a:gd name="connsiteY1194" fmla="*/ 1964790 h 5222683"/>
                <a:gd name="connsiteX1195" fmla="*/ 10629564 w 11334096"/>
                <a:gd name="connsiteY1195" fmla="*/ 1953490 h 5222683"/>
                <a:gd name="connsiteX1196" fmla="*/ 10647707 w 11334096"/>
                <a:gd name="connsiteY1196" fmla="*/ 1948173 h 5222683"/>
                <a:gd name="connsiteX1197" fmla="*/ 10686412 w 11334096"/>
                <a:gd name="connsiteY1197" fmla="*/ 1936873 h 5222683"/>
                <a:gd name="connsiteX1198" fmla="*/ 10687017 w 11334096"/>
                <a:gd name="connsiteY1198" fmla="*/ 1936873 h 5222683"/>
                <a:gd name="connsiteX1199" fmla="*/ 10766242 w 11334096"/>
                <a:gd name="connsiteY1199" fmla="*/ 1915604 h 5222683"/>
                <a:gd name="connsiteX1200" fmla="*/ 10786200 w 11334096"/>
                <a:gd name="connsiteY1200" fmla="*/ 1910951 h 5222683"/>
                <a:gd name="connsiteX1201" fmla="*/ 10850306 w 11334096"/>
                <a:gd name="connsiteY1201" fmla="*/ 1895663 h 5222683"/>
                <a:gd name="connsiteX1202" fmla="*/ 10886592 w 11334096"/>
                <a:gd name="connsiteY1202" fmla="*/ 1887023 h 5222683"/>
                <a:gd name="connsiteX1203" fmla="*/ 10904736 w 11334096"/>
                <a:gd name="connsiteY1203" fmla="*/ 1883699 h 5222683"/>
                <a:gd name="connsiteX1204" fmla="*/ 11334096 w 11334096"/>
                <a:gd name="connsiteY1204" fmla="*/ 816602 h 5222683"/>
                <a:gd name="connsiteX1205" fmla="*/ 11334096 w 11334096"/>
                <a:gd name="connsiteY1205" fmla="*/ 852753 h 5222683"/>
                <a:gd name="connsiteX1206" fmla="*/ 11125488 w 11334096"/>
                <a:gd name="connsiteY1206" fmla="*/ 976173 h 5222683"/>
                <a:gd name="connsiteX1207" fmla="*/ 10804998 w 11334096"/>
                <a:gd name="connsiteY1207" fmla="*/ 1169537 h 5222683"/>
                <a:gd name="connsiteX1208" fmla="*/ 9452857 w 11334096"/>
                <a:gd name="connsiteY1208" fmla="*/ 2007450 h 5222683"/>
                <a:gd name="connsiteX1209" fmla="*/ 8763175 w 11334096"/>
                <a:gd name="connsiteY1209" fmla="*/ 2438035 h 5222683"/>
                <a:gd name="connsiteX1210" fmla="*/ 8090432 w 11334096"/>
                <a:gd name="connsiteY1210" fmla="*/ 2850676 h 5222683"/>
                <a:gd name="connsiteX1211" fmla="*/ 7454603 w 11334096"/>
                <a:gd name="connsiteY1211" fmla="*/ 3228767 h 5222683"/>
                <a:gd name="connsiteX1212" fmla="*/ 6877447 w 11334096"/>
                <a:gd name="connsiteY1212" fmla="*/ 3557686 h 5222683"/>
                <a:gd name="connsiteX1213" fmla="*/ 5998407 w 11334096"/>
                <a:gd name="connsiteY1213" fmla="*/ 4025482 h 5222683"/>
                <a:gd name="connsiteX1214" fmla="*/ 5887089 w 11334096"/>
                <a:gd name="connsiteY1214" fmla="*/ 4081299 h 5222683"/>
                <a:gd name="connsiteX1215" fmla="*/ 5748548 w 11334096"/>
                <a:gd name="connsiteY1215" fmla="*/ 4149740 h 5222683"/>
                <a:gd name="connsiteX1216" fmla="*/ 5709830 w 11334096"/>
                <a:gd name="connsiteY1216" fmla="*/ 4168346 h 5222683"/>
                <a:gd name="connsiteX1217" fmla="*/ 5659618 w 11334096"/>
                <a:gd name="connsiteY1217" fmla="*/ 4192932 h 5222683"/>
                <a:gd name="connsiteX1218" fmla="*/ 5654173 w 11334096"/>
                <a:gd name="connsiteY1218" fmla="*/ 4194261 h 5222683"/>
                <a:gd name="connsiteX1219" fmla="*/ 5640257 w 11334096"/>
                <a:gd name="connsiteY1219" fmla="*/ 4184958 h 5222683"/>
                <a:gd name="connsiteX1220" fmla="*/ 5647516 w 11334096"/>
                <a:gd name="connsiteY1220" fmla="*/ 4163695 h 5222683"/>
                <a:gd name="connsiteX1221" fmla="*/ 5698335 w 11334096"/>
                <a:gd name="connsiteY1221" fmla="*/ 4139773 h 5222683"/>
                <a:gd name="connsiteX1222" fmla="*/ 5736449 w 11334096"/>
                <a:gd name="connsiteY1222" fmla="*/ 4120503 h 5222683"/>
                <a:gd name="connsiteX1223" fmla="*/ 5875595 w 11334096"/>
                <a:gd name="connsiteY1223" fmla="*/ 4052061 h 5222683"/>
                <a:gd name="connsiteX1224" fmla="*/ 5986305 w 11334096"/>
                <a:gd name="connsiteY1224" fmla="*/ 3996245 h 5222683"/>
                <a:gd name="connsiteX1225" fmla="*/ 6864138 w 11334096"/>
                <a:gd name="connsiteY1225" fmla="*/ 3529113 h 5222683"/>
                <a:gd name="connsiteX1226" fmla="*/ 7440687 w 11334096"/>
                <a:gd name="connsiteY1226" fmla="*/ 3200858 h 5222683"/>
                <a:gd name="connsiteX1227" fmla="*/ 8076518 w 11334096"/>
                <a:gd name="connsiteY1227" fmla="*/ 2822767 h 5222683"/>
                <a:gd name="connsiteX1228" fmla="*/ 8749260 w 11334096"/>
                <a:gd name="connsiteY1228" fmla="*/ 2410128 h 5222683"/>
                <a:gd name="connsiteX1229" fmla="*/ 9438338 w 11334096"/>
                <a:gd name="connsiteY1229" fmla="*/ 1980207 h 5222683"/>
                <a:gd name="connsiteX1230" fmla="*/ 10790478 w 11334096"/>
                <a:gd name="connsiteY1230" fmla="*/ 1141629 h 5222683"/>
                <a:gd name="connsiteX1231" fmla="*/ 11111498 w 11334096"/>
                <a:gd name="connsiteY1231" fmla="*/ 948264 h 5222683"/>
                <a:gd name="connsiteX1232" fmla="*/ 11334096 w 11334096"/>
                <a:gd name="connsiteY1232" fmla="*/ 0 h 5222683"/>
                <a:gd name="connsiteX1233" fmla="*/ 11334096 w 11334096"/>
                <a:gd name="connsiteY1233" fmla="*/ 35815 h 5222683"/>
                <a:gd name="connsiteX1234" fmla="*/ 11287960 w 11334096"/>
                <a:gd name="connsiteY1234" fmla="*/ 62279 h 5222683"/>
                <a:gd name="connsiteX1235" fmla="*/ 11041867 w 11334096"/>
                <a:gd name="connsiteY1235" fmla="*/ 206450 h 5222683"/>
                <a:gd name="connsiteX1236" fmla="*/ 10475740 w 11334096"/>
                <a:gd name="connsiteY1236" fmla="*/ 546147 h 5222683"/>
                <a:gd name="connsiteX1237" fmla="*/ 9848524 w 11334096"/>
                <a:gd name="connsiteY1237" fmla="*/ 931713 h 5222683"/>
                <a:gd name="connsiteX1238" fmla="*/ 9183808 w 11334096"/>
                <a:gd name="connsiteY1238" fmla="*/ 1347193 h 5222683"/>
                <a:gd name="connsiteX1239" fmla="*/ 8494898 w 11334096"/>
                <a:gd name="connsiteY1239" fmla="*/ 1777299 h 5222683"/>
                <a:gd name="connsiteX1240" fmla="*/ 7136445 w 11334096"/>
                <a:gd name="connsiteY1240" fmla="*/ 2599614 h 5222683"/>
                <a:gd name="connsiteX1241" fmla="*/ 5932216 w 11334096"/>
                <a:gd name="connsiteY1241" fmla="*/ 3265712 h 5222683"/>
                <a:gd name="connsiteX1242" fmla="*/ 5444110 w 11334096"/>
                <a:gd name="connsiteY1242" fmla="*/ 3511676 h 5222683"/>
                <a:gd name="connsiteX1243" fmla="*/ 5311045 w 11334096"/>
                <a:gd name="connsiteY1243" fmla="*/ 3576159 h 5222683"/>
                <a:gd name="connsiteX1244" fmla="*/ 5239676 w 11334096"/>
                <a:gd name="connsiteY1244" fmla="*/ 3610062 h 5222683"/>
                <a:gd name="connsiteX1245" fmla="*/ 5205806 w 11334096"/>
                <a:gd name="connsiteY1245" fmla="*/ 3625352 h 5222683"/>
                <a:gd name="connsiteX1246" fmla="*/ 5148345 w 11334096"/>
                <a:gd name="connsiteY1246" fmla="*/ 3652607 h 5222683"/>
                <a:gd name="connsiteX1247" fmla="*/ 5001975 w 11334096"/>
                <a:gd name="connsiteY1247" fmla="*/ 3719749 h 5222683"/>
                <a:gd name="connsiteX1248" fmla="*/ 4866493 w 11334096"/>
                <a:gd name="connsiteY1248" fmla="*/ 3780908 h 5222683"/>
                <a:gd name="connsiteX1249" fmla="*/ 4834437 w 11334096"/>
                <a:gd name="connsiteY1249" fmla="*/ 3794868 h 5222683"/>
                <a:gd name="connsiteX1250" fmla="*/ 4818711 w 11334096"/>
                <a:gd name="connsiteY1250" fmla="*/ 3802180 h 5222683"/>
                <a:gd name="connsiteX1251" fmla="*/ 4731614 w 11334096"/>
                <a:gd name="connsiteY1251" fmla="*/ 3840072 h 5222683"/>
                <a:gd name="connsiteX1252" fmla="*/ 4720728 w 11334096"/>
                <a:gd name="connsiteY1252" fmla="*/ 3810158 h 5222683"/>
                <a:gd name="connsiteX1253" fmla="*/ 4807822 w 11334096"/>
                <a:gd name="connsiteY1253" fmla="*/ 3772266 h 5222683"/>
                <a:gd name="connsiteX1254" fmla="*/ 4823548 w 11334096"/>
                <a:gd name="connsiteY1254" fmla="*/ 3765618 h 5222683"/>
                <a:gd name="connsiteX1255" fmla="*/ 4855605 w 11334096"/>
                <a:gd name="connsiteY1255" fmla="*/ 3751658 h 5222683"/>
                <a:gd name="connsiteX1256" fmla="*/ 4996531 w 11334096"/>
                <a:gd name="connsiteY1256" fmla="*/ 3687840 h 5222683"/>
                <a:gd name="connsiteX1257" fmla="*/ 5136853 w 11334096"/>
                <a:gd name="connsiteY1257" fmla="*/ 3623358 h 5222683"/>
                <a:gd name="connsiteX1258" fmla="*/ 5194313 w 11334096"/>
                <a:gd name="connsiteY1258" fmla="*/ 3596102 h 5222683"/>
                <a:gd name="connsiteX1259" fmla="*/ 5228182 w 11334096"/>
                <a:gd name="connsiteY1259" fmla="*/ 3580148 h 5222683"/>
                <a:gd name="connsiteX1260" fmla="*/ 5326771 w 11334096"/>
                <a:gd name="connsiteY1260" fmla="*/ 3533614 h 5222683"/>
                <a:gd name="connsiteX1261" fmla="*/ 5432616 w 11334096"/>
                <a:gd name="connsiteY1261" fmla="*/ 3482427 h 5222683"/>
                <a:gd name="connsiteX1262" fmla="*/ 5920117 w 11334096"/>
                <a:gd name="connsiteY1262" fmla="*/ 3237127 h 5222683"/>
                <a:gd name="connsiteX1263" fmla="*/ 7122532 w 11334096"/>
                <a:gd name="connsiteY1263" fmla="*/ 2571693 h 5222683"/>
                <a:gd name="connsiteX1264" fmla="*/ 8480382 w 11334096"/>
                <a:gd name="connsiteY1264" fmla="*/ 1749378 h 5222683"/>
                <a:gd name="connsiteX1265" fmla="*/ 9169292 w 11334096"/>
                <a:gd name="connsiteY1265" fmla="*/ 1319272 h 5222683"/>
                <a:gd name="connsiteX1266" fmla="*/ 9834612 w 11334096"/>
                <a:gd name="connsiteY1266" fmla="*/ 903792 h 5222683"/>
                <a:gd name="connsiteX1267" fmla="*/ 10461828 w 11334096"/>
                <a:gd name="connsiteY1267" fmla="*/ 518227 h 5222683"/>
                <a:gd name="connsiteX1268" fmla="*/ 11027956 w 11334096"/>
                <a:gd name="connsiteY1268" fmla="*/ 178531 h 5222683"/>
                <a:gd name="connsiteX1269" fmla="*/ 11274578 w 11334096"/>
                <a:gd name="connsiteY1269" fmla="*/ 34276 h 5222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Lst>
              <a:rect l="l" t="t" r="r" b="b"/>
              <a:pathLst>
                <a:path w="11334096" h="5222683">
                  <a:moveTo>
                    <a:pt x="1038361" y="5041354"/>
                  </a:moveTo>
                  <a:cubicBezTo>
                    <a:pt x="1046232" y="5040704"/>
                    <a:pt x="1053497" y="5047203"/>
                    <a:pt x="1054103" y="5055652"/>
                  </a:cubicBezTo>
                  <a:cubicBezTo>
                    <a:pt x="1054708" y="5064101"/>
                    <a:pt x="1049259" y="5071900"/>
                    <a:pt x="1040783" y="5072550"/>
                  </a:cubicBezTo>
                  <a:cubicBezTo>
                    <a:pt x="946937" y="5082949"/>
                    <a:pt x="946937" y="5082949"/>
                    <a:pt x="946937" y="5082949"/>
                  </a:cubicBezTo>
                  <a:cubicBezTo>
                    <a:pt x="803443" y="5096597"/>
                    <a:pt x="803443" y="5096597"/>
                    <a:pt x="803443" y="5096597"/>
                  </a:cubicBezTo>
                  <a:cubicBezTo>
                    <a:pt x="792545" y="5097247"/>
                    <a:pt x="781041" y="5098547"/>
                    <a:pt x="768932" y="5099197"/>
                  </a:cubicBezTo>
                  <a:cubicBezTo>
                    <a:pt x="624228" y="5110895"/>
                    <a:pt x="624228" y="5110895"/>
                    <a:pt x="624228" y="5110895"/>
                  </a:cubicBezTo>
                  <a:cubicBezTo>
                    <a:pt x="528565" y="5117394"/>
                    <a:pt x="528565" y="5117394"/>
                    <a:pt x="528565" y="5117394"/>
                  </a:cubicBezTo>
                  <a:cubicBezTo>
                    <a:pt x="395970" y="5127143"/>
                    <a:pt x="263375" y="5132992"/>
                    <a:pt x="175583" y="5136242"/>
                  </a:cubicBezTo>
                  <a:lnTo>
                    <a:pt x="141072" y="5138192"/>
                  </a:lnTo>
                  <a:cubicBezTo>
                    <a:pt x="15137" y="5141441"/>
                    <a:pt x="15137" y="5141441"/>
                    <a:pt x="15137" y="5141441"/>
                  </a:cubicBezTo>
                  <a:cubicBezTo>
                    <a:pt x="6661" y="5142091"/>
                    <a:pt x="0" y="5134942"/>
                    <a:pt x="0" y="5126493"/>
                  </a:cubicBezTo>
                  <a:cubicBezTo>
                    <a:pt x="0" y="5118044"/>
                    <a:pt x="6055" y="5110895"/>
                    <a:pt x="13926" y="5110245"/>
                  </a:cubicBezTo>
                  <a:cubicBezTo>
                    <a:pt x="139861" y="5106996"/>
                    <a:pt x="139861" y="5106996"/>
                    <a:pt x="139861" y="5106996"/>
                  </a:cubicBezTo>
                  <a:cubicBezTo>
                    <a:pt x="174373" y="5105046"/>
                    <a:pt x="174373" y="5105046"/>
                    <a:pt x="174373" y="5105046"/>
                  </a:cubicBezTo>
                  <a:cubicBezTo>
                    <a:pt x="262164" y="5101796"/>
                    <a:pt x="394759" y="5095947"/>
                    <a:pt x="526749" y="5086198"/>
                  </a:cubicBezTo>
                  <a:cubicBezTo>
                    <a:pt x="622411" y="5079699"/>
                    <a:pt x="622411" y="5079699"/>
                    <a:pt x="622411" y="5079699"/>
                  </a:cubicBezTo>
                  <a:cubicBezTo>
                    <a:pt x="766510" y="5068001"/>
                    <a:pt x="766510" y="5068001"/>
                    <a:pt x="766510" y="5068001"/>
                  </a:cubicBezTo>
                  <a:cubicBezTo>
                    <a:pt x="778619" y="5067351"/>
                    <a:pt x="790123" y="5066051"/>
                    <a:pt x="801021" y="5065401"/>
                  </a:cubicBezTo>
                  <a:cubicBezTo>
                    <a:pt x="943909" y="5051753"/>
                    <a:pt x="943909" y="5051753"/>
                    <a:pt x="943909" y="5051753"/>
                  </a:cubicBezTo>
                  <a:cubicBezTo>
                    <a:pt x="1038361" y="5041354"/>
                    <a:pt x="1038361" y="5041354"/>
                    <a:pt x="1038361" y="5041354"/>
                  </a:cubicBezTo>
                  <a:close/>
                  <a:moveTo>
                    <a:pt x="4781333" y="4971334"/>
                  </a:moveTo>
                  <a:cubicBezTo>
                    <a:pt x="4791031" y="5001261"/>
                    <a:pt x="4791031" y="5001261"/>
                    <a:pt x="4791031" y="5001261"/>
                  </a:cubicBezTo>
                  <a:cubicBezTo>
                    <a:pt x="4708594" y="5032518"/>
                    <a:pt x="4708594" y="5032518"/>
                    <a:pt x="4708594" y="5032518"/>
                  </a:cubicBezTo>
                  <a:cubicBezTo>
                    <a:pt x="4375209" y="5154220"/>
                    <a:pt x="4375209" y="5154220"/>
                    <a:pt x="4375209" y="5154220"/>
                  </a:cubicBezTo>
                  <a:cubicBezTo>
                    <a:pt x="4364299" y="5158210"/>
                    <a:pt x="4353994" y="5162200"/>
                    <a:pt x="4344297" y="5165526"/>
                  </a:cubicBezTo>
                  <a:cubicBezTo>
                    <a:pt x="4261858" y="5194122"/>
                    <a:pt x="4261858" y="5194122"/>
                    <a:pt x="4261858" y="5194122"/>
                  </a:cubicBezTo>
                  <a:cubicBezTo>
                    <a:pt x="4259434" y="5194787"/>
                    <a:pt x="4257009" y="5195452"/>
                    <a:pt x="4254585" y="5194787"/>
                  </a:cubicBezTo>
                  <a:cubicBezTo>
                    <a:pt x="4249736" y="5193457"/>
                    <a:pt x="4244886" y="5189467"/>
                    <a:pt x="4243068" y="5184147"/>
                  </a:cubicBezTo>
                  <a:cubicBezTo>
                    <a:pt x="4240643" y="5175501"/>
                    <a:pt x="4244886" y="5166191"/>
                    <a:pt x="4252766" y="5163530"/>
                  </a:cubicBezTo>
                  <a:cubicBezTo>
                    <a:pt x="4335809" y="5134934"/>
                    <a:pt x="4335809" y="5134934"/>
                    <a:pt x="4335809" y="5134934"/>
                  </a:cubicBezTo>
                  <a:cubicBezTo>
                    <a:pt x="4345508" y="5131609"/>
                    <a:pt x="4355206" y="5127618"/>
                    <a:pt x="4366117" y="5124293"/>
                  </a:cubicBezTo>
                  <a:cubicBezTo>
                    <a:pt x="4699501" y="5002591"/>
                    <a:pt x="4699501" y="5002591"/>
                    <a:pt x="4699501" y="5002591"/>
                  </a:cubicBezTo>
                  <a:cubicBezTo>
                    <a:pt x="4781333" y="4971334"/>
                    <a:pt x="4781333" y="4971334"/>
                    <a:pt x="4781333" y="4971334"/>
                  </a:cubicBezTo>
                  <a:close/>
                  <a:moveTo>
                    <a:pt x="8731664" y="4893961"/>
                  </a:moveTo>
                  <a:cubicBezTo>
                    <a:pt x="8745575" y="4921886"/>
                    <a:pt x="8745575" y="4921886"/>
                    <a:pt x="8745575" y="4921886"/>
                  </a:cubicBezTo>
                  <a:cubicBezTo>
                    <a:pt x="8645783" y="4983719"/>
                    <a:pt x="8645783" y="4983719"/>
                    <a:pt x="8645783" y="4983719"/>
                  </a:cubicBezTo>
                  <a:cubicBezTo>
                    <a:pt x="8622801" y="4997682"/>
                    <a:pt x="8597399" y="5012974"/>
                    <a:pt x="8567764" y="5030925"/>
                  </a:cubicBezTo>
                  <a:cubicBezTo>
                    <a:pt x="8555668" y="5038239"/>
                    <a:pt x="8542967" y="5045553"/>
                    <a:pt x="8530266" y="5053531"/>
                  </a:cubicBezTo>
                  <a:cubicBezTo>
                    <a:pt x="8522404" y="5058185"/>
                    <a:pt x="8513937" y="5063504"/>
                    <a:pt x="8506074" y="5068158"/>
                  </a:cubicBezTo>
                  <a:cubicBezTo>
                    <a:pt x="8490954" y="5077467"/>
                    <a:pt x="8475230" y="5086775"/>
                    <a:pt x="8458900" y="5096083"/>
                  </a:cubicBezTo>
                  <a:cubicBezTo>
                    <a:pt x="8379671" y="5143289"/>
                    <a:pt x="8379671" y="5143289"/>
                    <a:pt x="8379671" y="5143289"/>
                  </a:cubicBezTo>
                  <a:lnTo>
                    <a:pt x="8242418" y="5222683"/>
                  </a:lnTo>
                  <a:lnTo>
                    <a:pt x="8134265" y="5222683"/>
                  </a:lnTo>
                  <a:lnTo>
                    <a:pt x="8159930" y="5207275"/>
                  </a:lnTo>
                  <a:cubicBezTo>
                    <a:pt x="8280266" y="5135028"/>
                    <a:pt x="8280266" y="5135028"/>
                    <a:pt x="8280266" y="5135028"/>
                  </a:cubicBezTo>
                  <a:cubicBezTo>
                    <a:pt x="8595828" y="4940644"/>
                    <a:pt x="8595828" y="4940644"/>
                    <a:pt x="8595828" y="4940644"/>
                  </a:cubicBezTo>
                  <a:cubicBezTo>
                    <a:pt x="8603110" y="4936650"/>
                    <a:pt x="8611606" y="4939313"/>
                    <a:pt x="8615854" y="4947301"/>
                  </a:cubicBezTo>
                  <a:cubicBezTo>
                    <a:pt x="8619495" y="4954624"/>
                    <a:pt x="8617068" y="4964610"/>
                    <a:pt x="8609785" y="4968604"/>
                  </a:cubicBezTo>
                  <a:lnTo>
                    <a:pt x="8562889" y="4997491"/>
                  </a:lnTo>
                  <a:lnTo>
                    <a:pt x="8631268" y="4955795"/>
                  </a:lnTo>
                  <a:cubicBezTo>
                    <a:pt x="8731664" y="4893961"/>
                    <a:pt x="8731664" y="4893961"/>
                    <a:pt x="8731664" y="4893961"/>
                  </a:cubicBezTo>
                  <a:close/>
                  <a:moveTo>
                    <a:pt x="7018065" y="4742283"/>
                  </a:moveTo>
                  <a:cubicBezTo>
                    <a:pt x="7021543" y="4743694"/>
                    <a:pt x="7024416" y="4746515"/>
                    <a:pt x="7025927" y="4750498"/>
                  </a:cubicBezTo>
                  <a:cubicBezTo>
                    <a:pt x="7028951" y="4758465"/>
                    <a:pt x="7025927" y="4768423"/>
                    <a:pt x="7018065" y="4771743"/>
                  </a:cubicBezTo>
                  <a:cubicBezTo>
                    <a:pt x="6996895" y="4781701"/>
                    <a:pt x="6996895" y="4781701"/>
                    <a:pt x="6996895" y="4781701"/>
                  </a:cubicBezTo>
                  <a:cubicBezTo>
                    <a:pt x="6987216" y="4786348"/>
                    <a:pt x="6973306" y="4792987"/>
                    <a:pt x="6956370" y="4800290"/>
                  </a:cubicBezTo>
                  <a:cubicBezTo>
                    <a:pt x="6950323" y="4803609"/>
                    <a:pt x="6943669" y="4806265"/>
                    <a:pt x="6936410" y="4809584"/>
                  </a:cubicBezTo>
                  <a:cubicBezTo>
                    <a:pt x="6652137" y="4940370"/>
                    <a:pt x="6652137" y="4940370"/>
                    <a:pt x="6652137" y="4940370"/>
                  </a:cubicBezTo>
                  <a:cubicBezTo>
                    <a:pt x="6641854" y="4945017"/>
                    <a:pt x="6631572" y="4949665"/>
                    <a:pt x="6621893" y="4953648"/>
                  </a:cubicBezTo>
                  <a:cubicBezTo>
                    <a:pt x="6330360" y="5083106"/>
                    <a:pt x="6330360" y="5083106"/>
                    <a:pt x="6330360" y="5083106"/>
                  </a:cubicBezTo>
                  <a:cubicBezTo>
                    <a:pt x="6325523" y="5085098"/>
                    <a:pt x="6320079" y="5087089"/>
                    <a:pt x="6315241" y="5089745"/>
                  </a:cubicBezTo>
                  <a:cubicBezTo>
                    <a:pt x="6305561" y="5093728"/>
                    <a:pt x="6296489" y="5097711"/>
                    <a:pt x="6286813" y="5101695"/>
                  </a:cubicBezTo>
                  <a:cubicBezTo>
                    <a:pt x="6063627" y="5197294"/>
                    <a:pt x="6063627" y="5197294"/>
                    <a:pt x="6063627" y="5197294"/>
                  </a:cubicBezTo>
                  <a:lnTo>
                    <a:pt x="6002874" y="5222683"/>
                  </a:lnTo>
                  <a:lnTo>
                    <a:pt x="5921106" y="5222683"/>
                  </a:lnTo>
                  <a:lnTo>
                    <a:pt x="6052738" y="5167420"/>
                  </a:lnTo>
                  <a:cubicBezTo>
                    <a:pt x="6275925" y="5072484"/>
                    <a:pt x="6275925" y="5072484"/>
                    <a:pt x="6275925" y="5072484"/>
                  </a:cubicBezTo>
                  <a:cubicBezTo>
                    <a:pt x="6285603" y="5068500"/>
                    <a:pt x="6295280" y="5063853"/>
                    <a:pt x="6304352" y="5059870"/>
                  </a:cubicBezTo>
                  <a:cubicBezTo>
                    <a:pt x="6309191" y="5057878"/>
                    <a:pt x="6314634" y="5055223"/>
                    <a:pt x="6319473" y="5053231"/>
                  </a:cubicBezTo>
                  <a:cubicBezTo>
                    <a:pt x="6611008" y="4924437"/>
                    <a:pt x="6611008" y="4924437"/>
                    <a:pt x="6611008" y="4924437"/>
                  </a:cubicBezTo>
                  <a:cubicBezTo>
                    <a:pt x="6621290" y="4919790"/>
                    <a:pt x="6630966" y="4915142"/>
                    <a:pt x="6640645" y="4911159"/>
                  </a:cubicBezTo>
                  <a:cubicBezTo>
                    <a:pt x="6925524" y="4780373"/>
                    <a:pt x="6925524" y="4780373"/>
                    <a:pt x="6925524" y="4780373"/>
                  </a:cubicBezTo>
                  <a:cubicBezTo>
                    <a:pt x="6932781" y="4777054"/>
                    <a:pt x="6938831" y="4773734"/>
                    <a:pt x="6945484" y="4771079"/>
                  </a:cubicBezTo>
                  <a:cubicBezTo>
                    <a:pt x="6962420" y="4763776"/>
                    <a:pt x="6975725" y="4757137"/>
                    <a:pt x="6985404" y="4752490"/>
                  </a:cubicBezTo>
                  <a:cubicBezTo>
                    <a:pt x="7006572" y="4742532"/>
                    <a:pt x="7006572" y="4742532"/>
                    <a:pt x="7006572" y="4742532"/>
                  </a:cubicBezTo>
                  <a:cubicBezTo>
                    <a:pt x="7010504" y="4740872"/>
                    <a:pt x="7014586" y="4740872"/>
                    <a:pt x="7018065" y="4742283"/>
                  </a:cubicBezTo>
                  <a:close/>
                  <a:moveTo>
                    <a:pt x="2345262" y="4677167"/>
                  </a:moveTo>
                  <a:cubicBezTo>
                    <a:pt x="2353119" y="4675179"/>
                    <a:pt x="2360978" y="4681141"/>
                    <a:pt x="2362186" y="4689753"/>
                  </a:cubicBezTo>
                  <a:cubicBezTo>
                    <a:pt x="2364000" y="4698365"/>
                    <a:pt x="2358560" y="4706315"/>
                    <a:pt x="2350703" y="4708302"/>
                  </a:cubicBezTo>
                  <a:cubicBezTo>
                    <a:pt x="2211066" y="4738776"/>
                    <a:pt x="2211066" y="4738776"/>
                    <a:pt x="2211066" y="4738776"/>
                  </a:cubicBezTo>
                  <a:cubicBezTo>
                    <a:pt x="2082914" y="4764612"/>
                    <a:pt x="2082914" y="4764612"/>
                    <a:pt x="2082914" y="4764612"/>
                  </a:cubicBezTo>
                  <a:cubicBezTo>
                    <a:pt x="2079287" y="4765274"/>
                    <a:pt x="2075660" y="4765937"/>
                    <a:pt x="2072033" y="4766599"/>
                  </a:cubicBezTo>
                  <a:cubicBezTo>
                    <a:pt x="2065988" y="4767924"/>
                    <a:pt x="2058734" y="4769249"/>
                    <a:pt x="2052085" y="4770574"/>
                  </a:cubicBezTo>
                  <a:cubicBezTo>
                    <a:pt x="1917889" y="4796410"/>
                    <a:pt x="1917889" y="4796410"/>
                    <a:pt x="1917889" y="4796410"/>
                  </a:cubicBezTo>
                  <a:cubicBezTo>
                    <a:pt x="1907008" y="4798397"/>
                    <a:pt x="1894918" y="4801047"/>
                    <a:pt x="1881621" y="4803034"/>
                  </a:cubicBezTo>
                  <a:cubicBezTo>
                    <a:pt x="1807268" y="4816284"/>
                    <a:pt x="1807268" y="4816284"/>
                    <a:pt x="1807268" y="4816284"/>
                  </a:cubicBezTo>
                  <a:cubicBezTo>
                    <a:pt x="1798201" y="4817609"/>
                    <a:pt x="1789133" y="4819596"/>
                    <a:pt x="1780066" y="4820921"/>
                  </a:cubicBezTo>
                  <a:cubicBezTo>
                    <a:pt x="1764349" y="4823571"/>
                    <a:pt x="1747424" y="4826883"/>
                    <a:pt x="1730498" y="4829533"/>
                  </a:cubicBezTo>
                  <a:cubicBezTo>
                    <a:pt x="1651310" y="4842782"/>
                    <a:pt x="1651310" y="4842782"/>
                    <a:pt x="1651310" y="4842782"/>
                  </a:cubicBezTo>
                  <a:cubicBezTo>
                    <a:pt x="1642243" y="4844107"/>
                    <a:pt x="1632571" y="4845432"/>
                    <a:pt x="1622900" y="4847419"/>
                  </a:cubicBezTo>
                  <a:cubicBezTo>
                    <a:pt x="1605974" y="4850069"/>
                    <a:pt x="1588445" y="4852719"/>
                    <a:pt x="1571518" y="4855369"/>
                  </a:cubicBezTo>
                  <a:cubicBezTo>
                    <a:pt x="1490517" y="4867956"/>
                    <a:pt x="1490517" y="4867956"/>
                    <a:pt x="1490517" y="4867956"/>
                  </a:cubicBezTo>
                  <a:cubicBezTo>
                    <a:pt x="1480845" y="4869281"/>
                    <a:pt x="1471174" y="4870606"/>
                    <a:pt x="1461502" y="4871931"/>
                  </a:cubicBezTo>
                  <a:cubicBezTo>
                    <a:pt x="1444576" y="4874580"/>
                    <a:pt x="1426442" y="4877230"/>
                    <a:pt x="1409517" y="4879880"/>
                  </a:cubicBezTo>
                  <a:cubicBezTo>
                    <a:pt x="1329119" y="4890480"/>
                    <a:pt x="1329119" y="4890480"/>
                    <a:pt x="1329119" y="4890480"/>
                  </a:cubicBezTo>
                  <a:cubicBezTo>
                    <a:pt x="1319448" y="4891804"/>
                    <a:pt x="1309776" y="4893129"/>
                    <a:pt x="1300708" y="4894454"/>
                  </a:cubicBezTo>
                  <a:cubicBezTo>
                    <a:pt x="1283783" y="4896442"/>
                    <a:pt x="1266253" y="4899092"/>
                    <a:pt x="1249327" y="4901079"/>
                  </a:cubicBezTo>
                  <a:cubicBezTo>
                    <a:pt x="1097600" y="4920290"/>
                    <a:pt x="1097600" y="4920290"/>
                    <a:pt x="1097600" y="4920290"/>
                  </a:cubicBezTo>
                  <a:cubicBezTo>
                    <a:pt x="1025666" y="4927577"/>
                    <a:pt x="1025666" y="4927577"/>
                    <a:pt x="1025666" y="4927577"/>
                  </a:cubicBezTo>
                  <a:cubicBezTo>
                    <a:pt x="1016599" y="4928902"/>
                    <a:pt x="1006927" y="4929565"/>
                    <a:pt x="997860" y="4930890"/>
                  </a:cubicBezTo>
                  <a:cubicBezTo>
                    <a:pt x="961591" y="4934865"/>
                    <a:pt x="926531" y="4938839"/>
                    <a:pt x="893888" y="4941489"/>
                  </a:cubicBezTo>
                  <a:cubicBezTo>
                    <a:pt x="782663" y="4952089"/>
                    <a:pt x="782663" y="4952089"/>
                    <a:pt x="782663" y="4952089"/>
                  </a:cubicBezTo>
                  <a:cubicBezTo>
                    <a:pt x="621870" y="4966000"/>
                    <a:pt x="621870" y="4966000"/>
                    <a:pt x="621870" y="4966000"/>
                  </a:cubicBezTo>
                  <a:cubicBezTo>
                    <a:pt x="621870" y="4966000"/>
                    <a:pt x="621870" y="4966000"/>
                    <a:pt x="621265" y="4966000"/>
                  </a:cubicBezTo>
                  <a:cubicBezTo>
                    <a:pt x="614012" y="4966000"/>
                    <a:pt x="607362" y="4959376"/>
                    <a:pt x="606758" y="4951426"/>
                  </a:cubicBezTo>
                  <a:cubicBezTo>
                    <a:pt x="606153" y="4942152"/>
                    <a:pt x="612198" y="4934865"/>
                    <a:pt x="620056" y="4934202"/>
                  </a:cubicBezTo>
                  <a:cubicBezTo>
                    <a:pt x="780245" y="4920953"/>
                    <a:pt x="780245" y="4920953"/>
                    <a:pt x="780245" y="4920953"/>
                  </a:cubicBezTo>
                  <a:cubicBezTo>
                    <a:pt x="891470" y="4909691"/>
                    <a:pt x="891470" y="4909691"/>
                    <a:pt x="891470" y="4909691"/>
                  </a:cubicBezTo>
                  <a:cubicBezTo>
                    <a:pt x="924113" y="4907041"/>
                    <a:pt x="958568" y="4903066"/>
                    <a:pt x="995442" y="4899092"/>
                  </a:cubicBezTo>
                  <a:cubicBezTo>
                    <a:pt x="1004509" y="4898429"/>
                    <a:pt x="1013577" y="4897104"/>
                    <a:pt x="1022644" y="4896442"/>
                  </a:cubicBezTo>
                  <a:cubicBezTo>
                    <a:pt x="1094578" y="4888492"/>
                    <a:pt x="1094578" y="4888492"/>
                    <a:pt x="1094578" y="4888492"/>
                  </a:cubicBezTo>
                  <a:cubicBezTo>
                    <a:pt x="1246305" y="4869943"/>
                    <a:pt x="1246305" y="4869943"/>
                    <a:pt x="1246305" y="4869943"/>
                  </a:cubicBezTo>
                  <a:cubicBezTo>
                    <a:pt x="1263230" y="4867293"/>
                    <a:pt x="1280156" y="4865306"/>
                    <a:pt x="1297081" y="4862656"/>
                  </a:cubicBezTo>
                  <a:cubicBezTo>
                    <a:pt x="1306149" y="4861331"/>
                    <a:pt x="1315820" y="4860006"/>
                    <a:pt x="1325492" y="4859344"/>
                  </a:cubicBezTo>
                  <a:cubicBezTo>
                    <a:pt x="1405889" y="4848082"/>
                    <a:pt x="1405889" y="4848082"/>
                    <a:pt x="1405889" y="4848082"/>
                  </a:cubicBezTo>
                  <a:cubicBezTo>
                    <a:pt x="1422815" y="4845432"/>
                    <a:pt x="1440345" y="4842782"/>
                    <a:pt x="1457270" y="4840132"/>
                  </a:cubicBezTo>
                  <a:cubicBezTo>
                    <a:pt x="1466942" y="4838807"/>
                    <a:pt x="1476614" y="4837483"/>
                    <a:pt x="1486286" y="4836158"/>
                  </a:cubicBezTo>
                  <a:cubicBezTo>
                    <a:pt x="1567287" y="4824233"/>
                    <a:pt x="1567287" y="4824233"/>
                    <a:pt x="1567287" y="4824233"/>
                  </a:cubicBezTo>
                  <a:cubicBezTo>
                    <a:pt x="1584212" y="4821583"/>
                    <a:pt x="1601743" y="4818271"/>
                    <a:pt x="1618668" y="4815621"/>
                  </a:cubicBezTo>
                  <a:cubicBezTo>
                    <a:pt x="1628340" y="4814296"/>
                    <a:pt x="1638012" y="4812309"/>
                    <a:pt x="1647080" y="4810984"/>
                  </a:cubicBezTo>
                  <a:cubicBezTo>
                    <a:pt x="1726267" y="4798397"/>
                    <a:pt x="1726267" y="4798397"/>
                    <a:pt x="1726267" y="4798397"/>
                  </a:cubicBezTo>
                  <a:cubicBezTo>
                    <a:pt x="1742588" y="4795085"/>
                    <a:pt x="1759514" y="4792435"/>
                    <a:pt x="1775835" y="4789785"/>
                  </a:cubicBezTo>
                  <a:cubicBezTo>
                    <a:pt x="1784902" y="4787798"/>
                    <a:pt x="1793969" y="4786473"/>
                    <a:pt x="1803037" y="4784486"/>
                  </a:cubicBezTo>
                  <a:cubicBezTo>
                    <a:pt x="1877388" y="4771899"/>
                    <a:pt x="1877388" y="4771899"/>
                    <a:pt x="1877388" y="4771899"/>
                  </a:cubicBezTo>
                  <a:cubicBezTo>
                    <a:pt x="1890083" y="4769249"/>
                    <a:pt x="1902172" y="4767262"/>
                    <a:pt x="1913053" y="4765274"/>
                  </a:cubicBezTo>
                  <a:cubicBezTo>
                    <a:pt x="2047249" y="4739438"/>
                    <a:pt x="2047249" y="4739438"/>
                    <a:pt x="2047249" y="4739438"/>
                  </a:cubicBezTo>
                  <a:cubicBezTo>
                    <a:pt x="2053899" y="4738113"/>
                    <a:pt x="2060547" y="4736788"/>
                    <a:pt x="2067197" y="4735463"/>
                  </a:cubicBezTo>
                  <a:cubicBezTo>
                    <a:pt x="2070824" y="4734801"/>
                    <a:pt x="2074451" y="4734138"/>
                    <a:pt x="2078078" y="4733476"/>
                  </a:cubicBezTo>
                  <a:cubicBezTo>
                    <a:pt x="2211066" y="4706315"/>
                    <a:pt x="2211066" y="4706315"/>
                    <a:pt x="2211066" y="4706315"/>
                  </a:cubicBezTo>
                  <a:cubicBezTo>
                    <a:pt x="2345262" y="4677167"/>
                    <a:pt x="2345262" y="4677167"/>
                    <a:pt x="2345262" y="4677167"/>
                  </a:cubicBezTo>
                  <a:close/>
                  <a:moveTo>
                    <a:pt x="5062649" y="4611803"/>
                  </a:moveTo>
                  <a:cubicBezTo>
                    <a:pt x="5069906" y="4608476"/>
                    <a:pt x="5078373" y="4612469"/>
                    <a:pt x="5081395" y="4620453"/>
                  </a:cubicBezTo>
                  <a:cubicBezTo>
                    <a:pt x="5084419" y="4629104"/>
                    <a:pt x="5080791" y="4638419"/>
                    <a:pt x="5072930" y="4641746"/>
                  </a:cubicBezTo>
                  <a:cubicBezTo>
                    <a:pt x="5033017" y="4659047"/>
                    <a:pt x="5033017" y="4659047"/>
                    <a:pt x="5033017" y="4659047"/>
                  </a:cubicBezTo>
                  <a:cubicBezTo>
                    <a:pt x="5028179" y="4661043"/>
                    <a:pt x="5023343" y="4663039"/>
                    <a:pt x="5018506" y="4665701"/>
                  </a:cubicBezTo>
                  <a:cubicBezTo>
                    <a:pt x="5008229" y="4669693"/>
                    <a:pt x="4997341" y="4675016"/>
                    <a:pt x="4984642" y="4680339"/>
                  </a:cubicBezTo>
                  <a:cubicBezTo>
                    <a:pt x="4837702" y="4742887"/>
                    <a:pt x="4837702" y="4742887"/>
                    <a:pt x="4837702" y="4742887"/>
                  </a:cubicBezTo>
                  <a:cubicBezTo>
                    <a:pt x="4740950" y="4782811"/>
                    <a:pt x="4740950" y="4782811"/>
                    <a:pt x="4740950" y="4782811"/>
                  </a:cubicBezTo>
                  <a:cubicBezTo>
                    <a:pt x="4689551" y="4804104"/>
                    <a:pt x="4632711" y="4826727"/>
                    <a:pt x="4572844" y="4851347"/>
                  </a:cubicBezTo>
                  <a:cubicBezTo>
                    <a:pt x="4551680" y="4859332"/>
                    <a:pt x="4530515" y="4867982"/>
                    <a:pt x="4508745" y="4876632"/>
                  </a:cubicBezTo>
                  <a:cubicBezTo>
                    <a:pt x="4308589" y="4955150"/>
                    <a:pt x="4110247" y="5028344"/>
                    <a:pt x="3919769" y="5094218"/>
                  </a:cubicBezTo>
                  <a:cubicBezTo>
                    <a:pt x="3910697" y="5097545"/>
                    <a:pt x="3901023" y="5100872"/>
                    <a:pt x="3891346" y="5104199"/>
                  </a:cubicBezTo>
                  <a:cubicBezTo>
                    <a:pt x="3873811" y="5110188"/>
                    <a:pt x="3855670" y="5116176"/>
                    <a:pt x="3838132" y="5122165"/>
                  </a:cubicBezTo>
                  <a:cubicBezTo>
                    <a:pt x="3754081" y="5150112"/>
                    <a:pt x="3754081" y="5150112"/>
                    <a:pt x="3754081" y="5150112"/>
                  </a:cubicBezTo>
                  <a:cubicBezTo>
                    <a:pt x="3744405" y="5153439"/>
                    <a:pt x="3734731" y="5156766"/>
                    <a:pt x="3725055" y="5160093"/>
                  </a:cubicBezTo>
                  <a:cubicBezTo>
                    <a:pt x="3706913" y="5166081"/>
                    <a:pt x="3688169" y="5172070"/>
                    <a:pt x="3669422" y="5178059"/>
                  </a:cubicBezTo>
                  <a:cubicBezTo>
                    <a:pt x="3533971" y="5221310"/>
                    <a:pt x="3533971" y="5221310"/>
                    <a:pt x="3533971" y="5221310"/>
                  </a:cubicBezTo>
                  <a:lnTo>
                    <a:pt x="3529493" y="5222683"/>
                  </a:lnTo>
                  <a:lnTo>
                    <a:pt x="3421598" y="5222683"/>
                  </a:lnTo>
                  <a:lnTo>
                    <a:pt x="3452487" y="5213242"/>
                  </a:lnTo>
                  <a:cubicBezTo>
                    <a:pt x="3489223" y="5202013"/>
                    <a:pt x="3489223" y="5202013"/>
                    <a:pt x="3489223" y="5202013"/>
                  </a:cubicBezTo>
                  <a:cubicBezTo>
                    <a:pt x="3501922" y="5198021"/>
                    <a:pt x="3514015" y="5194028"/>
                    <a:pt x="3526112" y="5190701"/>
                  </a:cubicBezTo>
                  <a:cubicBezTo>
                    <a:pt x="3661561" y="5147450"/>
                    <a:pt x="3661561" y="5147450"/>
                    <a:pt x="3661561" y="5147450"/>
                  </a:cubicBezTo>
                  <a:cubicBezTo>
                    <a:pt x="3679703" y="5141462"/>
                    <a:pt x="3698449" y="5135473"/>
                    <a:pt x="3716588" y="5129484"/>
                  </a:cubicBezTo>
                  <a:cubicBezTo>
                    <a:pt x="3726265" y="5126157"/>
                    <a:pt x="3735939" y="5122830"/>
                    <a:pt x="3746219" y="5119503"/>
                  </a:cubicBezTo>
                  <a:cubicBezTo>
                    <a:pt x="3829667" y="5091557"/>
                    <a:pt x="3829667" y="5091557"/>
                    <a:pt x="3829667" y="5091557"/>
                  </a:cubicBezTo>
                  <a:cubicBezTo>
                    <a:pt x="3847205" y="5085568"/>
                    <a:pt x="3865345" y="5079579"/>
                    <a:pt x="3882880" y="5073591"/>
                  </a:cubicBezTo>
                  <a:cubicBezTo>
                    <a:pt x="3892557" y="5070264"/>
                    <a:pt x="3901627" y="5066937"/>
                    <a:pt x="3911300" y="5063610"/>
                  </a:cubicBezTo>
                  <a:cubicBezTo>
                    <a:pt x="4101177" y="4997735"/>
                    <a:pt x="4298915" y="4925207"/>
                    <a:pt x="4499070" y="4846689"/>
                  </a:cubicBezTo>
                  <a:cubicBezTo>
                    <a:pt x="4520838" y="4838039"/>
                    <a:pt x="4542001" y="4829389"/>
                    <a:pt x="4562563" y="4820739"/>
                  </a:cubicBezTo>
                  <a:cubicBezTo>
                    <a:pt x="4623033" y="4796784"/>
                    <a:pt x="4679873" y="4774161"/>
                    <a:pt x="4730671" y="4752868"/>
                  </a:cubicBezTo>
                  <a:cubicBezTo>
                    <a:pt x="4826814" y="4712944"/>
                    <a:pt x="4826814" y="4712944"/>
                    <a:pt x="4826814" y="4712944"/>
                  </a:cubicBezTo>
                  <a:cubicBezTo>
                    <a:pt x="4973758" y="4650396"/>
                    <a:pt x="4973758" y="4650396"/>
                    <a:pt x="4973758" y="4650396"/>
                  </a:cubicBezTo>
                  <a:cubicBezTo>
                    <a:pt x="4986457" y="4645073"/>
                    <a:pt x="4997947" y="4640415"/>
                    <a:pt x="5007622" y="4635758"/>
                  </a:cubicBezTo>
                  <a:cubicBezTo>
                    <a:pt x="5013064" y="4633761"/>
                    <a:pt x="5017901" y="4631100"/>
                    <a:pt x="5022134" y="4629104"/>
                  </a:cubicBezTo>
                  <a:cubicBezTo>
                    <a:pt x="5062649" y="4611803"/>
                    <a:pt x="5062649" y="4611803"/>
                    <a:pt x="5062649" y="4611803"/>
                  </a:cubicBezTo>
                  <a:close/>
                  <a:moveTo>
                    <a:pt x="5424518" y="4566443"/>
                  </a:moveTo>
                  <a:cubicBezTo>
                    <a:pt x="5431773" y="4563119"/>
                    <a:pt x="5440237" y="4567772"/>
                    <a:pt x="5442655" y="4575748"/>
                  </a:cubicBezTo>
                  <a:cubicBezTo>
                    <a:pt x="5445677" y="4584390"/>
                    <a:pt x="5442049" y="4593031"/>
                    <a:pt x="5434191" y="4596354"/>
                  </a:cubicBezTo>
                  <a:cubicBezTo>
                    <a:pt x="5352573" y="4630254"/>
                    <a:pt x="5352573" y="4630254"/>
                    <a:pt x="5352573" y="4630254"/>
                  </a:cubicBezTo>
                  <a:cubicBezTo>
                    <a:pt x="5341085" y="4634907"/>
                    <a:pt x="5329599" y="4639559"/>
                    <a:pt x="5316902" y="4644212"/>
                  </a:cubicBezTo>
                  <a:cubicBezTo>
                    <a:pt x="5309647" y="4646871"/>
                    <a:pt x="5302392" y="4650195"/>
                    <a:pt x="5295137" y="4652853"/>
                  </a:cubicBezTo>
                  <a:cubicBezTo>
                    <a:pt x="5028519" y="4758540"/>
                    <a:pt x="5028519" y="4758540"/>
                    <a:pt x="5028519" y="4758540"/>
                  </a:cubicBezTo>
                  <a:cubicBezTo>
                    <a:pt x="5015218" y="4763858"/>
                    <a:pt x="5001315" y="4769175"/>
                    <a:pt x="4987410" y="4774493"/>
                  </a:cubicBezTo>
                  <a:cubicBezTo>
                    <a:pt x="4678471" y="4892144"/>
                    <a:pt x="4678471" y="4892144"/>
                    <a:pt x="4678471" y="4892144"/>
                  </a:cubicBezTo>
                  <a:cubicBezTo>
                    <a:pt x="4666379" y="4896797"/>
                    <a:pt x="4656706" y="4900121"/>
                    <a:pt x="4648242" y="4903444"/>
                  </a:cubicBezTo>
                  <a:cubicBezTo>
                    <a:pt x="4537605" y="4943326"/>
                    <a:pt x="4537605" y="4943326"/>
                    <a:pt x="4537605" y="4943326"/>
                  </a:cubicBezTo>
                  <a:cubicBezTo>
                    <a:pt x="4535187" y="4944655"/>
                    <a:pt x="4532768" y="4944655"/>
                    <a:pt x="4530350" y="4943991"/>
                  </a:cubicBezTo>
                  <a:cubicBezTo>
                    <a:pt x="4525513" y="4943326"/>
                    <a:pt x="4521280" y="4939338"/>
                    <a:pt x="4519467" y="4933355"/>
                  </a:cubicBezTo>
                  <a:cubicBezTo>
                    <a:pt x="4517049" y="4925379"/>
                    <a:pt x="4520676" y="4916073"/>
                    <a:pt x="4528535" y="4913414"/>
                  </a:cubicBezTo>
                  <a:cubicBezTo>
                    <a:pt x="4639172" y="4872868"/>
                    <a:pt x="4639172" y="4872868"/>
                    <a:pt x="4639172" y="4872868"/>
                  </a:cubicBezTo>
                  <a:cubicBezTo>
                    <a:pt x="4647636" y="4870209"/>
                    <a:pt x="4657309" y="4866221"/>
                    <a:pt x="4669401" y="4861568"/>
                  </a:cubicBezTo>
                  <a:cubicBezTo>
                    <a:pt x="4977736" y="4744581"/>
                    <a:pt x="4977736" y="4744581"/>
                    <a:pt x="4977736" y="4744581"/>
                  </a:cubicBezTo>
                  <a:cubicBezTo>
                    <a:pt x="4991641" y="4739264"/>
                    <a:pt x="5004942" y="4733946"/>
                    <a:pt x="5018243" y="4728629"/>
                  </a:cubicBezTo>
                  <a:cubicBezTo>
                    <a:pt x="5061166" y="4711347"/>
                    <a:pt x="5061166" y="4711347"/>
                    <a:pt x="5061166" y="4711347"/>
                  </a:cubicBezTo>
                  <a:cubicBezTo>
                    <a:pt x="5284860" y="4622942"/>
                    <a:pt x="5284860" y="4622942"/>
                    <a:pt x="5284860" y="4622942"/>
                  </a:cubicBezTo>
                  <a:cubicBezTo>
                    <a:pt x="5292719" y="4620283"/>
                    <a:pt x="5299974" y="4616960"/>
                    <a:pt x="5307228" y="4614301"/>
                  </a:cubicBezTo>
                  <a:cubicBezTo>
                    <a:pt x="5319320" y="4609648"/>
                    <a:pt x="5331411" y="4604995"/>
                    <a:pt x="5342294" y="4600342"/>
                  </a:cubicBezTo>
                  <a:cubicBezTo>
                    <a:pt x="5424518" y="4566443"/>
                    <a:pt x="5424518" y="4566443"/>
                    <a:pt x="5424518" y="4566443"/>
                  </a:cubicBezTo>
                  <a:close/>
                  <a:moveTo>
                    <a:pt x="6947299" y="4555942"/>
                  </a:moveTo>
                  <a:cubicBezTo>
                    <a:pt x="6950777" y="4557440"/>
                    <a:pt x="6953800" y="4560435"/>
                    <a:pt x="6955614" y="4564429"/>
                  </a:cubicBezTo>
                  <a:cubicBezTo>
                    <a:pt x="6958636" y="4572416"/>
                    <a:pt x="6955009" y="4581735"/>
                    <a:pt x="6947753" y="4585729"/>
                  </a:cubicBezTo>
                  <a:cubicBezTo>
                    <a:pt x="6913896" y="4601705"/>
                    <a:pt x="6913896" y="4601705"/>
                    <a:pt x="6913896" y="4601705"/>
                  </a:cubicBezTo>
                  <a:cubicBezTo>
                    <a:pt x="6569273" y="4760127"/>
                    <a:pt x="6569273" y="4760127"/>
                    <a:pt x="6569273" y="4760127"/>
                  </a:cubicBezTo>
                  <a:cubicBezTo>
                    <a:pt x="6253672" y="4900576"/>
                    <a:pt x="6253672" y="4900576"/>
                    <a:pt x="6253672" y="4900576"/>
                  </a:cubicBezTo>
                  <a:cubicBezTo>
                    <a:pt x="6250045" y="4901908"/>
                    <a:pt x="6245811" y="4903904"/>
                    <a:pt x="6242183" y="4905236"/>
                  </a:cubicBezTo>
                  <a:cubicBezTo>
                    <a:pt x="6234928" y="4908564"/>
                    <a:pt x="6228278" y="4911892"/>
                    <a:pt x="6221024" y="4914555"/>
                  </a:cubicBezTo>
                  <a:cubicBezTo>
                    <a:pt x="5878820" y="5060995"/>
                    <a:pt x="5878820" y="5060995"/>
                    <a:pt x="5878820" y="5060995"/>
                  </a:cubicBezTo>
                  <a:lnTo>
                    <a:pt x="5552333" y="5195454"/>
                  </a:lnTo>
                  <a:cubicBezTo>
                    <a:pt x="5542660" y="5165500"/>
                    <a:pt x="5542660" y="5165500"/>
                    <a:pt x="5542660" y="5165500"/>
                  </a:cubicBezTo>
                  <a:cubicBezTo>
                    <a:pt x="5868541" y="5031041"/>
                    <a:pt x="5868541" y="5031041"/>
                    <a:pt x="5868541" y="5031041"/>
                  </a:cubicBezTo>
                  <a:cubicBezTo>
                    <a:pt x="5986439" y="4981119"/>
                    <a:pt x="5986439" y="4981119"/>
                    <a:pt x="5986439" y="4981119"/>
                  </a:cubicBezTo>
                  <a:cubicBezTo>
                    <a:pt x="6210140" y="4885267"/>
                    <a:pt x="6210140" y="4885267"/>
                    <a:pt x="6210140" y="4885267"/>
                  </a:cubicBezTo>
                  <a:cubicBezTo>
                    <a:pt x="6217396" y="4881938"/>
                    <a:pt x="6224651" y="4878610"/>
                    <a:pt x="6231300" y="4875948"/>
                  </a:cubicBezTo>
                  <a:cubicBezTo>
                    <a:pt x="6234928" y="4873951"/>
                    <a:pt x="6239162" y="4872619"/>
                    <a:pt x="6242789" y="4870623"/>
                  </a:cubicBezTo>
                  <a:cubicBezTo>
                    <a:pt x="6558391" y="4730838"/>
                    <a:pt x="6558391" y="4730838"/>
                    <a:pt x="6558391" y="4730838"/>
                  </a:cubicBezTo>
                  <a:cubicBezTo>
                    <a:pt x="6902409" y="4572416"/>
                    <a:pt x="6902409" y="4572416"/>
                    <a:pt x="6902409" y="4572416"/>
                  </a:cubicBezTo>
                  <a:cubicBezTo>
                    <a:pt x="6936267" y="4556441"/>
                    <a:pt x="6936267" y="4556441"/>
                    <a:pt x="6936267" y="4556441"/>
                  </a:cubicBezTo>
                  <a:cubicBezTo>
                    <a:pt x="6939893" y="4554444"/>
                    <a:pt x="6943822" y="4554444"/>
                    <a:pt x="6947299" y="4555942"/>
                  </a:cubicBezTo>
                  <a:close/>
                  <a:moveTo>
                    <a:pt x="4997175" y="4427698"/>
                  </a:moveTo>
                  <a:cubicBezTo>
                    <a:pt x="5005042" y="4424380"/>
                    <a:pt x="5013508" y="4428362"/>
                    <a:pt x="5015928" y="4436325"/>
                  </a:cubicBezTo>
                  <a:cubicBezTo>
                    <a:pt x="5018954" y="4444952"/>
                    <a:pt x="5015325" y="4454243"/>
                    <a:pt x="5008065" y="4457561"/>
                  </a:cubicBezTo>
                  <a:cubicBezTo>
                    <a:pt x="4979028" y="4470170"/>
                    <a:pt x="4979028" y="4470170"/>
                    <a:pt x="4979028" y="4470170"/>
                  </a:cubicBezTo>
                  <a:cubicBezTo>
                    <a:pt x="4974792" y="4472160"/>
                    <a:pt x="4969955" y="4474151"/>
                    <a:pt x="4964510" y="4476142"/>
                  </a:cubicBezTo>
                  <a:cubicBezTo>
                    <a:pt x="4946362" y="4484105"/>
                    <a:pt x="4923977" y="4494060"/>
                    <a:pt x="4896151" y="4506005"/>
                  </a:cubicBezTo>
                  <a:cubicBezTo>
                    <a:pt x="4767299" y="4560421"/>
                    <a:pt x="4767299" y="4560421"/>
                    <a:pt x="4767299" y="4560421"/>
                  </a:cubicBezTo>
                  <a:cubicBezTo>
                    <a:pt x="4750359" y="4567721"/>
                    <a:pt x="4732816" y="4575020"/>
                    <a:pt x="4714064" y="4582320"/>
                  </a:cubicBezTo>
                  <a:cubicBezTo>
                    <a:pt x="4677766" y="4597583"/>
                    <a:pt x="4640263" y="4612846"/>
                    <a:pt x="4599124" y="4629437"/>
                  </a:cubicBezTo>
                  <a:cubicBezTo>
                    <a:pt x="4452124" y="4688498"/>
                    <a:pt x="4452124" y="4688498"/>
                    <a:pt x="4452124" y="4688498"/>
                  </a:cubicBezTo>
                  <a:cubicBezTo>
                    <a:pt x="4290000" y="4750878"/>
                    <a:pt x="4290000" y="4750878"/>
                    <a:pt x="4290000" y="4750878"/>
                  </a:cubicBezTo>
                  <a:cubicBezTo>
                    <a:pt x="4175061" y="4794013"/>
                    <a:pt x="4175061" y="4794013"/>
                    <a:pt x="4175061" y="4794013"/>
                  </a:cubicBezTo>
                  <a:cubicBezTo>
                    <a:pt x="3991763" y="4861038"/>
                    <a:pt x="3830847" y="4917445"/>
                    <a:pt x="3682637" y="4965889"/>
                  </a:cubicBezTo>
                  <a:cubicBezTo>
                    <a:pt x="3647550" y="4977170"/>
                    <a:pt x="3647550" y="4977170"/>
                    <a:pt x="3647550" y="4977170"/>
                  </a:cubicBezTo>
                  <a:cubicBezTo>
                    <a:pt x="3638476" y="4980488"/>
                    <a:pt x="3628797" y="4983806"/>
                    <a:pt x="3619723" y="4986461"/>
                  </a:cubicBezTo>
                  <a:cubicBezTo>
                    <a:pt x="3461834" y="5036232"/>
                    <a:pt x="3461834" y="5036232"/>
                    <a:pt x="3461834" y="5036232"/>
                  </a:cubicBezTo>
                  <a:cubicBezTo>
                    <a:pt x="3306364" y="5083348"/>
                    <a:pt x="3306364" y="5083348"/>
                    <a:pt x="3306364" y="5083348"/>
                  </a:cubicBezTo>
                  <a:cubicBezTo>
                    <a:pt x="3184770" y="5118520"/>
                    <a:pt x="3184770" y="5118520"/>
                    <a:pt x="3184770" y="5118520"/>
                  </a:cubicBezTo>
                  <a:cubicBezTo>
                    <a:pt x="3151499" y="5128474"/>
                    <a:pt x="3118833" y="5137101"/>
                    <a:pt x="3086770" y="5145728"/>
                  </a:cubicBezTo>
                  <a:cubicBezTo>
                    <a:pt x="2970623" y="5177581"/>
                    <a:pt x="2970623" y="5177581"/>
                    <a:pt x="2970623" y="5177581"/>
                  </a:cubicBezTo>
                  <a:cubicBezTo>
                    <a:pt x="2953683" y="5182227"/>
                    <a:pt x="2953683" y="5182227"/>
                    <a:pt x="2953683" y="5182227"/>
                  </a:cubicBezTo>
                  <a:cubicBezTo>
                    <a:pt x="2937954" y="5186208"/>
                    <a:pt x="2922226" y="5190190"/>
                    <a:pt x="2907102" y="5194172"/>
                  </a:cubicBezTo>
                  <a:lnTo>
                    <a:pt x="2795177" y="5222683"/>
                  </a:lnTo>
                  <a:lnTo>
                    <a:pt x="2663411" y="5222683"/>
                  </a:lnTo>
                  <a:lnTo>
                    <a:pt x="2700488" y="5213645"/>
                  </a:lnTo>
                  <a:cubicBezTo>
                    <a:pt x="2739536" y="5204126"/>
                    <a:pt x="2739536" y="5204126"/>
                    <a:pt x="2739536" y="5204126"/>
                  </a:cubicBezTo>
                  <a:cubicBezTo>
                    <a:pt x="2789744" y="5191517"/>
                    <a:pt x="2843585" y="5177581"/>
                    <a:pt x="2900448" y="5162982"/>
                  </a:cubicBezTo>
                  <a:cubicBezTo>
                    <a:pt x="2915572" y="5159000"/>
                    <a:pt x="2931300" y="5155019"/>
                    <a:pt x="2946424" y="5151037"/>
                  </a:cubicBezTo>
                  <a:cubicBezTo>
                    <a:pt x="2974251" y="5143737"/>
                    <a:pt x="2974251" y="5143737"/>
                    <a:pt x="2974251" y="5143737"/>
                  </a:cubicBezTo>
                  <a:cubicBezTo>
                    <a:pt x="3079511" y="5115202"/>
                    <a:pt x="3079511" y="5115202"/>
                    <a:pt x="3079511" y="5115202"/>
                  </a:cubicBezTo>
                  <a:cubicBezTo>
                    <a:pt x="3111573" y="5106575"/>
                    <a:pt x="3144239" y="5097284"/>
                    <a:pt x="3176906" y="5087994"/>
                  </a:cubicBezTo>
                  <a:cubicBezTo>
                    <a:pt x="3298500" y="5052822"/>
                    <a:pt x="3298500" y="5052822"/>
                    <a:pt x="3298500" y="5052822"/>
                  </a:cubicBezTo>
                  <a:cubicBezTo>
                    <a:pt x="3456995" y="5005042"/>
                    <a:pt x="3456995" y="5005042"/>
                    <a:pt x="3456995" y="5005042"/>
                  </a:cubicBezTo>
                  <a:cubicBezTo>
                    <a:pt x="3611860" y="4955935"/>
                    <a:pt x="3611860" y="4955935"/>
                    <a:pt x="3611860" y="4955935"/>
                  </a:cubicBezTo>
                  <a:cubicBezTo>
                    <a:pt x="3620934" y="4953280"/>
                    <a:pt x="3630009" y="4949962"/>
                    <a:pt x="3639082" y="4946644"/>
                  </a:cubicBezTo>
                  <a:cubicBezTo>
                    <a:pt x="3674774" y="4935363"/>
                    <a:pt x="3674774" y="4935363"/>
                    <a:pt x="3674774" y="4935363"/>
                  </a:cubicBezTo>
                  <a:cubicBezTo>
                    <a:pt x="3822381" y="4886919"/>
                    <a:pt x="3983293" y="4831175"/>
                    <a:pt x="4165986" y="4763487"/>
                  </a:cubicBezTo>
                  <a:cubicBezTo>
                    <a:pt x="4280322" y="4721015"/>
                    <a:pt x="4280322" y="4721015"/>
                    <a:pt x="4280322" y="4721015"/>
                  </a:cubicBezTo>
                  <a:cubicBezTo>
                    <a:pt x="4446679" y="4656645"/>
                    <a:pt x="4446679" y="4656645"/>
                    <a:pt x="4446679" y="4656645"/>
                  </a:cubicBezTo>
                  <a:cubicBezTo>
                    <a:pt x="4589444" y="4599574"/>
                    <a:pt x="4589444" y="4599574"/>
                    <a:pt x="4589444" y="4599574"/>
                  </a:cubicBezTo>
                  <a:cubicBezTo>
                    <a:pt x="4629975" y="4582984"/>
                    <a:pt x="4667482" y="4567721"/>
                    <a:pt x="4703781" y="4552458"/>
                  </a:cubicBezTo>
                  <a:cubicBezTo>
                    <a:pt x="4722535" y="4545158"/>
                    <a:pt x="4740078" y="4537858"/>
                    <a:pt x="4757015" y="4530558"/>
                  </a:cubicBezTo>
                  <a:cubicBezTo>
                    <a:pt x="4885869" y="4476142"/>
                    <a:pt x="4885869" y="4476142"/>
                    <a:pt x="4885869" y="4476142"/>
                  </a:cubicBezTo>
                  <a:cubicBezTo>
                    <a:pt x="4913089" y="4464197"/>
                    <a:pt x="4935473" y="4454906"/>
                    <a:pt x="4953620" y="4446943"/>
                  </a:cubicBezTo>
                  <a:cubicBezTo>
                    <a:pt x="4959065" y="4444289"/>
                    <a:pt x="4963904" y="4442298"/>
                    <a:pt x="4968140" y="4440307"/>
                  </a:cubicBezTo>
                  <a:cubicBezTo>
                    <a:pt x="4997175" y="4427698"/>
                    <a:pt x="4997175" y="4427698"/>
                    <a:pt x="4997175" y="4427698"/>
                  </a:cubicBezTo>
                  <a:close/>
                  <a:moveTo>
                    <a:pt x="8769247" y="4261794"/>
                  </a:moveTo>
                  <a:cubicBezTo>
                    <a:pt x="8772875" y="4262795"/>
                    <a:pt x="8776201" y="4265296"/>
                    <a:pt x="8778317" y="4268965"/>
                  </a:cubicBezTo>
                  <a:cubicBezTo>
                    <a:pt x="8781945" y="4276969"/>
                    <a:pt x="8780131" y="4286974"/>
                    <a:pt x="8772875" y="4290976"/>
                  </a:cubicBezTo>
                  <a:cubicBezTo>
                    <a:pt x="8710591" y="4332331"/>
                    <a:pt x="8710591" y="4332331"/>
                    <a:pt x="8710591" y="4332331"/>
                  </a:cubicBezTo>
                  <a:cubicBezTo>
                    <a:pt x="8407035" y="4525767"/>
                    <a:pt x="8407035" y="4525767"/>
                    <a:pt x="8407035" y="4525767"/>
                  </a:cubicBezTo>
                  <a:cubicBezTo>
                    <a:pt x="8397360" y="4531770"/>
                    <a:pt x="8388289" y="4537774"/>
                    <a:pt x="8379219" y="4543110"/>
                  </a:cubicBezTo>
                  <a:cubicBezTo>
                    <a:pt x="8303632" y="4589801"/>
                    <a:pt x="8303632" y="4589801"/>
                    <a:pt x="8303632" y="4589801"/>
                  </a:cubicBezTo>
                  <a:cubicBezTo>
                    <a:pt x="8301818" y="4591135"/>
                    <a:pt x="8299399" y="4591802"/>
                    <a:pt x="8296980" y="4591802"/>
                  </a:cubicBezTo>
                  <a:cubicBezTo>
                    <a:pt x="8291538" y="4592469"/>
                    <a:pt x="8286096" y="4588467"/>
                    <a:pt x="8283677" y="4582464"/>
                  </a:cubicBezTo>
                  <a:cubicBezTo>
                    <a:pt x="8280049" y="4575127"/>
                    <a:pt x="8283072" y="4565788"/>
                    <a:pt x="8289724" y="4561786"/>
                  </a:cubicBezTo>
                  <a:cubicBezTo>
                    <a:pt x="8365311" y="4515095"/>
                    <a:pt x="8365311" y="4515095"/>
                    <a:pt x="8365311" y="4515095"/>
                  </a:cubicBezTo>
                  <a:cubicBezTo>
                    <a:pt x="8373777" y="4509759"/>
                    <a:pt x="8382847" y="4503756"/>
                    <a:pt x="8392522" y="4497752"/>
                  </a:cubicBezTo>
                  <a:cubicBezTo>
                    <a:pt x="8696078" y="4304317"/>
                    <a:pt x="8696078" y="4304317"/>
                    <a:pt x="8696078" y="4304317"/>
                  </a:cubicBezTo>
                  <a:cubicBezTo>
                    <a:pt x="8758362" y="4263628"/>
                    <a:pt x="8758362" y="4263628"/>
                    <a:pt x="8758362" y="4263628"/>
                  </a:cubicBezTo>
                  <a:cubicBezTo>
                    <a:pt x="8761688" y="4261294"/>
                    <a:pt x="8765619" y="4260794"/>
                    <a:pt x="8769247" y="4261794"/>
                  </a:cubicBezTo>
                  <a:close/>
                  <a:moveTo>
                    <a:pt x="2943935" y="4202950"/>
                  </a:moveTo>
                  <a:lnTo>
                    <a:pt x="2926217" y="4208940"/>
                  </a:lnTo>
                  <a:cubicBezTo>
                    <a:pt x="2889719" y="4221280"/>
                    <a:pt x="2889719" y="4221280"/>
                    <a:pt x="2889719" y="4221280"/>
                  </a:cubicBezTo>
                  <a:cubicBezTo>
                    <a:pt x="2844345" y="4236570"/>
                    <a:pt x="2797762" y="4251196"/>
                    <a:pt x="2752994" y="4265156"/>
                  </a:cubicBezTo>
                  <a:cubicBezTo>
                    <a:pt x="2740289" y="4269145"/>
                    <a:pt x="2727585" y="4273134"/>
                    <a:pt x="2714274" y="4277123"/>
                  </a:cubicBezTo>
                  <a:lnTo>
                    <a:pt x="2692401" y="4283668"/>
                  </a:lnTo>
                  <a:lnTo>
                    <a:pt x="2713325" y="4278169"/>
                  </a:lnTo>
                  <a:cubicBezTo>
                    <a:pt x="2782766" y="4259918"/>
                    <a:pt x="2782766" y="4259918"/>
                    <a:pt x="2782766" y="4259918"/>
                  </a:cubicBezTo>
                  <a:lnTo>
                    <a:pt x="2828046" y="4247521"/>
                  </a:lnTo>
                  <a:lnTo>
                    <a:pt x="2940329" y="4204427"/>
                  </a:lnTo>
                  <a:close/>
                  <a:moveTo>
                    <a:pt x="11334096" y="4176267"/>
                  </a:moveTo>
                  <a:lnTo>
                    <a:pt x="11334096" y="4215329"/>
                  </a:lnTo>
                  <a:lnTo>
                    <a:pt x="11231365" y="4295106"/>
                  </a:lnTo>
                  <a:cubicBezTo>
                    <a:pt x="11047493" y="4436616"/>
                    <a:pt x="10867250" y="4572147"/>
                    <a:pt x="10695475" y="4699041"/>
                  </a:cubicBezTo>
                  <a:cubicBezTo>
                    <a:pt x="10428740" y="4895860"/>
                    <a:pt x="10200790" y="5057177"/>
                    <a:pt x="10028467" y="5176545"/>
                  </a:cubicBezTo>
                  <a:lnTo>
                    <a:pt x="9961261" y="5222683"/>
                  </a:lnTo>
                  <a:lnTo>
                    <a:pt x="9906026" y="5222683"/>
                  </a:lnTo>
                  <a:lnTo>
                    <a:pt x="10012731" y="5149690"/>
                  </a:lnTo>
                  <a:cubicBezTo>
                    <a:pt x="10185026" y="5030602"/>
                    <a:pt x="10412862" y="4869285"/>
                    <a:pt x="10679144" y="4672467"/>
                  </a:cubicBezTo>
                  <a:cubicBezTo>
                    <a:pt x="10850919" y="4545573"/>
                    <a:pt x="11031162" y="4410042"/>
                    <a:pt x="11214429" y="4269196"/>
                  </a:cubicBezTo>
                  <a:close/>
                  <a:moveTo>
                    <a:pt x="6495708" y="3848563"/>
                  </a:moveTo>
                  <a:cubicBezTo>
                    <a:pt x="6499186" y="3849892"/>
                    <a:pt x="6502212" y="3852716"/>
                    <a:pt x="6504028" y="3856703"/>
                  </a:cubicBezTo>
                  <a:cubicBezTo>
                    <a:pt x="6507658" y="3864677"/>
                    <a:pt x="6504632" y="3873980"/>
                    <a:pt x="6497373" y="3877967"/>
                  </a:cubicBezTo>
                  <a:cubicBezTo>
                    <a:pt x="6441100" y="3908535"/>
                    <a:pt x="6441100" y="3908535"/>
                    <a:pt x="6441100" y="3908535"/>
                  </a:cubicBezTo>
                  <a:cubicBezTo>
                    <a:pt x="6431419" y="3913851"/>
                    <a:pt x="6420528" y="3919832"/>
                    <a:pt x="6408427" y="3926477"/>
                  </a:cubicBezTo>
                  <a:cubicBezTo>
                    <a:pt x="6376962" y="3943754"/>
                    <a:pt x="6337634" y="3965018"/>
                    <a:pt x="6292252" y="3988276"/>
                  </a:cubicBezTo>
                  <a:cubicBezTo>
                    <a:pt x="6022994" y="4129817"/>
                    <a:pt x="6022994" y="4129817"/>
                    <a:pt x="6022994" y="4129817"/>
                  </a:cubicBezTo>
                  <a:cubicBezTo>
                    <a:pt x="5715012" y="4286642"/>
                    <a:pt x="5715012" y="4286642"/>
                    <a:pt x="5715012" y="4286642"/>
                  </a:cubicBezTo>
                  <a:cubicBezTo>
                    <a:pt x="5701701" y="4293952"/>
                    <a:pt x="5687180" y="4300597"/>
                    <a:pt x="5673867" y="4307242"/>
                  </a:cubicBezTo>
                  <a:cubicBezTo>
                    <a:pt x="5667212" y="4310565"/>
                    <a:pt x="5660557" y="4313887"/>
                    <a:pt x="5654506" y="4317210"/>
                  </a:cubicBezTo>
                  <a:cubicBezTo>
                    <a:pt x="5381618" y="4451441"/>
                    <a:pt x="5381618" y="4451441"/>
                    <a:pt x="5381618" y="4451441"/>
                  </a:cubicBezTo>
                  <a:cubicBezTo>
                    <a:pt x="5172261" y="4551118"/>
                    <a:pt x="5172261" y="4551118"/>
                    <a:pt x="5172261" y="4551118"/>
                  </a:cubicBezTo>
                  <a:cubicBezTo>
                    <a:pt x="5169842" y="4551783"/>
                    <a:pt x="5166815" y="4552447"/>
                    <a:pt x="5164397" y="4552447"/>
                  </a:cubicBezTo>
                  <a:cubicBezTo>
                    <a:pt x="5159555" y="4551783"/>
                    <a:pt x="5155319" y="4547796"/>
                    <a:pt x="5152899" y="4542480"/>
                  </a:cubicBezTo>
                  <a:cubicBezTo>
                    <a:pt x="5149874" y="4534505"/>
                    <a:pt x="5153505" y="4525202"/>
                    <a:pt x="5160767" y="4521880"/>
                  </a:cubicBezTo>
                  <a:cubicBezTo>
                    <a:pt x="5369517" y="4422203"/>
                    <a:pt x="5369517" y="4422203"/>
                    <a:pt x="5369517" y="4422203"/>
                  </a:cubicBezTo>
                  <a:cubicBezTo>
                    <a:pt x="5642404" y="4287971"/>
                    <a:pt x="5642404" y="4287971"/>
                    <a:pt x="5642404" y="4287971"/>
                  </a:cubicBezTo>
                  <a:cubicBezTo>
                    <a:pt x="5649060" y="4284649"/>
                    <a:pt x="5655715" y="4281326"/>
                    <a:pt x="5661767" y="4278004"/>
                  </a:cubicBezTo>
                  <a:cubicBezTo>
                    <a:pt x="5675683" y="4271359"/>
                    <a:pt x="5689599" y="4264713"/>
                    <a:pt x="5702911" y="4257404"/>
                  </a:cubicBezTo>
                  <a:cubicBezTo>
                    <a:pt x="6010289" y="4101243"/>
                    <a:pt x="6010289" y="4101243"/>
                    <a:pt x="6010289" y="4101243"/>
                  </a:cubicBezTo>
                  <a:cubicBezTo>
                    <a:pt x="6280151" y="3959702"/>
                    <a:pt x="6280151" y="3959702"/>
                    <a:pt x="6280151" y="3959702"/>
                  </a:cubicBezTo>
                  <a:cubicBezTo>
                    <a:pt x="6324927" y="3936444"/>
                    <a:pt x="6364255" y="3915180"/>
                    <a:pt x="6395720" y="3897903"/>
                  </a:cubicBezTo>
                  <a:cubicBezTo>
                    <a:pt x="6407821" y="3891258"/>
                    <a:pt x="6418712" y="3885277"/>
                    <a:pt x="6428393" y="3879961"/>
                  </a:cubicBezTo>
                  <a:cubicBezTo>
                    <a:pt x="6484666" y="3849393"/>
                    <a:pt x="6484666" y="3849393"/>
                    <a:pt x="6484666" y="3849393"/>
                  </a:cubicBezTo>
                  <a:cubicBezTo>
                    <a:pt x="6488295" y="3847400"/>
                    <a:pt x="6492228" y="3847234"/>
                    <a:pt x="6495708" y="3848563"/>
                  </a:cubicBezTo>
                  <a:close/>
                  <a:moveTo>
                    <a:pt x="11010198" y="3821395"/>
                  </a:moveTo>
                  <a:cubicBezTo>
                    <a:pt x="11027138" y="3847320"/>
                    <a:pt x="11027138" y="3847320"/>
                    <a:pt x="11027138" y="3847320"/>
                  </a:cubicBezTo>
                  <a:cubicBezTo>
                    <a:pt x="10992652" y="3873909"/>
                    <a:pt x="10992652" y="3873909"/>
                    <a:pt x="10992652" y="3873909"/>
                  </a:cubicBezTo>
                  <a:cubicBezTo>
                    <a:pt x="10986602" y="3878562"/>
                    <a:pt x="10979342" y="3883880"/>
                    <a:pt x="10972082" y="3889862"/>
                  </a:cubicBezTo>
                  <a:cubicBezTo>
                    <a:pt x="10951511" y="3905816"/>
                    <a:pt x="10926100" y="3925093"/>
                    <a:pt x="10895244" y="3948358"/>
                  </a:cubicBezTo>
                  <a:cubicBezTo>
                    <a:pt x="10883144" y="3957664"/>
                    <a:pt x="10869834" y="3968300"/>
                    <a:pt x="10855314" y="3978936"/>
                  </a:cubicBezTo>
                  <a:cubicBezTo>
                    <a:pt x="10822643" y="4004195"/>
                    <a:pt x="10785132" y="4032779"/>
                    <a:pt x="10743991" y="4063356"/>
                  </a:cubicBezTo>
                  <a:cubicBezTo>
                    <a:pt x="10650818" y="4133817"/>
                    <a:pt x="10650818" y="4133817"/>
                    <a:pt x="10650818" y="4133817"/>
                  </a:cubicBezTo>
                  <a:cubicBezTo>
                    <a:pt x="10546756" y="4211591"/>
                    <a:pt x="10546756" y="4211591"/>
                    <a:pt x="10546756" y="4211591"/>
                  </a:cubicBezTo>
                  <a:cubicBezTo>
                    <a:pt x="10374931" y="4339883"/>
                    <a:pt x="10207342" y="4461528"/>
                    <a:pt x="10048828" y="4574532"/>
                  </a:cubicBezTo>
                  <a:cubicBezTo>
                    <a:pt x="9852198" y="4714790"/>
                    <a:pt x="9656778" y="4849065"/>
                    <a:pt x="9468618" y="4974698"/>
                  </a:cubicBezTo>
                  <a:cubicBezTo>
                    <a:pt x="9368791" y="5041171"/>
                    <a:pt x="9269114" y="5106481"/>
                    <a:pt x="9170270" y="5169963"/>
                  </a:cubicBezTo>
                  <a:lnTo>
                    <a:pt x="9086351" y="5222683"/>
                  </a:lnTo>
                  <a:lnTo>
                    <a:pt x="9027518" y="5222683"/>
                  </a:lnTo>
                  <a:lnTo>
                    <a:pt x="9155446" y="5142376"/>
                  </a:lnTo>
                  <a:cubicBezTo>
                    <a:pt x="9254140" y="5079061"/>
                    <a:pt x="9353665" y="5013918"/>
                    <a:pt x="9453492" y="4947445"/>
                  </a:cubicBezTo>
                  <a:cubicBezTo>
                    <a:pt x="9641652" y="4821811"/>
                    <a:pt x="9836467" y="4687536"/>
                    <a:pt x="10033098" y="4547943"/>
                  </a:cubicBezTo>
                  <a:cubicBezTo>
                    <a:pt x="10191612" y="4434939"/>
                    <a:pt x="10358596" y="4313294"/>
                    <a:pt x="10531025" y="4185001"/>
                  </a:cubicBezTo>
                  <a:cubicBezTo>
                    <a:pt x="10634483" y="4107893"/>
                    <a:pt x="10634483" y="4107893"/>
                    <a:pt x="10634483" y="4107893"/>
                  </a:cubicBezTo>
                  <a:cubicBezTo>
                    <a:pt x="10727655" y="4037432"/>
                    <a:pt x="10727655" y="4037432"/>
                    <a:pt x="10727655" y="4037432"/>
                  </a:cubicBezTo>
                  <a:cubicBezTo>
                    <a:pt x="10768796" y="4006190"/>
                    <a:pt x="10805702" y="3977606"/>
                    <a:pt x="10838978" y="3953011"/>
                  </a:cubicBezTo>
                  <a:cubicBezTo>
                    <a:pt x="10852894" y="3941711"/>
                    <a:pt x="10866204" y="3931740"/>
                    <a:pt x="10878909" y="3921769"/>
                  </a:cubicBezTo>
                  <a:cubicBezTo>
                    <a:pt x="10909160" y="3899168"/>
                    <a:pt x="10934570" y="3879227"/>
                    <a:pt x="10955141" y="3863938"/>
                  </a:cubicBezTo>
                  <a:cubicBezTo>
                    <a:pt x="10963006" y="3857955"/>
                    <a:pt x="10969662" y="3851973"/>
                    <a:pt x="10976317" y="3847320"/>
                  </a:cubicBezTo>
                  <a:cubicBezTo>
                    <a:pt x="11010198" y="3821395"/>
                    <a:pt x="11010198" y="3821395"/>
                    <a:pt x="11010198" y="3821395"/>
                  </a:cubicBezTo>
                  <a:close/>
                  <a:moveTo>
                    <a:pt x="11334096" y="3821165"/>
                  </a:moveTo>
                  <a:lnTo>
                    <a:pt x="11334096" y="3860500"/>
                  </a:lnTo>
                  <a:lnTo>
                    <a:pt x="11196902" y="3967925"/>
                  </a:lnTo>
                  <a:cubicBezTo>
                    <a:pt x="10905664" y="4193876"/>
                    <a:pt x="10638843" y="4394402"/>
                    <a:pt x="10374746" y="4586329"/>
                  </a:cubicBezTo>
                  <a:cubicBezTo>
                    <a:pt x="10349334" y="4604940"/>
                    <a:pt x="10322713" y="4624216"/>
                    <a:pt x="10297302" y="4642162"/>
                  </a:cubicBezTo>
                  <a:cubicBezTo>
                    <a:pt x="10216832" y="4699990"/>
                    <a:pt x="10216832" y="4699990"/>
                    <a:pt x="10216832" y="4699990"/>
                  </a:cubicBezTo>
                  <a:cubicBezTo>
                    <a:pt x="10199891" y="4712618"/>
                    <a:pt x="10182345" y="4725247"/>
                    <a:pt x="10165404" y="4737212"/>
                  </a:cubicBezTo>
                  <a:cubicBezTo>
                    <a:pt x="10155724" y="4743859"/>
                    <a:pt x="10146043" y="4750505"/>
                    <a:pt x="10136968" y="4757152"/>
                  </a:cubicBezTo>
                  <a:cubicBezTo>
                    <a:pt x="10055893" y="4814980"/>
                    <a:pt x="10055893" y="4814980"/>
                    <a:pt x="10055893" y="4814980"/>
                  </a:cubicBezTo>
                  <a:cubicBezTo>
                    <a:pt x="9974213" y="4872142"/>
                    <a:pt x="9974213" y="4872142"/>
                    <a:pt x="9974213" y="4872142"/>
                  </a:cubicBezTo>
                  <a:cubicBezTo>
                    <a:pt x="9966953" y="4877460"/>
                    <a:pt x="9959088" y="4882777"/>
                    <a:pt x="9951827" y="4887430"/>
                  </a:cubicBezTo>
                  <a:cubicBezTo>
                    <a:pt x="9931861" y="4901388"/>
                    <a:pt x="9911894" y="4915347"/>
                    <a:pt x="9891928" y="4929305"/>
                  </a:cubicBezTo>
                  <a:cubicBezTo>
                    <a:pt x="9809039" y="4986468"/>
                    <a:pt x="9809039" y="4986468"/>
                    <a:pt x="9809039" y="4986468"/>
                  </a:cubicBezTo>
                  <a:cubicBezTo>
                    <a:pt x="9804198" y="4989791"/>
                    <a:pt x="9799358" y="4993114"/>
                    <a:pt x="9794518" y="4996438"/>
                  </a:cubicBezTo>
                  <a:cubicBezTo>
                    <a:pt x="9785442" y="5002420"/>
                    <a:pt x="9776367" y="5009067"/>
                    <a:pt x="9767292" y="5015049"/>
                  </a:cubicBezTo>
                  <a:cubicBezTo>
                    <a:pt x="9725544" y="5043630"/>
                    <a:pt x="9725544" y="5043630"/>
                    <a:pt x="9725544" y="5043630"/>
                  </a:cubicBezTo>
                  <a:lnTo>
                    <a:pt x="9455945" y="5222683"/>
                  </a:lnTo>
                  <a:lnTo>
                    <a:pt x="9399610" y="5222683"/>
                  </a:lnTo>
                  <a:lnTo>
                    <a:pt x="9710418" y="5016378"/>
                  </a:lnTo>
                  <a:cubicBezTo>
                    <a:pt x="9752166" y="4987797"/>
                    <a:pt x="9752166" y="4987797"/>
                    <a:pt x="9752166" y="4987797"/>
                  </a:cubicBezTo>
                  <a:cubicBezTo>
                    <a:pt x="9761241" y="4981815"/>
                    <a:pt x="9769712" y="4975833"/>
                    <a:pt x="9778787" y="4969186"/>
                  </a:cubicBezTo>
                  <a:cubicBezTo>
                    <a:pt x="9783628" y="4965862"/>
                    <a:pt x="9788468" y="4962539"/>
                    <a:pt x="9793913" y="4959216"/>
                  </a:cubicBezTo>
                  <a:cubicBezTo>
                    <a:pt x="9876802" y="4902053"/>
                    <a:pt x="9876802" y="4902053"/>
                    <a:pt x="9876802" y="4902053"/>
                  </a:cubicBezTo>
                  <a:cubicBezTo>
                    <a:pt x="9896769" y="4888759"/>
                    <a:pt x="9916735" y="4874136"/>
                    <a:pt x="9936096" y="4860843"/>
                  </a:cubicBezTo>
                  <a:cubicBezTo>
                    <a:pt x="9943356" y="4855525"/>
                    <a:pt x="9951222" y="4850208"/>
                    <a:pt x="9958482" y="4844890"/>
                  </a:cubicBezTo>
                  <a:cubicBezTo>
                    <a:pt x="10040162" y="4787728"/>
                    <a:pt x="10040162" y="4787728"/>
                    <a:pt x="10040162" y="4787728"/>
                  </a:cubicBezTo>
                  <a:cubicBezTo>
                    <a:pt x="10121236" y="4730565"/>
                    <a:pt x="10121236" y="4730565"/>
                    <a:pt x="10121236" y="4730565"/>
                  </a:cubicBezTo>
                  <a:cubicBezTo>
                    <a:pt x="10130312" y="4723918"/>
                    <a:pt x="10139992" y="4717271"/>
                    <a:pt x="10149673" y="4710624"/>
                  </a:cubicBezTo>
                  <a:cubicBezTo>
                    <a:pt x="10166614" y="4697995"/>
                    <a:pt x="10184160" y="4686031"/>
                    <a:pt x="10201101" y="4673402"/>
                  </a:cubicBezTo>
                  <a:cubicBezTo>
                    <a:pt x="10281570" y="4615575"/>
                    <a:pt x="10281570" y="4615575"/>
                    <a:pt x="10281570" y="4615575"/>
                  </a:cubicBezTo>
                  <a:cubicBezTo>
                    <a:pt x="10306982" y="4597628"/>
                    <a:pt x="10332998" y="4578353"/>
                    <a:pt x="10359015" y="4559742"/>
                  </a:cubicBezTo>
                  <a:cubicBezTo>
                    <a:pt x="10622659" y="4367815"/>
                    <a:pt x="10889025" y="4167288"/>
                    <a:pt x="11180065" y="3941618"/>
                  </a:cubicBezTo>
                  <a:close/>
                  <a:moveTo>
                    <a:pt x="9338403" y="3712161"/>
                  </a:moveTo>
                  <a:cubicBezTo>
                    <a:pt x="9342037" y="3713158"/>
                    <a:pt x="9345369" y="3715651"/>
                    <a:pt x="9347489" y="3719307"/>
                  </a:cubicBezTo>
                  <a:cubicBezTo>
                    <a:pt x="9351729" y="3726618"/>
                    <a:pt x="9349912" y="3736589"/>
                    <a:pt x="9343249" y="3741242"/>
                  </a:cubicBezTo>
                  <a:cubicBezTo>
                    <a:pt x="9268745" y="3792424"/>
                    <a:pt x="9268745" y="3792424"/>
                    <a:pt x="9268745" y="3792424"/>
                  </a:cubicBezTo>
                  <a:cubicBezTo>
                    <a:pt x="9258448" y="3799736"/>
                    <a:pt x="9248151" y="3806383"/>
                    <a:pt x="9236642" y="3814359"/>
                  </a:cubicBezTo>
                  <a:cubicBezTo>
                    <a:pt x="9229979" y="3818347"/>
                    <a:pt x="9223316" y="3823000"/>
                    <a:pt x="9216653" y="3827653"/>
                  </a:cubicBezTo>
                  <a:cubicBezTo>
                    <a:pt x="8974365" y="3990505"/>
                    <a:pt x="8974365" y="3990505"/>
                    <a:pt x="8974365" y="3990505"/>
                  </a:cubicBezTo>
                  <a:cubicBezTo>
                    <a:pt x="8962250" y="3998481"/>
                    <a:pt x="8949530" y="4007122"/>
                    <a:pt x="8937416" y="4015099"/>
                  </a:cubicBezTo>
                  <a:cubicBezTo>
                    <a:pt x="8655756" y="4198556"/>
                    <a:pt x="8655756" y="4198556"/>
                    <a:pt x="8655756" y="4198556"/>
                  </a:cubicBezTo>
                  <a:cubicBezTo>
                    <a:pt x="8644853" y="4205868"/>
                    <a:pt x="8635767" y="4211850"/>
                    <a:pt x="8627893" y="4216503"/>
                  </a:cubicBezTo>
                  <a:cubicBezTo>
                    <a:pt x="8527343" y="4280314"/>
                    <a:pt x="8527343" y="4280314"/>
                    <a:pt x="8527343" y="4280314"/>
                  </a:cubicBezTo>
                  <a:cubicBezTo>
                    <a:pt x="8524920" y="4281644"/>
                    <a:pt x="8522497" y="4282973"/>
                    <a:pt x="8520074" y="4282973"/>
                  </a:cubicBezTo>
                  <a:cubicBezTo>
                    <a:pt x="8515228" y="4282973"/>
                    <a:pt x="8509777" y="4280314"/>
                    <a:pt x="8507354" y="4274997"/>
                  </a:cubicBezTo>
                  <a:cubicBezTo>
                    <a:pt x="8503114" y="4267020"/>
                    <a:pt x="8505537" y="4257715"/>
                    <a:pt x="8512806" y="4253062"/>
                  </a:cubicBezTo>
                  <a:cubicBezTo>
                    <a:pt x="8613355" y="4188586"/>
                    <a:pt x="8613355" y="4188586"/>
                    <a:pt x="8613355" y="4188586"/>
                  </a:cubicBezTo>
                  <a:cubicBezTo>
                    <a:pt x="8621230" y="4183933"/>
                    <a:pt x="8630315" y="4178615"/>
                    <a:pt x="8641218" y="4171303"/>
                  </a:cubicBezTo>
                  <a:cubicBezTo>
                    <a:pt x="8922273" y="3987846"/>
                    <a:pt x="8922273" y="3987846"/>
                    <a:pt x="8922273" y="3987846"/>
                  </a:cubicBezTo>
                  <a:cubicBezTo>
                    <a:pt x="8934993" y="3979870"/>
                    <a:pt x="8947107" y="3971228"/>
                    <a:pt x="8959222" y="3963252"/>
                  </a:cubicBezTo>
                  <a:cubicBezTo>
                    <a:pt x="8997988" y="3937329"/>
                    <a:pt x="8997988" y="3937329"/>
                    <a:pt x="8997988" y="3937329"/>
                  </a:cubicBezTo>
                  <a:cubicBezTo>
                    <a:pt x="9201510" y="3800400"/>
                    <a:pt x="9201510" y="3800400"/>
                    <a:pt x="9201510" y="3800400"/>
                  </a:cubicBezTo>
                  <a:cubicBezTo>
                    <a:pt x="9208173" y="3795747"/>
                    <a:pt x="9214836" y="3791759"/>
                    <a:pt x="9221499" y="3787106"/>
                  </a:cubicBezTo>
                  <a:cubicBezTo>
                    <a:pt x="9232402" y="3779795"/>
                    <a:pt x="9243305" y="3772483"/>
                    <a:pt x="9252996" y="3765836"/>
                  </a:cubicBezTo>
                  <a:cubicBezTo>
                    <a:pt x="9327500" y="3713989"/>
                    <a:pt x="9327500" y="3713989"/>
                    <a:pt x="9327500" y="3713989"/>
                  </a:cubicBezTo>
                  <a:cubicBezTo>
                    <a:pt x="9330832" y="3711663"/>
                    <a:pt x="9334769" y="3711164"/>
                    <a:pt x="9338403" y="3712161"/>
                  </a:cubicBezTo>
                  <a:close/>
                  <a:moveTo>
                    <a:pt x="10921159" y="3533066"/>
                  </a:moveTo>
                  <a:cubicBezTo>
                    <a:pt x="10924865" y="3533731"/>
                    <a:pt x="10928344" y="3535891"/>
                    <a:pt x="10930765" y="3539213"/>
                  </a:cubicBezTo>
                  <a:cubicBezTo>
                    <a:pt x="10935001" y="3546524"/>
                    <a:pt x="10933791" y="3556492"/>
                    <a:pt x="10927134" y="3561808"/>
                  </a:cubicBezTo>
                  <a:cubicBezTo>
                    <a:pt x="10908376" y="3576429"/>
                    <a:pt x="10908376" y="3576429"/>
                    <a:pt x="10908376" y="3576429"/>
                  </a:cubicBezTo>
                  <a:cubicBezTo>
                    <a:pt x="10899299" y="3583074"/>
                    <a:pt x="10887197" y="3592378"/>
                    <a:pt x="10872069" y="3603675"/>
                  </a:cubicBezTo>
                  <a:cubicBezTo>
                    <a:pt x="10866018" y="3607663"/>
                    <a:pt x="10860572" y="3612314"/>
                    <a:pt x="10853916" y="3616966"/>
                  </a:cubicBezTo>
                  <a:cubicBezTo>
                    <a:pt x="10599162" y="3808358"/>
                    <a:pt x="10599162" y="3808358"/>
                    <a:pt x="10599162" y="3808358"/>
                  </a:cubicBezTo>
                  <a:cubicBezTo>
                    <a:pt x="10590086" y="3815004"/>
                    <a:pt x="10581009" y="3821649"/>
                    <a:pt x="10571932" y="3828295"/>
                  </a:cubicBezTo>
                  <a:cubicBezTo>
                    <a:pt x="10310523" y="4019686"/>
                    <a:pt x="10310523" y="4019686"/>
                    <a:pt x="10310523" y="4019686"/>
                  </a:cubicBezTo>
                  <a:cubicBezTo>
                    <a:pt x="10305682" y="4023009"/>
                    <a:pt x="10301446" y="4026332"/>
                    <a:pt x="10296605" y="4029655"/>
                  </a:cubicBezTo>
                  <a:cubicBezTo>
                    <a:pt x="10288134" y="4035636"/>
                    <a:pt x="10279662" y="4042281"/>
                    <a:pt x="10271190" y="4048262"/>
                  </a:cubicBezTo>
                  <a:cubicBezTo>
                    <a:pt x="10070292" y="4191142"/>
                    <a:pt x="10070292" y="4191142"/>
                    <a:pt x="10070292" y="4191142"/>
                  </a:cubicBezTo>
                  <a:cubicBezTo>
                    <a:pt x="9990417" y="4248293"/>
                    <a:pt x="9909937" y="4303451"/>
                    <a:pt x="9832482" y="4357280"/>
                  </a:cubicBezTo>
                  <a:cubicBezTo>
                    <a:pt x="9804647" y="4376552"/>
                    <a:pt x="9777417" y="4395160"/>
                    <a:pt x="9750792" y="4413767"/>
                  </a:cubicBezTo>
                  <a:cubicBezTo>
                    <a:pt x="9673337" y="4467596"/>
                    <a:pt x="9598303" y="4518102"/>
                    <a:pt x="9532346" y="4562628"/>
                  </a:cubicBezTo>
                  <a:cubicBezTo>
                    <a:pt x="9510561" y="4577248"/>
                    <a:pt x="9489382" y="4591203"/>
                    <a:pt x="9469414" y="4604494"/>
                  </a:cubicBezTo>
                  <a:cubicBezTo>
                    <a:pt x="9332658" y="4696868"/>
                    <a:pt x="9332658" y="4696868"/>
                    <a:pt x="9332658" y="4696868"/>
                  </a:cubicBezTo>
                  <a:cubicBezTo>
                    <a:pt x="9193481" y="4787247"/>
                    <a:pt x="9193481" y="4787247"/>
                    <a:pt x="9193481" y="4787247"/>
                  </a:cubicBezTo>
                  <a:cubicBezTo>
                    <a:pt x="9191666" y="4788576"/>
                    <a:pt x="9189246" y="4789905"/>
                    <a:pt x="9186825" y="4789905"/>
                  </a:cubicBezTo>
                  <a:cubicBezTo>
                    <a:pt x="9181379" y="4789905"/>
                    <a:pt x="9176538" y="4787247"/>
                    <a:pt x="9173513" y="4781931"/>
                  </a:cubicBezTo>
                  <a:cubicBezTo>
                    <a:pt x="9169882" y="4774620"/>
                    <a:pt x="9171697" y="4764652"/>
                    <a:pt x="9178959" y="4760000"/>
                  </a:cubicBezTo>
                  <a:cubicBezTo>
                    <a:pt x="9317530" y="4668956"/>
                    <a:pt x="9317530" y="4668956"/>
                    <a:pt x="9317530" y="4668956"/>
                  </a:cubicBezTo>
                  <a:cubicBezTo>
                    <a:pt x="9454286" y="4577248"/>
                    <a:pt x="9454286" y="4577248"/>
                    <a:pt x="9454286" y="4577248"/>
                  </a:cubicBezTo>
                  <a:cubicBezTo>
                    <a:pt x="9474255" y="4563957"/>
                    <a:pt x="9495434" y="4550001"/>
                    <a:pt x="9517218" y="4535381"/>
                  </a:cubicBezTo>
                  <a:cubicBezTo>
                    <a:pt x="9583175" y="4490856"/>
                    <a:pt x="9658209" y="4441014"/>
                    <a:pt x="9735059" y="4387185"/>
                  </a:cubicBezTo>
                  <a:cubicBezTo>
                    <a:pt x="9761684" y="4368578"/>
                    <a:pt x="9788914" y="4349306"/>
                    <a:pt x="9816749" y="4330698"/>
                  </a:cubicBezTo>
                  <a:cubicBezTo>
                    <a:pt x="9894204" y="4276869"/>
                    <a:pt x="9974684" y="4221711"/>
                    <a:pt x="10053954" y="4164559"/>
                  </a:cubicBezTo>
                  <a:cubicBezTo>
                    <a:pt x="10255457" y="4021016"/>
                    <a:pt x="10255457" y="4021016"/>
                    <a:pt x="10255457" y="4021016"/>
                  </a:cubicBezTo>
                  <a:cubicBezTo>
                    <a:pt x="10263929" y="4015035"/>
                    <a:pt x="10272401" y="4009054"/>
                    <a:pt x="10280267" y="4003073"/>
                  </a:cubicBezTo>
                  <a:cubicBezTo>
                    <a:pt x="10285108" y="3999750"/>
                    <a:pt x="10289949" y="3996427"/>
                    <a:pt x="10294185" y="3993104"/>
                  </a:cubicBezTo>
                  <a:cubicBezTo>
                    <a:pt x="10556199" y="3801713"/>
                    <a:pt x="10556199" y="3801713"/>
                    <a:pt x="10556199" y="3801713"/>
                  </a:cubicBezTo>
                  <a:cubicBezTo>
                    <a:pt x="10565276" y="3795067"/>
                    <a:pt x="10573748" y="3788421"/>
                    <a:pt x="10582824" y="3782440"/>
                  </a:cubicBezTo>
                  <a:cubicBezTo>
                    <a:pt x="10837578" y="3591049"/>
                    <a:pt x="10837578" y="3591049"/>
                    <a:pt x="10837578" y="3591049"/>
                  </a:cubicBezTo>
                  <a:cubicBezTo>
                    <a:pt x="10844234" y="3586397"/>
                    <a:pt x="10849680" y="3581745"/>
                    <a:pt x="10855731" y="3577758"/>
                  </a:cubicBezTo>
                  <a:cubicBezTo>
                    <a:pt x="10870859" y="3566460"/>
                    <a:pt x="10882356" y="3557156"/>
                    <a:pt x="10891433" y="3550511"/>
                  </a:cubicBezTo>
                  <a:cubicBezTo>
                    <a:pt x="10910191" y="3535891"/>
                    <a:pt x="10910191" y="3535891"/>
                    <a:pt x="10910191" y="3535891"/>
                  </a:cubicBezTo>
                  <a:cubicBezTo>
                    <a:pt x="10913519" y="3533233"/>
                    <a:pt x="10917453" y="3532402"/>
                    <a:pt x="10921159" y="3533066"/>
                  </a:cubicBezTo>
                  <a:close/>
                  <a:moveTo>
                    <a:pt x="4894729" y="3491212"/>
                  </a:moveTo>
                  <a:cubicBezTo>
                    <a:pt x="4902595" y="3487884"/>
                    <a:pt x="4911068" y="3491878"/>
                    <a:pt x="4914095" y="3499864"/>
                  </a:cubicBezTo>
                  <a:cubicBezTo>
                    <a:pt x="4917120" y="3507851"/>
                    <a:pt x="4913490" y="3517168"/>
                    <a:pt x="4906227" y="3520496"/>
                  </a:cubicBezTo>
                  <a:cubicBezTo>
                    <a:pt x="4813034" y="3562425"/>
                    <a:pt x="4813034" y="3562425"/>
                    <a:pt x="4813034" y="3562425"/>
                  </a:cubicBezTo>
                  <a:cubicBezTo>
                    <a:pt x="4789435" y="3573740"/>
                    <a:pt x="4762204" y="3585054"/>
                    <a:pt x="4730737" y="3599031"/>
                  </a:cubicBezTo>
                  <a:cubicBezTo>
                    <a:pt x="4718027" y="3604355"/>
                    <a:pt x="4704714" y="3610345"/>
                    <a:pt x="4690794" y="3616335"/>
                  </a:cubicBezTo>
                  <a:cubicBezTo>
                    <a:pt x="4682323" y="3620328"/>
                    <a:pt x="4673851" y="3623656"/>
                    <a:pt x="4664774" y="3627649"/>
                  </a:cubicBezTo>
                  <a:cubicBezTo>
                    <a:pt x="4649040" y="3634970"/>
                    <a:pt x="4632702" y="3642291"/>
                    <a:pt x="4615152" y="3649612"/>
                  </a:cubicBezTo>
                  <a:cubicBezTo>
                    <a:pt x="4531641" y="3684886"/>
                    <a:pt x="4531641" y="3684886"/>
                    <a:pt x="4531641" y="3684886"/>
                  </a:cubicBezTo>
                  <a:cubicBezTo>
                    <a:pt x="4258114" y="3801357"/>
                    <a:pt x="3943438" y="3923152"/>
                    <a:pt x="3667494" y="4019656"/>
                  </a:cubicBezTo>
                  <a:cubicBezTo>
                    <a:pt x="3548884" y="4060920"/>
                    <a:pt x="3548884" y="4060920"/>
                    <a:pt x="3548884" y="4060920"/>
                  </a:cubicBezTo>
                  <a:cubicBezTo>
                    <a:pt x="3401831" y="4109505"/>
                    <a:pt x="3401831" y="4109505"/>
                    <a:pt x="3401831" y="4109505"/>
                  </a:cubicBezTo>
                  <a:cubicBezTo>
                    <a:pt x="3395174" y="4111502"/>
                    <a:pt x="3389125" y="4113498"/>
                    <a:pt x="3382467" y="4115495"/>
                  </a:cubicBezTo>
                  <a:cubicBezTo>
                    <a:pt x="3379441" y="4116826"/>
                    <a:pt x="3375811" y="4118157"/>
                    <a:pt x="3372179" y="4118823"/>
                  </a:cubicBezTo>
                  <a:cubicBezTo>
                    <a:pt x="3314690" y="4137458"/>
                    <a:pt x="3314690" y="4137458"/>
                    <a:pt x="3314690" y="4137458"/>
                  </a:cubicBezTo>
                  <a:cubicBezTo>
                    <a:pt x="3306218" y="4140120"/>
                    <a:pt x="3297745" y="4142782"/>
                    <a:pt x="3289273" y="4145444"/>
                  </a:cubicBezTo>
                  <a:cubicBezTo>
                    <a:pt x="3260227" y="4154762"/>
                    <a:pt x="3229969" y="4164080"/>
                    <a:pt x="3200317" y="4172732"/>
                  </a:cubicBezTo>
                  <a:cubicBezTo>
                    <a:pt x="3090180" y="4206675"/>
                    <a:pt x="3090180" y="4206675"/>
                    <a:pt x="3090180" y="4206675"/>
                  </a:cubicBezTo>
                  <a:cubicBezTo>
                    <a:pt x="2933447" y="4251932"/>
                    <a:pt x="2933447" y="4251932"/>
                    <a:pt x="2933447" y="4251932"/>
                  </a:cubicBezTo>
                  <a:cubicBezTo>
                    <a:pt x="2897592" y="4261749"/>
                    <a:pt x="2870701" y="4269111"/>
                    <a:pt x="2850533" y="4274633"/>
                  </a:cubicBezTo>
                  <a:lnTo>
                    <a:pt x="2833230" y="4279371"/>
                  </a:lnTo>
                  <a:lnTo>
                    <a:pt x="2661432" y="4345462"/>
                  </a:lnTo>
                  <a:cubicBezTo>
                    <a:pt x="2652358" y="4348778"/>
                    <a:pt x="2642677" y="4352758"/>
                    <a:pt x="2633602" y="4356075"/>
                  </a:cubicBezTo>
                  <a:cubicBezTo>
                    <a:pt x="2616057" y="4362708"/>
                    <a:pt x="2597908" y="4369341"/>
                    <a:pt x="2579758" y="4375974"/>
                  </a:cubicBezTo>
                  <a:cubicBezTo>
                    <a:pt x="2496876" y="4405822"/>
                    <a:pt x="2496876" y="4405822"/>
                    <a:pt x="2496876" y="4405822"/>
                  </a:cubicBezTo>
                  <a:cubicBezTo>
                    <a:pt x="2487197" y="4409139"/>
                    <a:pt x="2477517" y="4412455"/>
                    <a:pt x="2467837" y="4415772"/>
                  </a:cubicBezTo>
                  <a:cubicBezTo>
                    <a:pt x="2449687" y="4422405"/>
                    <a:pt x="2431538" y="4429038"/>
                    <a:pt x="2412784" y="4435671"/>
                  </a:cubicBezTo>
                  <a:cubicBezTo>
                    <a:pt x="2278478" y="4482102"/>
                    <a:pt x="2278478" y="4482102"/>
                    <a:pt x="2278478" y="4482102"/>
                  </a:cubicBezTo>
                  <a:cubicBezTo>
                    <a:pt x="2266377" y="4486081"/>
                    <a:pt x="2253673" y="4490725"/>
                    <a:pt x="2241573" y="4494704"/>
                  </a:cubicBezTo>
                  <a:cubicBezTo>
                    <a:pt x="2154456" y="4523226"/>
                    <a:pt x="2154456" y="4523226"/>
                    <a:pt x="2154456" y="4523226"/>
                  </a:cubicBezTo>
                  <a:cubicBezTo>
                    <a:pt x="2109687" y="4538482"/>
                    <a:pt x="2063103" y="4553075"/>
                    <a:pt x="2018335" y="4567004"/>
                  </a:cubicBezTo>
                  <a:cubicBezTo>
                    <a:pt x="2005630" y="4570984"/>
                    <a:pt x="1992321" y="4574964"/>
                    <a:pt x="1979616" y="4579607"/>
                  </a:cubicBezTo>
                  <a:cubicBezTo>
                    <a:pt x="1750933" y="4651243"/>
                    <a:pt x="1518014" y="4716910"/>
                    <a:pt x="1286911" y="4775280"/>
                  </a:cubicBezTo>
                  <a:cubicBezTo>
                    <a:pt x="1086661" y="4825691"/>
                    <a:pt x="880967" y="4872786"/>
                    <a:pt x="675878" y="4913910"/>
                  </a:cubicBezTo>
                  <a:cubicBezTo>
                    <a:pt x="610540" y="4927176"/>
                    <a:pt x="610540" y="4927176"/>
                    <a:pt x="610540" y="4927176"/>
                  </a:cubicBezTo>
                  <a:cubicBezTo>
                    <a:pt x="596020" y="4930493"/>
                    <a:pt x="582711" y="4933146"/>
                    <a:pt x="568796" y="4935136"/>
                  </a:cubicBezTo>
                  <a:cubicBezTo>
                    <a:pt x="561536" y="4936462"/>
                    <a:pt x="554276" y="4938452"/>
                    <a:pt x="547016" y="4939779"/>
                  </a:cubicBezTo>
                  <a:cubicBezTo>
                    <a:pt x="430860" y="4961668"/>
                    <a:pt x="430860" y="4961668"/>
                    <a:pt x="430860" y="4961668"/>
                  </a:cubicBezTo>
                  <a:cubicBezTo>
                    <a:pt x="328013" y="4979577"/>
                    <a:pt x="328013" y="4979577"/>
                    <a:pt x="328013" y="4979577"/>
                  </a:cubicBezTo>
                  <a:cubicBezTo>
                    <a:pt x="320753" y="4980904"/>
                    <a:pt x="312888" y="4982230"/>
                    <a:pt x="305629" y="4983557"/>
                  </a:cubicBezTo>
                  <a:cubicBezTo>
                    <a:pt x="282639" y="4987537"/>
                    <a:pt x="260860" y="4991516"/>
                    <a:pt x="240895" y="4994833"/>
                  </a:cubicBezTo>
                  <a:cubicBezTo>
                    <a:pt x="99935" y="5017385"/>
                    <a:pt x="99935" y="5017385"/>
                    <a:pt x="99935" y="5017385"/>
                  </a:cubicBezTo>
                  <a:cubicBezTo>
                    <a:pt x="75130" y="5021365"/>
                    <a:pt x="75130" y="5021365"/>
                    <a:pt x="75130" y="5021365"/>
                  </a:cubicBezTo>
                  <a:cubicBezTo>
                    <a:pt x="75130" y="5021365"/>
                    <a:pt x="74525" y="5021365"/>
                    <a:pt x="74525" y="5021365"/>
                  </a:cubicBezTo>
                  <a:cubicBezTo>
                    <a:pt x="66661" y="5022028"/>
                    <a:pt x="60006" y="5016058"/>
                    <a:pt x="58796" y="5007436"/>
                  </a:cubicBezTo>
                  <a:cubicBezTo>
                    <a:pt x="58191" y="4998813"/>
                    <a:pt x="63635" y="4990853"/>
                    <a:pt x="71500" y="4989526"/>
                  </a:cubicBezTo>
                  <a:cubicBezTo>
                    <a:pt x="102959" y="4984883"/>
                    <a:pt x="102959" y="4984883"/>
                    <a:pt x="102959" y="4984883"/>
                  </a:cubicBezTo>
                  <a:cubicBezTo>
                    <a:pt x="236661" y="4962994"/>
                    <a:pt x="236661" y="4962994"/>
                    <a:pt x="236661" y="4962994"/>
                  </a:cubicBezTo>
                  <a:cubicBezTo>
                    <a:pt x="256625" y="4959678"/>
                    <a:pt x="278404" y="4956361"/>
                    <a:pt x="300789" y="4952382"/>
                  </a:cubicBezTo>
                  <a:cubicBezTo>
                    <a:pt x="308653" y="4951055"/>
                    <a:pt x="315913" y="4949728"/>
                    <a:pt x="323778" y="4948402"/>
                  </a:cubicBezTo>
                  <a:cubicBezTo>
                    <a:pt x="426020" y="4929829"/>
                    <a:pt x="426020" y="4929829"/>
                    <a:pt x="426020" y="4929829"/>
                  </a:cubicBezTo>
                  <a:cubicBezTo>
                    <a:pt x="542177" y="4907941"/>
                    <a:pt x="542177" y="4907941"/>
                    <a:pt x="542177" y="4907941"/>
                  </a:cubicBezTo>
                  <a:cubicBezTo>
                    <a:pt x="549436" y="4906614"/>
                    <a:pt x="556696" y="4905287"/>
                    <a:pt x="563956" y="4903961"/>
                  </a:cubicBezTo>
                  <a:cubicBezTo>
                    <a:pt x="577265" y="4901308"/>
                    <a:pt x="591180" y="4898654"/>
                    <a:pt x="605095" y="4896001"/>
                  </a:cubicBezTo>
                  <a:cubicBezTo>
                    <a:pt x="671038" y="4882735"/>
                    <a:pt x="671038" y="4882735"/>
                    <a:pt x="671038" y="4882735"/>
                  </a:cubicBezTo>
                  <a:cubicBezTo>
                    <a:pt x="875522" y="4841610"/>
                    <a:pt x="1080611" y="4794516"/>
                    <a:pt x="1280256" y="4744105"/>
                  </a:cubicBezTo>
                  <a:cubicBezTo>
                    <a:pt x="1510755" y="4685735"/>
                    <a:pt x="1743068" y="4620068"/>
                    <a:pt x="1971751" y="4548432"/>
                  </a:cubicBezTo>
                  <a:cubicBezTo>
                    <a:pt x="1984456" y="4544452"/>
                    <a:pt x="1997161" y="4540472"/>
                    <a:pt x="2010470" y="4536492"/>
                  </a:cubicBezTo>
                  <a:cubicBezTo>
                    <a:pt x="2055239" y="4522563"/>
                    <a:pt x="2101217" y="4507970"/>
                    <a:pt x="2145986" y="4492714"/>
                  </a:cubicBezTo>
                  <a:cubicBezTo>
                    <a:pt x="2233103" y="4464193"/>
                    <a:pt x="2233103" y="4464193"/>
                    <a:pt x="2233103" y="4464193"/>
                  </a:cubicBezTo>
                  <a:cubicBezTo>
                    <a:pt x="2245204" y="4460213"/>
                    <a:pt x="2257908" y="4455570"/>
                    <a:pt x="2270008" y="4451590"/>
                  </a:cubicBezTo>
                  <a:cubicBezTo>
                    <a:pt x="2404313" y="4405159"/>
                    <a:pt x="2404313" y="4405159"/>
                    <a:pt x="2404313" y="4405159"/>
                  </a:cubicBezTo>
                  <a:cubicBezTo>
                    <a:pt x="2422463" y="4399189"/>
                    <a:pt x="2440613" y="4392556"/>
                    <a:pt x="2458763" y="4385923"/>
                  </a:cubicBezTo>
                  <a:cubicBezTo>
                    <a:pt x="2468442" y="4382607"/>
                    <a:pt x="2478122" y="4378627"/>
                    <a:pt x="2487801" y="4375310"/>
                  </a:cubicBezTo>
                  <a:cubicBezTo>
                    <a:pt x="2508522" y="4367848"/>
                    <a:pt x="2524062" y="4362252"/>
                    <a:pt x="2535718" y="4358054"/>
                  </a:cubicBezTo>
                  <a:lnTo>
                    <a:pt x="2555133" y="4351062"/>
                  </a:lnTo>
                  <a:lnTo>
                    <a:pt x="2536311" y="4355726"/>
                  </a:lnTo>
                  <a:cubicBezTo>
                    <a:pt x="2471721" y="4371730"/>
                    <a:pt x="2471721" y="4371730"/>
                    <a:pt x="2471721" y="4371730"/>
                  </a:cubicBezTo>
                  <a:cubicBezTo>
                    <a:pt x="2385790" y="4391697"/>
                    <a:pt x="2385790" y="4391697"/>
                    <a:pt x="2385790" y="4391697"/>
                  </a:cubicBezTo>
                  <a:cubicBezTo>
                    <a:pt x="2384579" y="4391697"/>
                    <a:pt x="2383974" y="4392362"/>
                    <a:pt x="2382764" y="4392362"/>
                  </a:cubicBezTo>
                  <a:cubicBezTo>
                    <a:pt x="2379436" y="4392362"/>
                    <a:pt x="2376258" y="4391031"/>
                    <a:pt x="2373687" y="4388785"/>
                  </a:cubicBezTo>
                  <a:lnTo>
                    <a:pt x="2368726" y="4380525"/>
                  </a:lnTo>
                  <a:lnTo>
                    <a:pt x="2021570" y="4473900"/>
                  </a:lnTo>
                  <a:cubicBezTo>
                    <a:pt x="1821320" y="4524424"/>
                    <a:pt x="1616231" y="4571624"/>
                    <a:pt x="1411142" y="4612841"/>
                  </a:cubicBezTo>
                  <a:cubicBezTo>
                    <a:pt x="1345199" y="4626136"/>
                    <a:pt x="1345199" y="4626136"/>
                    <a:pt x="1345199" y="4626136"/>
                  </a:cubicBezTo>
                  <a:cubicBezTo>
                    <a:pt x="1331284" y="4628795"/>
                    <a:pt x="1317370" y="4631455"/>
                    <a:pt x="1304060" y="4634114"/>
                  </a:cubicBezTo>
                  <a:cubicBezTo>
                    <a:pt x="1296195" y="4635443"/>
                    <a:pt x="1289540" y="4636773"/>
                    <a:pt x="1282281" y="4638102"/>
                  </a:cubicBezTo>
                  <a:cubicBezTo>
                    <a:pt x="1165518" y="4660040"/>
                    <a:pt x="1165518" y="4660040"/>
                    <a:pt x="1165518" y="4660040"/>
                  </a:cubicBezTo>
                  <a:cubicBezTo>
                    <a:pt x="1063276" y="4678655"/>
                    <a:pt x="1063276" y="4678655"/>
                    <a:pt x="1063276" y="4678655"/>
                  </a:cubicBezTo>
                  <a:cubicBezTo>
                    <a:pt x="1055411" y="4679984"/>
                    <a:pt x="1048151" y="4681314"/>
                    <a:pt x="1040286" y="4682643"/>
                  </a:cubicBezTo>
                  <a:cubicBezTo>
                    <a:pt x="1017297" y="4686632"/>
                    <a:pt x="996123" y="4690621"/>
                    <a:pt x="975554" y="4693280"/>
                  </a:cubicBezTo>
                  <a:cubicBezTo>
                    <a:pt x="835197" y="4716547"/>
                    <a:pt x="835197" y="4716547"/>
                    <a:pt x="835197" y="4716547"/>
                  </a:cubicBezTo>
                  <a:cubicBezTo>
                    <a:pt x="810393" y="4720536"/>
                    <a:pt x="810393" y="4720536"/>
                    <a:pt x="810393" y="4720536"/>
                  </a:cubicBezTo>
                  <a:cubicBezTo>
                    <a:pt x="809788" y="4720536"/>
                    <a:pt x="809788" y="4720536"/>
                    <a:pt x="809183" y="4720536"/>
                  </a:cubicBezTo>
                  <a:cubicBezTo>
                    <a:pt x="801924" y="4720536"/>
                    <a:pt x="795269" y="4714553"/>
                    <a:pt x="794059" y="4706576"/>
                  </a:cubicBezTo>
                  <a:cubicBezTo>
                    <a:pt x="792849" y="4697933"/>
                    <a:pt x="798294" y="4689956"/>
                    <a:pt x="806159" y="4688626"/>
                  </a:cubicBezTo>
                  <a:cubicBezTo>
                    <a:pt x="837618" y="4683973"/>
                    <a:pt x="837618" y="4683973"/>
                    <a:pt x="837618" y="4683973"/>
                  </a:cubicBezTo>
                  <a:cubicBezTo>
                    <a:pt x="971923" y="4662035"/>
                    <a:pt x="971923" y="4662035"/>
                    <a:pt x="971923" y="4662035"/>
                  </a:cubicBezTo>
                  <a:cubicBezTo>
                    <a:pt x="991283" y="4658711"/>
                    <a:pt x="1013062" y="4654722"/>
                    <a:pt x="1036052" y="4650733"/>
                  </a:cubicBezTo>
                  <a:cubicBezTo>
                    <a:pt x="1043311" y="4649404"/>
                    <a:pt x="1050571" y="4648074"/>
                    <a:pt x="1058436" y="4646745"/>
                  </a:cubicBezTo>
                  <a:cubicBezTo>
                    <a:pt x="1160678" y="4628795"/>
                    <a:pt x="1160678" y="4628795"/>
                    <a:pt x="1160678" y="4628795"/>
                  </a:cubicBezTo>
                  <a:cubicBezTo>
                    <a:pt x="1276836" y="4606857"/>
                    <a:pt x="1276836" y="4606857"/>
                    <a:pt x="1276836" y="4606857"/>
                  </a:cubicBezTo>
                  <a:cubicBezTo>
                    <a:pt x="1284096" y="4605528"/>
                    <a:pt x="1291355" y="4604198"/>
                    <a:pt x="1298615" y="4602869"/>
                  </a:cubicBezTo>
                  <a:cubicBezTo>
                    <a:pt x="1312529" y="4600210"/>
                    <a:pt x="1325839" y="4597550"/>
                    <a:pt x="1339753" y="4594891"/>
                  </a:cubicBezTo>
                  <a:cubicBezTo>
                    <a:pt x="1405697" y="4581595"/>
                    <a:pt x="1405697" y="4581595"/>
                    <a:pt x="1405697" y="4581595"/>
                  </a:cubicBezTo>
                  <a:cubicBezTo>
                    <a:pt x="1610181" y="4539714"/>
                    <a:pt x="1815270" y="4493179"/>
                    <a:pt x="2015520" y="4442655"/>
                  </a:cubicBezTo>
                  <a:cubicBezTo>
                    <a:pt x="2245413" y="4384153"/>
                    <a:pt x="2478331" y="4318339"/>
                    <a:pt x="2706410" y="4246542"/>
                  </a:cubicBezTo>
                  <a:cubicBezTo>
                    <a:pt x="2719115" y="4242554"/>
                    <a:pt x="2732424" y="4238565"/>
                    <a:pt x="2745129" y="4234576"/>
                  </a:cubicBezTo>
                  <a:cubicBezTo>
                    <a:pt x="2789898" y="4219951"/>
                    <a:pt x="2835876" y="4205990"/>
                    <a:pt x="2881251" y="4190700"/>
                  </a:cubicBezTo>
                  <a:cubicBezTo>
                    <a:pt x="2967763" y="4161449"/>
                    <a:pt x="2967763" y="4161449"/>
                    <a:pt x="2967763" y="4161449"/>
                  </a:cubicBezTo>
                  <a:cubicBezTo>
                    <a:pt x="2980467" y="4157461"/>
                    <a:pt x="2992567" y="4153472"/>
                    <a:pt x="3004666" y="4149483"/>
                  </a:cubicBezTo>
                  <a:cubicBezTo>
                    <a:pt x="3138972" y="4102948"/>
                    <a:pt x="3138972" y="4102948"/>
                    <a:pt x="3138972" y="4102948"/>
                  </a:cubicBezTo>
                  <a:cubicBezTo>
                    <a:pt x="3157122" y="4096300"/>
                    <a:pt x="3175876" y="4089652"/>
                    <a:pt x="3193420" y="4083669"/>
                  </a:cubicBezTo>
                  <a:cubicBezTo>
                    <a:pt x="3203705" y="4079680"/>
                    <a:pt x="3213385" y="4076356"/>
                    <a:pt x="3223065" y="4073033"/>
                  </a:cubicBezTo>
                  <a:cubicBezTo>
                    <a:pt x="3305947" y="4043117"/>
                    <a:pt x="3305947" y="4043117"/>
                    <a:pt x="3305947" y="4043117"/>
                  </a:cubicBezTo>
                  <a:cubicBezTo>
                    <a:pt x="3323492" y="4036469"/>
                    <a:pt x="3341643" y="4029821"/>
                    <a:pt x="3358581" y="4023173"/>
                  </a:cubicBezTo>
                  <a:cubicBezTo>
                    <a:pt x="3368262" y="4019849"/>
                    <a:pt x="3377942" y="4015861"/>
                    <a:pt x="3387016" y="4012537"/>
                  </a:cubicBezTo>
                  <a:lnTo>
                    <a:pt x="3500625" y="3968738"/>
                  </a:lnTo>
                  <a:lnTo>
                    <a:pt x="3520111" y="3960084"/>
                  </a:lnTo>
                  <a:cubicBezTo>
                    <a:pt x="3560436" y="3942175"/>
                    <a:pt x="3560436" y="3942175"/>
                    <a:pt x="3560436" y="3942175"/>
                  </a:cubicBezTo>
                  <a:cubicBezTo>
                    <a:pt x="3706236" y="3875845"/>
                    <a:pt x="3706236" y="3875845"/>
                    <a:pt x="3706236" y="3875845"/>
                  </a:cubicBezTo>
                  <a:cubicBezTo>
                    <a:pt x="3718942" y="3870539"/>
                    <a:pt x="3729831" y="3865232"/>
                    <a:pt x="3739511" y="3860589"/>
                  </a:cubicBezTo>
                  <a:cubicBezTo>
                    <a:pt x="3744956" y="3857936"/>
                    <a:pt x="3749795" y="3855946"/>
                    <a:pt x="3754030" y="3853956"/>
                  </a:cubicBezTo>
                  <a:cubicBezTo>
                    <a:pt x="3793960" y="3835384"/>
                    <a:pt x="3793960" y="3835384"/>
                    <a:pt x="3793960" y="3835384"/>
                  </a:cubicBezTo>
                  <a:cubicBezTo>
                    <a:pt x="3801218" y="3832067"/>
                    <a:pt x="3809689" y="3835384"/>
                    <a:pt x="3812714" y="3843343"/>
                  </a:cubicBezTo>
                  <a:lnTo>
                    <a:pt x="3812775" y="3845049"/>
                  </a:lnTo>
                  <a:lnTo>
                    <a:pt x="3970218" y="3780526"/>
                  </a:lnTo>
                  <a:cubicBezTo>
                    <a:pt x="3991393" y="3771219"/>
                    <a:pt x="4012567" y="3762576"/>
                    <a:pt x="4033741" y="3753269"/>
                  </a:cubicBezTo>
                  <a:cubicBezTo>
                    <a:pt x="4093031" y="3728007"/>
                    <a:pt x="4149293" y="3704075"/>
                    <a:pt x="4200113" y="3680808"/>
                  </a:cubicBezTo>
                  <a:cubicBezTo>
                    <a:pt x="4295701" y="3638926"/>
                    <a:pt x="4295701" y="3638926"/>
                    <a:pt x="4295701" y="3638926"/>
                  </a:cubicBezTo>
                  <a:cubicBezTo>
                    <a:pt x="4441500" y="3572447"/>
                    <a:pt x="4441500" y="3572447"/>
                    <a:pt x="4441500" y="3572447"/>
                  </a:cubicBezTo>
                  <a:cubicBezTo>
                    <a:pt x="4453601" y="3566464"/>
                    <a:pt x="4464490" y="3561810"/>
                    <a:pt x="4474775" y="3557157"/>
                  </a:cubicBezTo>
                  <a:cubicBezTo>
                    <a:pt x="4479614" y="3554498"/>
                    <a:pt x="4484456" y="3552503"/>
                    <a:pt x="4489295" y="3549844"/>
                  </a:cubicBezTo>
                  <a:cubicBezTo>
                    <a:pt x="4528619" y="3531230"/>
                    <a:pt x="4528619" y="3531230"/>
                    <a:pt x="4528619" y="3531230"/>
                  </a:cubicBezTo>
                  <a:cubicBezTo>
                    <a:pt x="4536483" y="3527906"/>
                    <a:pt x="4544953" y="3531895"/>
                    <a:pt x="4547979" y="3539872"/>
                  </a:cubicBezTo>
                  <a:cubicBezTo>
                    <a:pt x="4551002" y="3547850"/>
                    <a:pt x="4547373" y="3557157"/>
                    <a:pt x="4540111" y="3561146"/>
                  </a:cubicBezTo>
                  <a:cubicBezTo>
                    <a:pt x="4500185" y="3579760"/>
                    <a:pt x="4500185" y="3579760"/>
                    <a:pt x="4500185" y="3579760"/>
                  </a:cubicBezTo>
                  <a:cubicBezTo>
                    <a:pt x="4495950" y="3581754"/>
                    <a:pt x="4491111" y="3583748"/>
                    <a:pt x="4486270" y="3586408"/>
                  </a:cubicBezTo>
                  <a:cubicBezTo>
                    <a:pt x="4475986" y="3591061"/>
                    <a:pt x="4465096" y="3596379"/>
                    <a:pt x="4452392" y="3601698"/>
                  </a:cubicBezTo>
                  <a:cubicBezTo>
                    <a:pt x="4306590" y="3668177"/>
                    <a:pt x="4306590" y="3668177"/>
                    <a:pt x="4306590" y="3668177"/>
                  </a:cubicBezTo>
                  <a:cubicBezTo>
                    <a:pt x="4211003" y="3710723"/>
                    <a:pt x="4211003" y="3710723"/>
                    <a:pt x="4211003" y="3710723"/>
                  </a:cubicBezTo>
                  <a:cubicBezTo>
                    <a:pt x="4160184" y="3733326"/>
                    <a:pt x="4103919" y="3757923"/>
                    <a:pt x="4044027" y="3783185"/>
                  </a:cubicBezTo>
                  <a:cubicBezTo>
                    <a:pt x="4023457" y="3791827"/>
                    <a:pt x="4002283" y="3801134"/>
                    <a:pt x="3980503" y="3810441"/>
                  </a:cubicBezTo>
                  <a:cubicBezTo>
                    <a:pt x="3881286" y="3852323"/>
                    <a:pt x="3782523" y="3892709"/>
                    <a:pt x="3684970" y="3931516"/>
                  </a:cubicBezTo>
                  <a:lnTo>
                    <a:pt x="3499640" y="4003264"/>
                  </a:lnTo>
                  <a:lnTo>
                    <a:pt x="3487762" y="4008505"/>
                  </a:lnTo>
                  <a:cubicBezTo>
                    <a:pt x="3475740" y="4013812"/>
                    <a:pt x="3475740" y="4013812"/>
                    <a:pt x="3475740" y="4013812"/>
                  </a:cubicBezTo>
                  <a:cubicBezTo>
                    <a:pt x="3425525" y="4036364"/>
                    <a:pt x="3368658" y="4060906"/>
                    <a:pt x="3309368" y="4086111"/>
                  </a:cubicBezTo>
                  <a:cubicBezTo>
                    <a:pt x="3288193" y="4095398"/>
                    <a:pt x="3267624" y="4104020"/>
                    <a:pt x="3245844" y="4113307"/>
                  </a:cubicBezTo>
                  <a:lnTo>
                    <a:pt x="3126053" y="4162361"/>
                  </a:lnTo>
                  <a:lnTo>
                    <a:pt x="3146591" y="4156156"/>
                  </a:lnTo>
                  <a:cubicBezTo>
                    <a:pt x="3193055" y="4142117"/>
                    <a:pt x="3193055" y="4142117"/>
                    <a:pt x="3193055" y="4142117"/>
                  </a:cubicBezTo>
                  <a:cubicBezTo>
                    <a:pt x="3222102" y="4133465"/>
                    <a:pt x="3252360" y="4124147"/>
                    <a:pt x="3281407" y="4114829"/>
                  </a:cubicBezTo>
                  <a:cubicBezTo>
                    <a:pt x="3289879" y="4112167"/>
                    <a:pt x="3297745" y="4109505"/>
                    <a:pt x="3306218" y="4106843"/>
                  </a:cubicBezTo>
                  <a:cubicBezTo>
                    <a:pt x="3364313" y="4088207"/>
                    <a:pt x="3364313" y="4088207"/>
                    <a:pt x="3364313" y="4088207"/>
                  </a:cubicBezTo>
                  <a:cubicBezTo>
                    <a:pt x="3367943" y="4086876"/>
                    <a:pt x="3370969" y="4086211"/>
                    <a:pt x="3374602" y="4084880"/>
                  </a:cubicBezTo>
                  <a:cubicBezTo>
                    <a:pt x="3380652" y="4082883"/>
                    <a:pt x="3387308" y="4080886"/>
                    <a:pt x="3393361" y="4078890"/>
                  </a:cubicBezTo>
                  <a:cubicBezTo>
                    <a:pt x="3540410" y="4030305"/>
                    <a:pt x="3540410" y="4030305"/>
                    <a:pt x="3540410" y="4030305"/>
                  </a:cubicBezTo>
                  <a:cubicBezTo>
                    <a:pt x="3659019" y="3989041"/>
                    <a:pt x="3659019" y="3989041"/>
                    <a:pt x="3659019" y="3989041"/>
                  </a:cubicBezTo>
                  <a:cubicBezTo>
                    <a:pt x="3934361" y="3893202"/>
                    <a:pt x="4248433" y="3771407"/>
                    <a:pt x="4520749" y="3654936"/>
                  </a:cubicBezTo>
                  <a:cubicBezTo>
                    <a:pt x="4604863" y="3619662"/>
                    <a:pt x="4604863" y="3619662"/>
                    <a:pt x="4604863" y="3619662"/>
                  </a:cubicBezTo>
                  <a:cubicBezTo>
                    <a:pt x="4621808" y="3612341"/>
                    <a:pt x="4638147" y="3605020"/>
                    <a:pt x="4654485" y="3598365"/>
                  </a:cubicBezTo>
                  <a:cubicBezTo>
                    <a:pt x="4662957" y="3594372"/>
                    <a:pt x="4671430" y="3590378"/>
                    <a:pt x="4679901" y="3587051"/>
                  </a:cubicBezTo>
                  <a:cubicBezTo>
                    <a:pt x="4693822" y="3581061"/>
                    <a:pt x="4707133" y="3575071"/>
                    <a:pt x="4719841" y="3569081"/>
                  </a:cubicBezTo>
                  <a:cubicBezTo>
                    <a:pt x="4751310" y="3555770"/>
                    <a:pt x="4778540" y="3543790"/>
                    <a:pt x="4802143" y="3533141"/>
                  </a:cubicBezTo>
                  <a:cubicBezTo>
                    <a:pt x="4894729" y="3491212"/>
                    <a:pt x="4894729" y="3491212"/>
                    <a:pt x="4894729" y="3491212"/>
                  </a:cubicBezTo>
                  <a:close/>
                  <a:moveTo>
                    <a:pt x="8104295" y="3463873"/>
                  </a:moveTo>
                  <a:cubicBezTo>
                    <a:pt x="8117600" y="3492453"/>
                    <a:pt x="8117600" y="3492453"/>
                    <a:pt x="8117600" y="3492453"/>
                  </a:cubicBezTo>
                  <a:cubicBezTo>
                    <a:pt x="8072847" y="3516380"/>
                    <a:pt x="8072847" y="3516380"/>
                    <a:pt x="8072847" y="3516380"/>
                  </a:cubicBezTo>
                  <a:cubicBezTo>
                    <a:pt x="7833358" y="3642661"/>
                    <a:pt x="7833358" y="3642661"/>
                    <a:pt x="7833358" y="3642661"/>
                  </a:cubicBezTo>
                  <a:cubicBezTo>
                    <a:pt x="7769857" y="3675893"/>
                    <a:pt x="7697890" y="3712448"/>
                    <a:pt x="7621688" y="3751662"/>
                  </a:cubicBezTo>
                  <a:cubicBezTo>
                    <a:pt x="7595079" y="3764955"/>
                    <a:pt x="7567864" y="3778912"/>
                    <a:pt x="7540044" y="3792869"/>
                  </a:cubicBezTo>
                  <a:cubicBezTo>
                    <a:pt x="7416675" y="3856010"/>
                    <a:pt x="7416675" y="3856010"/>
                    <a:pt x="7416675" y="3856010"/>
                  </a:cubicBezTo>
                  <a:cubicBezTo>
                    <a:pt x="7116104" y="4003560"/>
                    <a:pt x="7116104" y="4003560"/>
                    <a:pt x="7116104" y="4003560"/>
                  </a:cubicBezTo>
                  <a:cubicBezTo>
                    <a:pt x="7111265" y="4006219"/>
                    <a:pt x="7106427" y="4008877"/>
                    <a:pt x="7100984" y="4010871"/>
                  </a:cubicBezTo>
                  <a:cubicBezTo>
                    <a:pt x="7091913" y="4015523"/>
                    <a:pt x="7082842" y="4020176"/>
                    <a:pt x="7073164" y="4024828"/>
                  </a:cubicBezTo>
                  <a:cubicBezTo>
                    <a:pt x="6744171" y="4181019"/>
                    <a:pt x="6744171" y="4181019"/>
                    <a:pt x="6744171" y="4181019"/>
                  </a:cubicBezTo>
                  <a:cubicBezTo>
                    <a:pt x="6565159" y="4263434"/>
                    <a:pt x="6565159" y="4263434"/>
                    <a:pt x="6565159" y="4263434"/>
                  </a:cubicBezTo>
                  <a:cubicBezTo>
                    <a:pt x="6543990" y="4272739"/>
                    <a:pt x="6523428" y="4282708"/>
                    <a:pt x="6504077" y="4291349"/>
                  </a:cubicBezTo>
                  <a:cubicBezTo>
                    <a:pt x="6444204" y="4318599"/>
                    <a:pt x="6392797" y="4342526"/>
                    <a:pt x="6354094" y="4359142"/>
                  </a:cubicBezTo>
                  <a:lnTo>
                    <a:pt x="6273658" y="4395032"/>
                  </a:lnTo>
                  <a:cubicBezTo>
                    <a:pt x="6262774" y="4365123"/>
                    <a:pt x="6262774" y="4365123"/>
                    <a:pt x="6262774" y="4365123"/>
                  </a:cubicBezTo>
                  <a:cubicBezTo>
                    <a:pt x="6343207" y="4329898"/>
                    <a:pt x="6343207" y="4329898"/>
                    <a:pt x="6343207" y="4329898"/>
                  </a:cubicBezTo>
                  <a:cubicBezTo>
                    <a:pt x="6381913" y="4313282"/>
                    <a:pt x="6433317" y="4289355"/>
                    <a:pt x="6492586" y="4262104"/>
                  </a:cubicBezTo>
                  <a:cubicBezTo>
                    <a:pt x="6512543" y="4252800"/>
                    <a:pt x="6532499" y="4243495"/>
                    <a:pt x="6554272" y="4233525"/>
                  </a:cubicBezTo>
                  <a:cubicBezTo>
                    <a:pt x="6733284" y="4151774"/>
                    <a:pt x="6733284" y="4151774"/>
                    <a:pt x="6733284" y="4151774"/>
                  </a:cubicBezTo>
                  <a:cubicBezTo>
                    <a:pt x="6882058" y="4080658"/>
                    <a:pt x="6882058" y="4080658"/>
                    <a:pt x="6882058" y="4080658"/>
                  </a:cubicBezTo>
                  <a:cubicBezTo>
                    <a:pt x="7061674" y="3995584"/>
                    <a:pt x="7061674" y="3995584"/>
                    <a:pt x="7061674" y="3995584"/>
                  </a:cubicBezTo>
                  <a:cubicBezTo>
                    <a:pt x="7070745" y="3990932"/>
                    <a:pt x="7080422" y="3986279"/>
                    <a:pt x="7089493" y="3981627"/>
                  </a:cubicBezTo>
                  <a:cubicBezTo>
                    <a:pt x="7094332" y="3979633"/>
                    <a:pt x="7099170" y="3976974"/>
                    <a:pt x="7104613" y="3974316"/>
                  </a:cubicBezTo>
                  <a:cubicBezTo>
                    <a:pt x="7404578" y="3826766"/>
                    <a:pt x="7404578" y="3826766"/>
                    <a:pt x="7404578" y="3826766"/>
                  </a:cubicBezTo>
                  <a:cubicBezTo>
                    <a:pt x="7527951" y="3764290"/>
                    <a:pt x="7527951" y="3764290"/>
                    <a:pt x="7527951" y="3764290"/>
                  </a:cubicBezTo>
                  <a:cubicBezTo>
                    <a:pt x="7555768" y="3749668"/>
                    <a:pt x="7582983" y="3735711"/>
                    <a:pt x="7609593" y="3722418"/>
                  </a:cubicBezTo>
                  <a:cubicBezTo>
                    <a:pt x="7685794" y="3683869"/>
                    <a:pt x="7757762" y="3647314"/>
                    <a:pt x="7820658" y="3613417"/>
                  </a:cubicBezTo>
                  <a:cubicBezTo>
                    <a:pt x="8060147" y="3487800"/>
                    <a:pt x="8060147" y="3487800"/>
                    <a:pt x="8060147" y="3487800"/>
                  </a:cubicBezTo>
                  <a:cubicBezTo>
                    <a:pt x="8104295" y="3463873"/>
                    <a:pt x="8104295" y="3463873"/>
                    <a:pt x="8104295" y="3463873"/>
                  </a:cubicBezTo>
                  <a:close/>
                  <a:moveTo>
                    <a:pt x="10816884" y="3367733"/>
                  </a:moveTo>
                  <a:cubicBezTo>
                    <a:pt x="10820595" y="3368481"/>
                    <a:pt x="10824078" y="3370811"/>
                    <a:pt x="10826502" y="3374472"/>
                  </a:cubicBezTo>
                  <a:cubicBezTo>
                    <a:pt x="10830743" y="3381793"/>
                    <a:pt x="10829531" y="3391777"/>
                    <a:pt x="10822867" y="3396436"/>
                  </a:cubicBezTo>
                  <a:cubicBezTo>
                    <a:pt x="10792573" y="3420398"/>
                    <a:pt x="10792573" y="3420398"/>
                    <a:pt x="10792573" y="3420398"/>
                  </a:cubicBezTo>
                  <a:cubicBezTo>
                    <a:pt x="10483582" y="3652027"/>
                    <a:pt x="10483582" y="3652027"/>
                    <a:pt x="10483582" y="3652027"/>
                  </a:cubicBezTo>
                  <a:cubicBezTo>
                    <a:pt x="10199430" y="3859694"/>
                    <a:pt x="10199430" y="3859694"/>
                    <a:pt x="10199430" y="3859694"/>
                  </a:cubicBezTo>
                  <a:cubicBezTo>
                    <a:pt x="10196401" y="3861691"/>
                    <a:pt x="10192766" y="3864353"/>
                    <a:pt x="10189130" y="3867016"/>
                  </a:cubicBezTo>
                  <a:cubicBezTo>
                    <a:pt x="10183072" y="3871675"/>
                    <a:pt x="10176407" y="3876334"/>
                    <a:pt x="10170348" y="3880993"/>
                  </a:cubicBezTo>
                  <a:cubicBezTo>
                    <a:pt x="9861357" y="4100642"/>
                    <a:pt x="9861357" y="4100642"/>
                    <a:pt x="9861357" y="4100642"/>
                  </a:cubicBezTo>
                  <a:lnTo>
                    <a:pt x="9565694" y="4304315"/>
                  </a:lnTo>
                  <a:cubicBezTo>
                    <a:pt x="9550547" y="4277691"/>
                    <a:pt x="9550547" y="4277691"/>
                    <a:pt x="9550547" y="4277691"/>
                  </a:cubicBezTo>
                  <a:cubicBezTo>
                    <a:pt x="9845604" y="4073352"/>
                    <a:pt x="9845604" y="4073352"/>
                    <a:pt x="9845604" y="4073352"/>
                  </a:cubicBezTo>
                  <a:cubicBezTo>
                    <a:pt x="9952237" y="3997473"/>
                    <a:pt x="9952237" y="3997473"/>
                    <a:pt x="9952237" y="3997473"/>
                  </a:cubicBezTo>
                  <a:cubicBezTo>
                    <a:pt x="10153990" y="3854369"/>
                    <a:pt x="10153990" y="3854369"/>
                    <a:pt x="10153990" y="3854369"/>
                  </a:cubicBezTo>
                  <a:cubicBezTo>
                    <a:pt x="10160655" y="3849710"/>
                    <a:pt x="10166713" y="3845051"/>
                    <a:pt x="10172772" y="3840392"/>
                  </a:cubicBezTo>
                  <a:cubicBezTo>
                    <a:pt x="10176407" y="3837729"/>
                    <a:pt x="10180042" y="3835067"/>
                    <a:pt x="10183678" y="3833070"/>
                  </a:cubicBezTo>
                  <a:cubicBezTo>
                    <a:pt x="10467223" y="3625403"/>
                    <a:pt x="10467223" y="3625403"/>
                    <a:pt x="10467223" y="3625403"/>
                  </a:cubicBezTo>
                  <a:cubicBezTo>
                    <a:pt x="10775609" y="3393774"/>
                    <a:pt x="10775609" y="3393774"/>
                    <a:pt x="10775609" y="3393774"/>
                  </a:cubicBezTo>
                  <a:cubicBezTo>
                    <a:pt x="10805902" y="3370478"/>
                    <a:pt x="10805902" y="3370478"/>
                    <a:pt x="10805902" y="3370478"/>
                  </a:cubicBezTo>
                  <a:cubicBezTo>
                    <a:pt x="10809234" y="3367816"/>
                    <a:pt x="10813173" y="3366984"/>
                    <a:pt x="10816884" y="3367733"/>
                  </a:cubicBezTo>
                  <a:close/>
                  <a:moveTo>
                    <a:pt x="4458313" y="3347134"/>
                  </a:moveTo>
                  <a:cubicBezTo>
                    <a:pt x="4466176" y="3343808"/>
                    <a:pt x="4474642" y="3347800"/>
                    <a:pt x="4477666" y="3355782"/>
                  </a:cubicBezTo>
                  <a:cubicBezTo>
                    <a:pt x="4480689" y="3363765"/>
                    <a:pt x="4477060" y="3373078"/>
                    <a:pt x="4469804" y="3376404"/>
                  </a:cubicBezTo>
                  <a:cubicBezTo>
                    <a:pt x="4440775" y="3390373"/>
                    <a:pt x="4440775" y="3390373"/>
                    <a:pt x="4440775" y="3390373"/>
                  </a:cubicBezTo>
                  <a:cubicBezTo>
                    <a:pt x="4436540" y="3392369"/>
                    <a:pt x="4431702" y="3394364"/>
                    <a:pt x="4426865" y="3397025"/>
                  </a:cubicBezTo>
                  <a:cubicBezTo>
                    <a:pt x="4408720" y="3405008"/>
                    <a:pt x="4386345" y="3415651"/>
                    <a:pt x="4359127" y="3428290"/>
                  </a:cubicBezTo>
                  <a:cubicBezTo>
                    <a:pt x="4231512" y="3486163"/>
                    <a:pt x="4231512" y="3486163"/>
                    <a:pt x="4231512" y="3486163"/>
                  </a:cubicBezTo>
                  <a:cubicBezTo>
                    <a:pt x="4214578" y="3493481"/>
                    <a:pt x="4197039" y="3501463"/>
                    <a:pt x="4178894" y="3509446"/>
                  </a:cubicBezTo>
                  <a:cubicBezTo>
                    <a:pt x="4142606" y="3525411"/>
                    <a:pt x="4105110" y="3542041"/>
                    <a:pt x="4065193" y="3560002"/>
                  </a:cubicBezTo>
                  <a:cubicBezTo>
                    <a:pt x="3918832" y="3622532"/>
                    <a:pt x="3918832" y="3622532"/>
                    <a:pt x="3918832" y="3622532"/>
                  </a:cubicBezTo>
                  <a:cubicBezTo>
                    <a:pt x="3758562" y="3689718"/>
                    <a:pt x="3758562" y="3689718"/>
                    <a:pt x="3758562" y="3689718"/>
                  </a:cubicBezTo>
                  <a:cubicBezTo>
                    <a:pt x="3644861" y="3735617"/>
                    <a:pt x="3644861" y="3735617"/>
                    <a:pt x="3644861" y="3735617"/>
                  </a:cubicBezTo>
                  <a:lnTo>
                    <a:pt x="3392587" y="3833784"/>
                  </a:lnTo>
                  <a:lnTo>
                    <a:pt x="3329928" y="3861496"/>
                  </a:lnTo>
                  <a:cubicBezTo>
                    <a:pt x="3184173" y="3924026"/>
                    <a:pt x="3184173" y="3924026"/>
                    <a:pt x="3184173" y="3924026"/>
                  </a:cubicBezTo>
                  <a:cubicBezTo>
                    <a:pt x="3023296" y="3991212"/>
                    <a:pt x="3023296" y="3991212"/>
                    <a:pt x="3023296" y="3991212"/>
                  </a:cubicBezTo>
                  <a:cubicBezTo>
                    <a:pt x="2909594" y="4037111"/>
                    <a:pt x="2909594" y="4037111"/>
                    <a:pt x="2909594" y="4037111"/>
                  </a:cubicBezTo>
                  <a:cubicBezTo>
                    <a:pt x="2728155" y="4109619"/>
                    <a:pt x="2568488" y="4170153"/>
                    <a:pt x="2421522" y="4222040"/>
                  </a:cubicBezTo>
                  <a:cubicBezTo>
                    <a:pt x="2386444" y="4234679"/>
                    <a:pt x="2386444" y="4234679"/>
                    <a:pt x="2386444" y="4234679"/>
                  </a:cubicBezTo>
                  <a:cubicBezTo>
                    <a:pt x="2377372" y="4238005"/>
                    <a:pt x="2367697" y="4241331"/>
                    <a:pt x="2358624" y="4244657"/>
                  </a:cubicBezTo>
                  <a:cubicBezTo>
                    <a:pt x="2201981" y="4298539"/>
                    <a:pt x="2201981" y="4298539"/>
                    <a:pt x="2201981" y="4298539"/>
                  </a:cubicBezTo>
                  <a:cubicBezTo>
                    <a:pt x="2047759" y="4349760"/>
                    <a:pt x="2047759" y="4349760"/>
                    <a:pt x="2047759" y="4349760"/>
                  </a:cubicBezTo>
                  <a:cubicBezTo>
                    <a:pt x="1926798" y="4388343"/>
                    <a:pt x="1926798" y="4388343"/>
                    <a:pt x="1926798" y="4388343"/>
                  </a:cubicBezTo>
                  <a:cubicBezTo>
                    <a:pt x="1894139" y="4398986"/>
                    <a:pt x="1860875" y="4408964"/>
                    <a:pt x="1829425" y="4418277"/>
                  </a:cubicBezTo>
                  <a:cubicBezTo>
                    <a:pt x="1713909" y="4452868"/>
                    <a:pt x="1713909" y="4452868"/>
                    <a:pt x="1713909" y="4452868"/>
                  </a:cubicBezTo>
                  <a:cubicBezTo>
                    <a:pt x="1696976" y="4458190"/>
                    <a:pt x="1696976" y="4458190"/>
                    <a:pt x="1696976" y="4458190"/>
                  </a:cubicBezTo>
                  <a:cubicBezTo>
                    <a:pt x="1681250" y="4462181"/>
                    <a:pt x="1666130" y="4466837"/>
                    <a:pt x="1651010" y="4471494"/>
                  </a:cubicBezTo>
                  <a:cubicBezTo>
                    <a:pt x="1594764" y="4487459"/>
                    <a:pt x="1540938" y="4502759"/>
                    <a:pt x="1490134" y="4516728"/>
                  </a:cubicBezTo>
                  <a:cubicBezTo>
                    <a:pt x="1398205" y="4541341"/>
                    <a:pt x="1398205" y="4541341"/>
                    <a:pt x="1398205" y="4541341"/>
                  </a:cubicBezTo>
                  <a:cubicBezTo>
                    <a:pt x="1242167" y="4581919"/>
                    <a:pt x="1242167" y="4581919"/>
                    <a:pt x="1242167" y="4581919"/>
                  </a:cubicBezTo>
                  <a:cubicBezTo>
                    <a:pt x="1227046" y="4585910"/>
                    <a:pt x="1213741" y="4589236"/>
                    <a:pt x="1200435" y="4592562"/>
                  </a:cubicBezTo>
                  <a:cubicBezTo>
                    <a:pt x="1193178" y="4594558"/>
                    <a:pt x="1186525" y="4595888"/>
                    <a:pt x="1179872" y="4597884"/>
                  </a:cubicBezTo>
                  <a:cubicBezTo>
                    <a:pt x="1061332" y="4626488"/>
                    <a:pt x="1061332" y="4626488"/>
                    <a:pt x="1061332" y="4626488"/>
                  </a:cubicBezTo>
                  <a:cubicBezTo>
                    <a:pt x="1060727" y="4626488"/>
                    <a:pt x="1060122" y="4627153"/>
                    <a:pt x="1059518" y="4627153"/>
                  </a:cubicBezTo>
                  <a:cubicBezTo>
                    <a:pt x="1052260" y="4627153"/>
                    <a:pt x="1045607" y="4621832"/>
                    <a:pt x="1044397" y="4614514"/>
                  </a:cubicBezTo>
                  <a:cubicBezTo>
                    <a:pt x="1042583" y="4605866"/>
                    <a:pt x="1047421" y="4597219"/>
                    <a:pt x="1055284" y="4595223"/>
                  </a:cubicBezTo>
                  <a:cubicBezTo>
                    <a:pt x="1066775" y="4592562"/>
                    <a:pt x="1066775" y="4592562"/>
                    <a:pt x="1066775" y="4592562"/>
                  </a:cubicBezTo>
                  <a:cubicBezTo>
                    <a:pt x="1173219" y="4566619"/>
                    <a:pt x="1173219" y="4566619"/>
                    <a:pt x="1173219" y="4566619"/>
                  </a:cubicBezTo>
                  <a:cubicBezTo>
                    <a:pt x="1179872" y="4564623"/>
                    <a:pt x="1186525" y="4563293"/>
                    <a:pt x="1193782" y="4561297"/>
                  </a:cubicBezTo>
                  <a:cubicBezTo>
                    <a:pt x="1207088" y="4557971"/>
                    <a:pt x="1220998" y="4554645"/>
                    <a:pt x="1235514" y="4551319"/>
                  </a:cubicBezTo>
                  <a:cubicBezTo>
                    <a:pt x="1391552" y="4510741"/>
                    <a:pt x="1391552" y="4510741"/>
                    <a:pt x="1391552" y="4510741"/>
                  </a:cubicBezTo>
                  <a:cubicBezTo>
                    <a:pt x="1483481" y="4485463"/>
                    <a:pt x="1483481" y="4485463"/>
                    <a:pt x="1483481" y="4485463"/>
                  </a:cubicBezTo>
                  <a:cubicBezTo>
                    <a:pt x="1533680" y="4472159"/>
                    <a:pt x="1587507" y="4456859"/>
                    <a:pt x="1643753" y="4440229"/>
                  </a:cubicBezTo>
                  <a:cubicBezTo>
                    <a:pt x="1658873" y="4436238"/>
                    <a:pt x="1673992" y="4431581"/>
                    <a:pt x="1689717" y="4426925"/>
                  </a:cubicBezTo>
                  <a:cubicBezTo>
                    <a:pt x="1716933" y="4418942"/>
                    <a:pt x="1716933" y="4418942"/>
                    <a:pt x="1716933" y="4418942"/>
                  </a:cubicBezTo>
                  <a:cubicBezTo>
                    <a:pt x="1821563" y="4387677"/>
                    <a:pt x="1821563" y="4387677"/>
                    <a:pt x="1821563" y="4387677"/>
                  </a:cubicBezTo>
                  <a:cubicBezTo>
                    <a:pt x="1853617" y="4377699"/>
                    <a:pt x="1885671" y="4368386"/>
                    <a:pt x="1918330" y="4357743"/>
                  </a:cubicBezTo>
                  <a:cubicBezTo>
                    <a:pt x="2039291" y="4319161"/>
                    <a:pt x="2039291" y="4319161"/>
                    <a:pt x="2039291" y="4319161"/>
                  </a:cubicBezTo>
                  <a:cubicBezTo>
                    <a:pt x="2196537" y="4267274"/>
                    <a:pt x="2196537" y="4267274"/>
                    <a:pt x="2196537" y="4267274"/>
                  </a:cubicBezTo>
                  <a:cubicBezTo>
                    <a:pt x="2350156" y="4214057"/>
                    <a:pt x="2350156" y="4214057"/>
                    <a:pt x="2350156" y="4214057"/>
                  </a:cubicBezTo>
                  <a:cubicBezTo>
                    <a:pt x="2359228" y="4211397"/>
                    <a:pt x="2368300" y="4207405"/>
                    <a:pt x="2377372" y="4204744"/>
                  </a:cubicBezTo>
                  <a:cubicBezTo>
                    <a:pt x="2412450" y="4192105"/>
                    <a:pt x="2412450" y="4192105"/>
                    <a:pt x="2412450" y="4192105"/>
                  </a:cubicBezTo>
                  <a:cubicBezTo>
                    <a:pt x="2485631" y="4165830"/>
                    <a:pt x="2562138" y="4137724"/>
                    <a:pt x="2643029" y="4107125"/>
                  </a:cubicBezTo>
                  <a:lnTo>
                    <a:pt x="2861847" y="4021989"/>
                  </a:lnTo>
                  <a:lnTo>
                    <a:pt x="2847735" y="4026657"/>
                  </a:lnTo>
                  <a:cubicBezTo>
                    <a:pt x="2782417" y="4048266"/>
                    <a:pt x="2782417" y="4048266"/>
                    <a:pt x="2782417" y="4048266"/>
                  </a:cubicBezTo>
                  <a:cubicBezTo>
                    <a:pt x="2661457" y="4086849"/>
                    <a:pt x="2661457" y="4086849"/>
                    <a:pt x="2661457" y="4086849"/>
                  </a:cubicBezTo>
                  <a:cubicBezTo>
                    <a:pt x="2628798" y="4097492"/>
                    <a:pt x="2596139" y="4106805"/>
                    <a:pt x="2564689" y="4116783"/>
                  </a:cubicBezTo>
                  <a:cubicBezTo>
                    <a:pt x="2449174" y="4151374"/>
                    <a:pt x="2449174" y="4151374"/>
                    <a:pt x="2449174" y="4151374"/>
                  </a:cubicBezTo>
                  <a:cubicBezTo>
                    <a:pt x="2431634" y="4156030"/>
                    <a:pt x="2431634" y="4156030"/>
                    <a:pt x="2431634" y="4156030"/>
                  </a:cubicBezTo>
                  <a:cubicBezTo>
                    <a:pt x="2416514" y="4160687"/>
                    <a:pt x="2401395" y="4165343"/>
                    <a:pt x="2386274" y="4169335"/>
                  </a:cubicBezTo>
                  <a:cubicBezTo>
                    <a:pt x="2329423" y="4185965"/>
                    <a:pt x="2276201" y="4201265"/>
                    <a:pt x="2225398" y="4214569"/>
                  </a:cubicBezTo>
                  <a:cubicBezTo>
                    <a:pt x="2133469" y="4239847"/>
                    <a:pt x="2133469" y="4239847"/>
                    <a:pt x="2133469" y="4239847"/>
                  </a:cubicBezTo>
                  <a:cubicBezTo>
                    <a:pt x="1976827" y="4280425"/>
                    <a:pt x="1976827" y="4280425"/>
                    <a:pt x="1976827" y="4280425"/>
                  </a:cubicBezTo>
                  <a:cubicBezTo>
                    <a:pt x="1962311" y="4284416"/>
                    <a:pt x="1948402" y="4287742"/>
                    <a:pt x="1935096" y="4291068"/>
                  </a:cubicBezTo>
                  <a:cubicBezTo>
                    <a:pt x="1927838" y="4292399"/>
                    <a:pt x="1921185" y="4294394"/>
                    <a:pt x="1914533" y="4295725"/>
                  </a:cubicBezTo>
                  <a:cubicBezTo>
                    <a:pt x="1796597" y="4324994"/>
                    <a:pt x="1796597" y="4324994"/>
                    <a:pt x="1796597" y="4324994"/>
                  </a:cubicBezTo>
                  <a:cubicBezTo>
                    <a:pt x="1795387" y="4324994"/>
                    <a:pt x="1794783" y="4324994"/>
                    <a:pt x="1794178" y="4324994"/>
                  </a:cubicBezTo>
                  <a:cubicBezTo>
                    <a:pt x="1786920" y="4325659"/>
                    <a:pt x="1780872" y="4320338"/>
                    <a:pt x="1779058" y="4312355"/>
                  </a:cubicBezTo>
                  <a:cubicBezTo>
                    <a:pt x="1777243" y="4303707"/>
                    <a:pt x="1782686" y="4295725"/>
                    <a:pt x="1790549" y="4293729"/>
                  </a:cubicBezTo>
                  <a:cubicBezTo>
                    <a:pt x="1802040" y="4291068"/>
                    <a:pt x="1802040" y="4291068"/>
                    <a:pt x="1802040" y="4291068"/>
                  </a:cubicBezTo>
                  <a:cubicBezTo>
                    <a:pt x="1908484" y="4265125"/>
                    <a:pt x="1908484" y="4265125"/>
                    <a:pt x="1908484" y="4265125"/>
                  </a:cubicBezTo>
                  <a:cubicBezTo>
                    <a:pt x="1915137" y="4263129"/>
                    <a:pt x="1921790" y="4261799"/>
                    <a:pt x="1929047" y="4259803"/>
                  </a:cubicBezTo>
                  <a:cubicBezTo>
                    <a:pt x="1941749" y="4256477"/>
                    <a:pt x="1955659" y="4253151"/>
                    <a:pt x="1970175" y="4249160"/>
                  </a:cubicBezTo>
                  <a:cubicBezTo>
                    <a:pt x="2126816" y="4208582"/>
                    <a:pt x="2126816" y="4208582"/>
                    <a:pt x="2126816" y="4208582"/>
                  </a:cubicBezTo>
                  <a:cubicBezTo>
                    <a:pt x="2218141" y="4183969"/>
                    <a:pt x="2218141" y="4183969"/>
                    <a:pt x="2218141" y="4183969"/>
                  </a:cubicBezTo>
                  <a:cubicBezTo>
                    <a:pt x="2268944" y="4170000"/>
                    <a:pt x="2322166" y="4154700"/>
                    <a:pt x="2378413" y="4138735"/>
                  </a:cubicBezTo>
                  <a:cubicBezTo>
                    <a:pt x="2393532" y="4134079"/>
                    <a:pt x="2409257" y="4130087"/>
                    <a:pt x="2424377" y="4125431"/>
                  </a:cubicBezTo>
                  <a:cubicBezTo>
                    <a:pt x="2452197" y="4117448"/>
                    <a:pt x="2452197" y="4117448"/>
                    <a:pt x="2452197" y="4117448"/>
                  </a:cubicBezTo>
                  <a:cubicBezTo>
                    <a:pt x="2556827" y="4085518"/>
                    <a:pt x="2556827" y="4085518"/>
                    <a:pt x="2556827" y="4085518"/>
                  </a:cubicBezTo>
                  <a:cubicBezTo>
                    <a:pt x="2588277" y="4076205"/>
                    <a:pt x="2620936" y="4066227"/>
                    <a:pt x="2653594" y="4056249"/>
                  </a:cubicBezTo>
                  <a:cubicBezTo>
                    <a:pt x="2773951" y="4017667"/>
                    <a:pt x="2773951" y="4017667"/>
                    <a:pt x="2773951" y="4017667"/>
                  </a:cubicBezTo>
                  <a:cubicBezTo>
                    <a:pt x="2931197" y="3965780"/>
                    <a:pt x="2931197" y="3965780"/>
                    <a:pt x="2931197" y="3965780"/>
                  </a:cubicBezTo>
                  <a:cubicBezTo>
                    <a:pt x="3084816" y="3912563"/>
                    <a:pt x="3084816" y="3912563"/>
                    <a:pt x="3084816" y="3912563"/>
                  </a:cubicBezTo>
                  <a:cubicBezTo>
                    <a:pt x="3093889" y="3909237"/>
                    <a:pt x="3103564" y="3905911"/>
                    <a:pt x="3112636" y="3902585"/>
                  </a:cubicBezTo>
                  <a:cubicBezTo>
                    <a:pt x="3147110" y="3889946"/>
                    <a:pt x="3147110" y="3889946"/>
                    <a:pt x="3147110" y="3889946"/>
                  </a:cubicBezTo>
                  <a:cubicBezTo>
                    <a:pt x="3220594" y="3864003"/>
                    <a:pt x="3297099" y="3835898"/>
                    <a:pt x="3377917" y="3805298"/>
                  </a:cubicBezTo>
                  <a:lnTo>
                    <a:pt x="3391646" y="3799970"/>
                  </a:lnTo>
                  <a:lnTo>
                    <a:pt x="3433350" y="3781670"/>
                  </a:lnTo>
                  <a:cubicBezTo>
                    <a:pt x="3451494" y="3773688"/>
                    <a:pt x="3469032" y="3765705"/>
                    <a:pt x="3485363" y="3758388"/>
                  </a:cubicBezTo>
                  <a:cubicBezTo>
                    <a:pt x="3612974" y="3700515"/>
                    <a:pt x="3612974" y="3700515"/>
                    <a:pt x="3612974" y="3700515"/>
                  </a:cubicBezTo>
                  <a:cubicBezTo>
                    <a:pt x="3640191" y="3687876"/>
                    <a:pt x="3662567" y="3677898"/>
                    <a:pt x="3680108" y="3669250"/>
                  </a:cubicBezTo>
                  <a:cubicBezTo>
                    <a:pt x="3685550" y="3666589"/>
                    <a:pt x="3690390" y="3664593"/>
                    <a:pt x="3694621" y="3662598"/>
                  </a:cubicBezTo>
                  <a:cubicBezTo>
                    <a:pt x="3723653" y="3648628"/>
                    <a:pt x="3723653" y="3648628"/>
                    <a:pt x="3723653" y="3648628"/>
                  </a:cubicBezTo>
                  <a:cubicBezTo>
                    <a:pt x="3730910" y="3645302"/>
                    <a:pt x="3739376" y="3649294"/>
                    <a:pt x="3742401" y="3657276"/>
                  </a:cubicBezTo>
                  <a:lnTo>
                    <a:pt x="3742581" y="3662083"/>
                  </a:lnTo>
                  <a:lnTo>
                    <a:pt x="3746502" y="3660500"/>
                  </a:lnTo>
                  <a:cubicBezTo>
                    <a:pt x="3748279" y="3659783"/>
                    <a:pt x="3748279" y="3659783"/>
                    <a:pt x="3748279" y="3659783"/>
                  </a:cubicBezTo>
                  <a:cubicBezTo>
                    <a:pt x="3913389" y="3590601"/>
                    <a:pt x="3913389" y="3590601"/>
                    <a:pt x="3913389" y="3590601"/>
                  </a:cubicBezTo>
                  <a:cubicBezTo>
                    <a:pt x="4054307" y="3530067"/>
                    <a:pt x="4054307" y="3530067"/>
                    <a:pt x="4054307" y="3530067"/>
                  </a:cubicBezTo>
                  <a:cubicBezTo>
                    <a:pt x="4094829" y="3512772"/>
                    <a:pt x="4131721" y="3496141"/>
                    <a:pt x="4168010" y="3480176"/>
                  </a:cubicBezTo>
                  <a:cubicBezTo>
                    <a:pt x="4186154" y="3471529"/>
                    <a:pt x="4203693" y="3464211"/>
                    <a:pt x="4220627" y="3456894"/>
                  </a:cubicBezTo>
                  <a:cubicBezTo>
                    <a:pt x="4347636" y="3398356"/>
                    <a:pt x="4347636" y="3398356"/>
                    <a:pt x="4347636" y="3398356"/>
                  </a:cubicBezTo>
                  <a:cubicBezTo>
                    <a:pt x="4374851" y="3386382"/>
                    <a:pt x="4397229" y="3375738"/>
                    <a:pt x="4415373" y="3367756"/>
                  </a:cubicBezTo>
                  <a:cubicBezTo>
                    <a:pt x="4420211" y="3365095"/>
                    <a:pt x="4425049" y="3363099"/>
                    <a:pt x="4429888" y="3361104"/>
                  </a:cubicBezTo>
                  <a:cubicBezTo>
                    <a:pt x="4458313" y="3347134"/>
                    <a:pt x="4458313" y="3347134"/>
                    <a:pt x="4458313" y="3347134"/>
                  </a:cubicBezTo>
                  <a:close/>
                  <a:moveTo>
                    <a:pt x="8820078" y="3341296"/>
                  </a:moveTo>
                  <a:cubicBezTo>
                    <a:pt x="8823633" y="3342458"/>
                    <a:pt x="8826810" y="3345115"/>
                    <a:pt x="8828625" y="3349101"/>
                  </a:cubicBezTo>
                  <a:cubicBezTo>
                    <a:pt x="8832861" y="3356408"/>
                    <a:pt x="8829836" y="3366372"/>
                    <a:pt x="8823179" y="3370358"/>
                  </a:cubicBezTo>
                  <a:cubicBezTo>
                    <a:pt x="8649512" y="3473987"/>
                    <a:pt x="8649512" y="3473987"/>
                    <a:pt x="8649512" y="3473987"/>
                  </a:cubicBezTo>
                  <a:cubicBezTo>
                    <a:pt x="8556930" y="3527795"/>
                    <a:pt x="8556930" y="3527795"/>
                    <a:pt x="8556930" y="3527795"/>
                  </a:cubicBezTo>
                  <a:cubicBezTo>
                    <a:pt x="8257400" y="3701839"/>
                    <a:pt x="8257400" y="3701839"/>
                    <a:pt x="8257400" y="3701839"/>
                  </a:cubicBezTo>
                  <a:cubicBezTo>
                    <a:pt x="8036534" y="3826061"/>
                    <a:pt x="8036534" y="3826061"/>
                    <a:pt x="8036534" y="3826061"/>
                  </a:cubicBezTo>
                  <a:cubicBezTo>
                    <a:pt x="8023222" y="3834032"/>
                    <a:pt x="8009910" y="3841339"/>
                    <a:pt x="7995992" y="3849311"/>
                  </a:cubicBezTo>
                  <a:cubicBezTo>
                    <a:pt x="7957265" y="3871232"/>
                    <a:pt x="7916722" y="3893818"/>
                    <a:pt x="7875575" y="3916404"/>
                  </a:cubicBezTo>
                  <a:cubicBezTo>
                    <a:pt x="7616587" y="4057234"/>
                    <a:pt x="7616587" y="4057234"/>
                    <a:pt x="7616587" y="4057234"/>
                  </a:cubicBezTo>
                  <a:cubicBezTo>
                    <a:pt x="7605090" y="4063876"/>
                    <a:pt x="7593593" y="4069855"/>
                    <a:pt x="7582096" y="4075834"/>
                  </a:cubicBezTo>
                  <a:cubicBezTo>
                    <a:pt x="7269862" y="4241242"/>
                    <a:pt x="7269862" y="4241242"/>
                    <a:pt x="7269862" y="4241242"/>
                  </a:cubicBezTo>
                  <a:cubicBezTo>
                    <a:pt x="6955204" y="4402000"/>
                    <a:pt x="6955204" y="4402000"/>
                    <a:pt x="6955204" y="4402000"/>
                  </a:cubicBezTo>
                  <a:cubicBezTo>
                    <a:pt x="6942496" y="4408643"/>
                    <a:pt x="6929184" y="4415286"/>
                    <a:pt x="6916476" y="4421928"/>
                  </a:cubicBezTo>
                  <a:cubicBezTo>
                    <a:pt x="6610894" y="4573387"/>
                    <a:pt x="6610894" y="4573387"/>
                    <a:pt x="6610894" y="4573387"/>
                  </a:cubicBezTo>
                  <a:cubicBezTo>
                    <a:pt x="6600004" y="4578701"/>
                    <a:pt x="6589111" y="4583351"/>
                    <a:pt x="6578825" y="4588665"/>
                  </a:cubicBezTo>
                  <a:cubicBezTo>
                    <a:pt x="6572773" y="4591322"/>
                    <a:pt x="6567327" y="4593979"/>
                    <a:pt x="6561275" y="4597301"/>
                  </a:cubicBezTo>
                  <a:cubicBezTo>
                    <a:pt x="6267796" y="4737466"/>
                    <a:pt x="6267796" y="4737466"/>
                    <a:pt x="6267796" y="4737466"/>
                  </a:cubicBezTo>
                  <a:cubicBezTo>
                    <a:pt x="5934381" y="4891581"/>
                    <a:pt x="5934381" y="4891581"/>
                    <a:pt x="5934381" y="4891581"/>
                  </a:cubicBezTo>
                  <a:cubicBezTo>
                    <a:pt x="5924094" y="4896231"/>
                    <a:pt x="5914412" y="4900881"/>
                    <a:pt x="5904126" y="4904867"/>
                  </a:cubicBezTo>
                  <a:cubicBezTo>
                    <a:pt x="5898679" y="4907524"/>
                    <a:pt x="5893233" y="4910181"/>
                    <a:pt x="5887787" y="4912174"/>
                  </a:cubicBezTo>
                  <a:cubicBezTo>
                    <a:pt x="5620329" y="5031746"/>
                    <a:pt x="5620329" y="5031746"/>
                    <a:pt x="5620329" y="5031746"/>
                  </a:cubicBezTo>
                  <a:cubicBezTo>
                    <a:pt x="5596730" y="5042375"/>
                    <a:pt x="5573735" y="5052339"/>
                    <a:pt x="5551345" y="5062304"/>
                  </a:cubicBezTo>
                  <a:cubicBezTo>
                    <a:pt x="5294778" y="5172576"/>
                    <a:pt x="5294778" y="5172576"/>
                    <a:pt x="5294778" y="5172576"/>
                  </a:cubicBezTo>
                  <a:cubicBezTo>
                    <a:pt x="5258471" y="5188519"/>
                    <a:pt x="5222770" y="5203133"/>
                    <a:pt x="5188883" y="5217083"/>
                  </a:cubicBezTo>
                  <a:lnTo>
                    <a:pt x="5175068" y="5222683"/>
                  </a:lnTo>
                  <a:lnTo>
                    <a:pt x="5093614" y="5222683"/>
                  </a:lnTo>
                  <a:lnTo>
                    <a:pt x="5108555" y="5216502"/>
                  </a:lnTo>
                  <a:cubicBezTo>
                    <a:pt x="5139265" y="5203797"/>
                    <a:pt x="5139265" y="5203797"/>
                    <a:pt x="5139265" y="5203797"/>
                  </a:cubicBezTo>
                  <a:cubicBezTo>
                    <a:pt x="5152578" y="5198483"/>
                    <a:pt x="5165285" y="5192504"/>
                    <a:pt x="5178596" y="5187190"/>
                  </a:cubicBezTo>
                  <a:cubicBezTo>
                    <a:pt x="5212483" y="5173240"/>
                    <a:pt x="5248184" y="5158626"/>
                    <a:pt x="5284491" y="5142683"/>
                  </a:cubicBezTo>
                  <a:cubicBezTo>
                    <a:pt x="5540455" y="5032411"/>
                    <a:pt x="5540455" y="5032411"/>
                    <a:pt x="5540455" y="5032411"/>
                  </a:cubicBezTo>
                  <a:cubicBezTo>
                    <a:pt x="5562843" y="5023111"/>
                    <a:pt x="5585836" y="5013146"/>
                    <a:pt x="5608831" y="5002518"/>
                  </a:cubicBezTo>
                  <a:cubicBezTo>
                    <a:pt x="5876896" y="4882945"/>
                    <a:pt x="5876896" y="4882945"/>
                    <a:pt x="5876896" y="4882945"/>
                  </a:cubicBezTo>
                  <a:cubicBezTo>
                    <a:pt x="5882341" y="4880288"/>
                    <a:pt x="5887787" y="4878295"/>
                    <a:pt x="5893233" y="4875638"/>
                  </a:cubicBezTo>
                  <a:cubicBezTo>
                    <a:pt x="5903520" y="4870988"/>
                    <a:pt x="5913202" y="4867003"/>
                    <a:pt x="5923490" y="4862352"/>
                  </a:cubicBezTo>
                  <a:cubicBezTo>
                    <a:pt x="6256301" y="4708237"/>
                    <a:pt x="6256301" y="4708237"/>
                    <a:pt x="6256301" y="4708237"/>
                  </a:cubicBezTo>
                  <a:cubicBezTo>
                    <a:pt x="6549780" y="4568072"/>
                    <a:pt x="6549780" y="4568072"/>
                    <a:pt x="6549780" y="4568072"/>
                  </a:cubicBezTo>
                  <a:cubicBezTo>
                    <a:pt x="6555225" y="4564751"/>
                    <a:pt x="6561275" y="4562094"/>
                    <a:pt x="6567327" y="4559436"/>
                  </a:cubicBezTo>
                  <a:cubicBezTo>
                    <a:pt x="6577615" y="4554122"/>
                    <a:pt x="6588506" y="4549472"/>
                    <a:pt x="6598794" y="4544158"/>
                  </a:cubicBezTo>
                  <a:cubicBezTo>
                    <a:pt x="6904375" y="4392700"/>
                    <a:pt x="6904375" y="4392700"/>
                    <a:pt x="6904375" y="4392700"/>
                  </a:cubicBezTo>
                  <a:cubicBezTo>
                    <a:pt x="6917082" y="4386721"/>
                    <a:pt x="6930393" y="4380078"/>
                    <a:pt x="6943102" y="4373435"/>
                  </a:cubicBezTo>
                  <a:cubicBezTo>
                    <a:pt x="7257155" y="4212677"/>
                    <a:pt x="7257155" y="4212677"/>
                    <a:pt x="7257155" y="4212677"/>
                  </a:cubicBezTo>
                  <a:cubicBezTo>
                    <a:pt x="7569388" y="4047269"/>
                    <a:pt x="7569388" y="4047269"/>
                    <a:pt x="7569388" y="4047269"/>
                  </a:cubicBezTo>
                  <a:cubicBezTo>
                    <a:pt x="7580886" y="4041291"/>
                    <a:pt x="7592383" y="4035312"/>
                    <a:pt x="7603880" y="4029333"/>
                  </a:cubicBezTo>
                  <a:cubicBezTo>
                    <a:pt x="7862868" y="3887840"/>
                    <a:pt x="7862868" y="3887840"/>
                    <a:pt x="7862868" y="3887840"/>
                  </a:cubicBezTo>
                  <a:cubicBezTo>
                    <a:pt x="7904015" y="3865254"/>
                    <a:pt x="7943952" y="3842668"/>
                    <a:pt x="7982680" y="3820746"/>
                  </a:cubicBezTo>
                  <a:cubicBezTo>
                    <a:pt x="7996597" y="3813439"/>
                    <a:pt x="8009910" y="3805468"/>
                    <a:pt x="8023827" y="3798161"/>
                  </a:cubicBezTo>
                  <a:cubicBezTo>
                    <a:pt x="8244088" y="3673274"/>
                    <a:pt x="8244088" y="3673274"/>
                    <a:pt x="8244088" y="3673274"/>
                  </a:cubicBezTo>
                  <a:cubicBezTo>
                    <a:pt x="8568427" y="3485280"/>
                    <a:pt x="8568427" y="3485280"/>
                    <a:pt x="8568427" y="3485280"/>
                  </a:cubicBezTo>
                  <a:cubicBezTo>
                    <a:pt x="8635595" y="3445423"/>
                    <a:pt x="8635595" y="3445423"/>
                    <a:pt x="8635595" y="3445423"/>
                  </a:cubicBezTo>
                  <a:cubicBezTo>
                    <a:pt x="8809262" y="3342458"/>
                    <a:pt x="8809262" y="3342458"/>
                    <a:pt x="8809262" y="3342458"/>
                  </a:cubicBezTo>
                  <a:cubicBezTo>
                    <a:pt x="8812590" y="3340465"/>
                    <a:pt x="8816523" y="3340133"/>
                    <a:pt x="8820078" y="3341296"/>
                  </a:cubicBezTo>
                  <a:close/>
                  <a:moveTo>
                    <a:pt x="11334096" y="3292680"/>
                  </a:moveTo>
                  <a:lnTo>
                    <a:pt x="11334096" y="3331780"/>
                  </a:lnTo>
                  <a:lnTo>
                    <a:pt x="11125922" y="3495962"/>
                  </a:lnTo>
                  <a:cubicBezTo>
                    <a:pt x="11029074" y="3571739"/>
                    <a:pt x="10935761" y="3644120"/>
                    <a:pt x="10845624" y="3713387"/>
                  </a:cubicBezTo>
                  <a:cubicBezTo>
                    <a:pt x="10456643" y="4013045"/>
                    <a:pt x="10068873" y="4297422"/>
                    <a:pt x="9725263" y="4535953"/>
                  </a:cubicBezTo>
                  <a:cubicBezTo>
                    <a:pt x="9576447" y="4639604"/>
                    <a:pt x="9422790" y="4743920"/>
                    <a:pt x="9267924" y="4845578"/>
                  </a:cubicBezTo>
                  <a:cubicBezTo>
                    <a:pt x="9142700" y="4927303"/>
                    <a:pt x="9142700" y="4927303"/>
                    <a:pt x="9142700" y="4927303"/>
                  </a:cubicBezTo>
                  <a:cubicBezTo>
                    <a:pt x="9075551" y="4970491"/>
                    <a:pt x="9075551" y="4970491"/>
                    <a:pt x="9075551" y="4970491"/>
                  </a:cubicBezTo>
                  <a:cubicBezTo>
                    <a:pt x="9065267" y="4977135"/>
                    <a:pt x="9054378" y="4983779"/>
                    <a:pt x="9044094" y="4990424"/>
                  </a:cubicBezTo>
                  <a:cubicBezTo>
                    <a:pt x="9025341" y="5003048"/>
                    <a:pt x="9007192" y="5014343"/>
                    <a:pt x="8989649" y="5025638"/>
                  </a:cubicBezTo>
                  <a:cubicBezTo>
                    <a:pt x="8852326" y="5112014"/>
                    <a:pt x="8852326" y="5112014"/>
                    <a:pt x="8852326" y="5112014"/>
                  </a:cubicBezTo>
                  <a:cubicBezTo>
                    <a:pt x="8724682" y="5190417"/>
                    <a:pt x="8724682" y="5190417"/>
                    <a:pt x="8724682" y="5190417"/>
                  </a:cubicBezTo>
                  <a:cubicBezTo>
                    <a:pt x="8713793" y="5197062"/>
                    <a:pt x="8703509" y="5203041"/>
                    <a:pt x="8693830" y="5209021"/>
                  </a:cubicBezTo>
                  <a:cubicBezTo>
                    <a:pt x="8688991" y="5212343"/>
                    <a:pt x="8684151" y="5215001"/>
                    <a:pt x="8679311" y="5217659"/>
                  </a:cubicBezTo>
                  <a:lnTo>
                    <a:pt x="8671016" y="5222683"/>
                  </a:lnTo>
                  <a:lnTo>
                    <a:pt x="8611030" y="5222683"/>
                  </a:lnTo>
                  <a:lnTo>
                    <a:pt x="8630689" y="5210776"/>
                  </a:lnTo>
                  <a:cubicBezTo>
                    <a:pt x="8665398" y="5189753"/>
                    <a:pt x="8665398" y="5189753"/>
                    <a:pt x="8665398" y="5189753"/>
                  </a:cubicBezTo>
                  <a:cubicBezTo>
                    <a:pt x="8670237" y="5187095"/>
                    <a:pt x="8675077" y="5184437"/>
                    <a:pt x="8679916" y="5181115"/>
                  </a:cubicBezTo>
                  <a:cubicBezTo>
                    <a:pt x="8689596" y="5175135"/>
                    <a:pt x="8699880" y="5169155"/>
                    <a:pt x="8710164" y="5162511"/>
                  </a:cubicBezTo>
                  <a:cubicBezTo>
                    <a:pt x="8843252" y="5080786"/>
                    <a:pt x="8843252" y="5080786"/>
                    <a:pt x="8843252" y="5080786"/>
                  </a:cubicBezTo>
                  <a:cubicBezTo>
                    <a:pt x="8975130" y="4997732"/>
                    <a:pt x="8975130" y="4997732"/>
                    <a:pt x="8975130" y="4997732"/>
                  </a:cubicBezTo>
                  <a:cubicBezTo>
                    <a:pt x="8992674" y="4986437"/>
                    <a:pt x="9010822" y="4975142"/>
                    <a:pt x="9029575" y="4963182"/>
                  </a:cubicBezTo>
                  <a:cubicBezTo>
                    <a:pt x="9039859" y="4956538"/>
                    <a:pt x="9050143" y="4949893"/>
                    <a:pt x="9061032" y="4943249"/>
                  </a:cubicBezTo>
                  <a:cubicBezTo>
                    <a:pt x="9153589" y="4883450"/>
                    <a:pt x="9153589" y="4883450"/>
                    <a:pt x="9153589" y="4883450"/>
                  </a:cubicBezTo>
                  <a:cubicBezTo>
                    <a:pt x="9253405" y="4818336"/>
                    <a:pt x="9253405" y="4818336"/>
                    <a:pt x="9253405" y="4818336"/>
                  </a:cubicBezTo>
                  <a:cubicBezTo>
                    <a:pt x="9407667" y="4716678"/>
                    <a:pt x="9561323" y="4612362"/>
                    <a:pt x="9709535" y="4508711"/>
                  </a:cubicBezTo>
                  <a:cubicBezTo>
                    <a:pt x="10053144" y="4270845"/>
                    <a:pt x="10440310" y="3986468"/>
                    <a:pt x="10829290" y="3686810"/>
                  </a:cubicBezTo>
                  <a:cubicBezTo>
                    <a:pt x="10919276" y="3617709"/>
                    <a:pt x="11012475" y="3545494"/>
                    <a:pt x="11109238" y="3469863"/>
                  </a:cubicBezTo>
                  <a:close/>
                  <a:moveTo>
                    <a:pt x="11334096" y="2999607"/>
                  </a:moveTo>
                  <a:lnTo>
                    <a:pt x="11334096" y="3038917"/>
                  </a:lnTo>
                  <a:lnTo>
                    <a:pt x="11310300" y="3057722"/>
                  </a:lnTo>
                  <a:cubicBezTo>
                    <a:pt x="11144082" y="3189071"/>
                    <a:pt x="11144082" y="3189071"/>
                    <a:pt x="11144082" y="3189071"/>
                  </a:cubicBezTo>
                  <a:cubicBezTo>
                    <a:pt x="11141662" y="3191064"/>
                    <a:pt x="11139241" y="3191729"/>
                    <a:pt x="11136215" y="3191729"/>
                  </a:cubicBezTo>
                  <a:cubicBezTo>
                    <a:pt x="11131374" y="3191729"/>
                    <a:pt x="11127138" y="3189735"/>
                    <a:pt x="11124112" y="3185083"/>
                  </a:cubicBezTo>
                  <a:cubicBezTo>
                    <a:pt x="11119271" y="3177772"/>
                    <a:pt x="11121086" y="3167802"/>
                    <a:pt x="11127138" y="3163150"/>
                  </a:cubicBezTo>
                  <a:cubicBezTo>
                    <a:pt x="11220181" y="3089625"/>
                    <a:pt x="11278333" y="3043672"/>
                    <a:pt x="11314678" y="3014951"/>
                  </a:cubicBezTo>
                  <a:close/>
                  <a:moveTo>
                    <a:pt x="7289628" y="2727484"/>
                  </a:moveTo>
                  <a:cubicBezTo>
                    <a:pt x="7302939" y="2756075"/>
                    <a:pt x="7302939" y="2756075"/>
                    <a:pt x="7302939" y="2756075"/>
                  </a:cubicBezTo>
                  <a:cubicBezTo>
                    <a:pt x="7266030" y="2777353"/>
                    <a:pt x="7266030" y="2777353"/>
                    <a:pt x="7266030" y="2777353"/>
                  </a:cubicBezTo>
                  <a:cubicBezTo>
                    <a:pt x="7259372" y="2781342"/>
                    <a:pt x="7252112" y="2785996"/>
                    <a:pt x="7243642" y="2790651"/>
                  </a:cubicBezTo>
                  <a:cubicBezTo>
                    <a:pt x="7221254" y="2803284"/>
                    <a:pt x="7194024" y="2819907"/>
                    <a:pt x="7161348" y="2838524"/>
                  </a:cubicBezTo>
                  <a:cubicBezTo>
                    <a:pt x="7147431" y="2846503"/>
                    <a:pt x="7133515" y="2854482"/>
                    <a:pt x="7117785" y="2863791"/>
                  </a:cubicBezTo>
                  <a:cubicBezTo>
                    <a:pt x="7082689" y="2883738"/>
                    <a:pt x="7042149" y="2907010"/>
                    <a:pt x="6997976" y="2932277"/>
                  </a:cubicBezTo>
                  <a:cubicBezTo>
                    <a:pt x="6897533" y="2990124"/>
                    <a:pt x="6897533" y="2990124"/>
                    <a:pt x="6897533" y="2990124"/>
                  </a:cubicBezTo>
                  <a:cubicBezTo>
                    <a:pt x="6786199" y="3052626"/>
                    <a:pt x="6786199" y="3052626"/>
                    <a:pt x="6786199" y="3052626"/>
                  </a:cubicBezTo>
                  <a:cubicBezTo>
                    <a:pt x="6601040" y="3157017"/>
                    <a:pt x="6420727" y="3255424"/>
                    <a:pt x="6250697" y="3345852"/>
                  </a:cubicBezTo>
                  <a:cubicBezTo>
                    <a:pt x="6040130" y="3458887"/>
                    <a:pt x="5831375" y="3565938"/>
                    <a:pt x="5630488" y="3665009"/>
                  </a:cubicBezTo>
                  <a:cubicBezTo>
                    <a:pt x="5417496" y="3770730"/>
                    <a:pt x="5205714" y="3870467"/>
                    <a:pt x="5000593" y="3962225"/>
                  </a:cubicBezTo>
                  <a:cubicBezTo>
                    <a:pt x="4816648" y="4044674"/>
                    <a:pt x="4629069" y="4125128"/>
                    <a:pt x="4443918" y="4200263"/>
                  </a:cubicBezTo>
                  <a:cubicBezTo>
                    <a:pt x="4325926" y="4247472"/>
                    <a:pt x="4325926" y="4247472"/>
                    <a:pt x="4325926" y="4247472"/>
                  </a:cubicBezTo>
                  <a:cubicBezTo>
                    <a:pt x="4311404" y="4253456"/>
                    <a:pt x="4296881" y="4258775"/>
                    <a:pt x="4282964" y="4264095"/>
                  </a:cubicBezTo>
                  <a:cubicBezTo>
                    <a:pt x="4138953" y="4319947"/>
                    <a:pt x="4138953" y="4319947"/>
                    <a:pt x="4138953" y="4319947"/>
                  </a:cubicBezTo>
                  <a:cubicBezTo>
                    <a:pt x="4045165" y="4354523"/>
                    <a:pt x="4045165" y="4354523"/>
                    <a:pt x="4045165" y="4354523"/>
                  </a:cubicBezTo>
                  <a:cubicBezTo>
                    <a:pt x="4036693" y="4357847"/>
                    <a:pt x="4028222" y="4361172"/>
                    <a:pt x="4020357" y="4363831"/>
                  </a:cubicBezTo>
                  <a:cubicBezTo>
                    <a:pt x="4005835" y="4369151"/>
                    <a:pt x="3992524" y="4374470"/>
                    <a:pt x="3980423" y="4379124"/>
                  </a:cubicBezTo>
                  <a:cubicBezTo>
                    <a:pt x="3893290" y="4410375"/>
                    <a:pt x="3893290" y="4410375"/>
                    <a:pt x="3893290" y="4410375"/>
                  </a:cubicBezTo>
                  <a:cubicBezTo>
                    <a:pt x="3891474" y="4411040"/>
                    <a:pt x="3890265" y="4411040"/>
                    <a:pt x="3889053" y="4411040"/>
                  </a:cubicBezTo>
                  <a:cubicBezTo>
                    <a:pt x="3882398" y="4411040"/>
                    <a:pt x="3876953" y="4407051"/>
                    <a:pt x="3874531" y="4400402"/>
                  </a:cubicBezTo>
                  <a:cubicBezTo>
                    <a:pt x="3872112" y="4391758"/>
                    <a:pt x="3876347" y="4382449"/>
                    <a:pt x="3884212" y="4379789"/>
                  </a:cubicBezTo>
                  <a:cubicBezTo>
                    <a:pt x="3971345" y="4348539"/>
                    <a:pt x="3971345" y="4348539"/>
                    <a:pt x="3971345" y="4348539"/>
                  </a:cubicBezTo>
                  <a:cubicBezTo>
                    <a:pt x="3983445" y="4343884"/>
                    <a:pt x="3996759" y="4339230"/>
                    <a:pt x="4010676" y="4333910"/>
                  </a:cubicBezTo>
                  <a:cubicBezTo>
                    <a:pt x="4018542" y="4331251"/>
                    <a:pt x="4027013" y="4327926"/>
                    <a:pt x="4036088" y="4324602"/>
                  </a:cubicBezTo>
                  <a:cubicBezTo>
                    <a:pt x="4145612" y="4283377"/>
                    <a:pt x="4145612" y="4283377"/>
                    <a:pt x="4145612" y="4283377"/>
                  </a:cubicBezTo>
                  <a:cubicBezTo>
                    <a:pt x="4273283" y="4234174"/>
                    <a:pt x="4273283" y="4234174"/>
                    <a:pt x="4273283" y="4234174"/>
                  </a:cubicBezTo>
                  <a:cubicBezTo>
                    <a:pt x="4287200" y="4228854"/>
                    <a:pt x="4301723" y="4223535"/>
                    <a:pt x="4315639" y="4217551"/>
                  </a:cubicBezTo>
                  <a:cubicBezTo>
                    <a:pt x="4433629" y="4170342"/>
                    <a:pt x="4433629" y="4170342"/>
                    <a:pt x="4433629" y="4170342"/>
                  </a:cubicBezTo>
                  <a:cubicBezTo>
                    <a:pt x="4618786" y="4095207"/>
                    <a:pt x="4805756" y="4015418"/>
                    <a:pt x="4989702" y="3932969"/>
                  </a:cubicBezTo>
                  <a:cubicBezTo>
                    <a:pt x="5194220" y="3841211"/>
                    <a:pt x="5405394" y="3741474"/>
                    <a:pt x="5618387" y="3636418"/>
                  </a:cubicBezTo>
                  <a:cubicBezTo>
                    <a:pt x="5819275" y="3536682"/>
                    <a:pt x="6028026" y="3429631"/>
                    <a:pt x="6237991" y="3317261"/>
                  </a:cubicBezTo>
                  <a:cubicBezTo>
                    <a:pt x="6408021" y="3226833"/>
                    <a:pt x="6587730" y="3128426"/>
                    <a:pt x="6772885" y="3024700"/>
                  </a:cubicBezTo>
                  <a:cubicBezTo>
                    <a:pt x="6884221" y="2961533"/>
                    <a:pt x="6884221" y="2961533"/>
                    <a:pt x="6884221" y="2961533"/>
                  </a:cubicBezTo>
                  <a:cubicBezTo>
                    <a:pt x="6984666" y="2904351"/>
                    <a:pt x="6984666" y="2904351"/>
                    <a:pt x="6984666" y="2904351"/>
                  </a:cubicBezTo>
                  <a:cubicBezTo>
                    <a:pt x="7028835" y="2879084"/>
                    <a:pt x="7069376" y="2855812"/>
                    <a:pt x="7104471" y="2835200"/>
                  </a:cubicBezTo>
                  <a:cubicBezTo>
                    <a:pt x="7119598" y="2826556"/>
                    <a:pt x="7134121" y="2817912"/>
                    <a:pt x="7148038" y="2809933"/>
                  </a:cubicBezTo>
                  <a:cubicBezTo>
                    <a:pt x="7180713" y="2791316"/>
                    <a:pt x="7207941" y="2775358"/>
                    <a:pt x="7229725" y="2762725"/>
                  </a:cubicBezTo>
                  <a:cubicBezTo>
                    <a:pt x="7238195" y="2757405"/>
                    <a:pt x="7246062" y="2753416"/>
                    <a:pt x="7252717" y="2749426"/>
                  </a:cubicBezTo>
                  <a:cubicBezTo>
                    <a:pt x="7289628" y="2727484"/>
                    <a:pt x="7289628" y="2727484"/>
                    <a:pt x="7289628" y="2727484"/>
                  </a:cubicBezTo>
                  <a:close/>
                  <a:moveTo>
                    <a:pt x="11334096" y="2642041"/>
                  </a:moveTo>
                  <a:lnTo>
                    <a:pt x="11334096" y="2681912"/>
                  </a:lnTo>
                  <a:lnTo>
                    <a:pt x="11322950" y="2690971"/>
                  </a:lnTo>
                  <a:cubicBezTo>
                    <a:pt x="11254837" y="2746324"/>
                    <a:pt x="11254837" y="2746324"/>
                    <a:pt x="11254837" y="2746324"/>
                  </a:cubicBezTo>
                  <a:cubicBezTo>
                    <a:pt x="10973426" y="2969067"/>
                    <a:pt x="10973426" y="2969067"/>
                    <a:pt x="10973426" y="2969067"/>
                  </a:cubicBezTo>
                  <a:cubicBezTo>
                    <a:pt x="10961927" y="2978375"/>
                    <a:pt x="10950428" y="2987684"/>
                    <a:pt x="10938930" y="2996328"/>
                  </a:cubicBezTo>
                  <a:cubicBezTo>
                    <a:pt x="10664175" y="3207767"/>
                    <a:pt x="10664175" y="3207767"/>
                    <a:pt x="10664175" y="3207767"/>
                  </a:cubicBezTo>
                  <a:cubicBezTo>
                    <a:pt x="10654492" y="3215081"/>
                    <a:pt x="10644809" y="3222395"/>
                    <a:pt x="10635126" y="3229709"/>
                  </a:cubicBezTo>
                  <a:cubicBezTo>
                    <a:pt x="10630284" y="3233698"/>
                    <a:pt x="10624838" y="3237688"/>
                    <a:pt x="10619391" y="3241677"/>
                  </a:cubicBezTo>
                  <a:cubicBezTo>
                    <a:pt x="10354924" y="3439818"/>
                    <a:pt x="10354924" y="3439818"/>
                    <a:pt x="10354924" y="3439818"/>
                  </a:cubicBezTo>
                  <a:cubicBezTo>
                    <a:pt x="10054146" y="3659901"/>
                    <a:pt x="10054146" y="3659901"/>
                    <a:pt x="10054146" y="3659901"/>
                  </a:cubicBezTo>
                  <a:cubicBezTo>
                    <a:pt x="10045069" y="3666550"/>
                    <a:pt x="10035991" y="3673199"/>
                    <a:pt x="10026913" y="3679848"/>
                  </a:cubicBezTo>
                  <a:cubicBezTo>
                    <a:pt x="10021466" y="3683173"/>
                    <a:pt x="10016625" y="3686497"/>
                    <a:pt x="10011783" y="3689822"/>
                  </a:cubicBezTo>
                  <a:cubicBezTo>
                    <a:pt x="9769103" y="3862696"/>
                    <a:pt x="9769103" y="3862696"/>
                    <a:pt x="9769103" y="3862696"/>
                  </a:cubicBezTo>
                  <a:cubicBezTo>
                    <a:pt x="9747922" y="3877989"/>
                    <a:pt x="9726740" y="3892617"/>
                    <a:pt x="9706164" y="3906580"/>
                  </a:cubicBezTo>
                  <a:cubicBezTo>
                    <a:pt x="9473772" y="4067487"/>
                    <a:pt x="9473772" y="4067487"/>
                    <a:pt x="9473772" y="4067487"/>
                  </a:cubicBezTo>
                  <a:cubicBezTo>
                    <a:pt x="9440487" y="4090758"/>
                    <a:pt x="9408412" y="4112700"/>
                    <a:pt x="9376942" y="4133312"/>
                  </a:cubicBezTo>
                  <a:cubicBezTo>
                    <a:pt x="9364839" y="4141291"/>
                    <a:pt x="9352735" y="4149270"/>
                    <a:pt x="9341236" y="4157248"/>
                  </a:cubicBezTo>
                  <a:cubicBezTo>
                    <a:pt x="9116712" y="4308181"/>
                    <a:pt x="9116712" y="4308181"/>
                    <a:pt x="9116712" y="4308181"/>
                  </a:cubicBezTo>
                  <a:cubicBezTo>
                    <a:pt x="8869190" y="4470418"/>
                    <a:pt x="8869190" y="4470418"/>
                    <a:pt x="8869190" y="4470418"/>
                  </a:cubicBezTo>
                  <a:cubicBezTo>
                    <a:pt x="8861928" y="4475072"/>
                    <a:pt x="8853456" y="4472413"/>
                    <a:pt x="8849219" y="4464434"/>
                  </a:cubicBezTo>
                  <a:cubicBezTo>
                    <a:pt x="8844983" y="4457120"/>
                    <a:pt x="8847404" y="4447146"/>
                    <a:pt x="8854061" y="4442492"/>
                  </a:cubicBezTo>
                  <a:cubicBezTo>
                    <a:pt x="9102187" y="4280920"/>
                    <a:pt x="9102187" y="4280920"/>
                    <a:pt x="9102187" y="4280920"/>
                  </a:cubicBezTo>
                  <a:cubicBezTo>
                    <a:pt x="9326107" y="4129987"/>
                    <a:pt x="9326107" y="4129987"/>
                    <a:pt x="9326107" y="4129987"/>
                  </a:cubicBezTo>
                  <a:cubicBezTo>
                    <a:pt x="9337605" y="4122009"/>
                    <a:pt x="9349709" y="4114030"/>
                    <a:pt x="9361813" y="4106051"/>
                  </a:cubicBezTo>
                  <a:cubicBezTo>
                    <a:pt x="9392677" y="4085439"/>
                    <a:pt x="9425357" y="4063497"/>
                    <a:pt x="9458037" y="4040890"/>
                  </a:cubicBezTo>
                  <a:cubicBezTo>
                    <a:pt x="9691034" y="3879319"/>
                    <a:pt x="9691034" y="3879319"/>
                    <a:pt x="9691034" y="3879319"/>
                  </a:cubicBezTo>
                  <a:cubicBezTo>
                    <a:pt x="9711611" y="3865356"/>
                    <a:pt x="9732187" y="3850728"/>
                    <a:pt x="9753369" y="3836100"/>
                  </a:cubicBezTo>
                  <a:cubicBezTo>
                    <a:pt x="9996048" y="3663226"/>
                    <a:pt x="9996048" y="3663226"/>
                    <a:pt x="9996048" y="3663226"/>
                  </a:cubicBezTo>
                  <a:cubicBezTo>
                    <a:pt x="10000890" y="3659901"/>
                    <a:pt x="10005732" y="3656576"/>
                    <a:pt x="10011178" y="3652587"/>
                  </a:cubicBezTo>
                  <a:cubicBezTo>
                    <a:pt x="10019651" y="3646603"/>
                    <a:pt x="10028729" y="3639954"/>
                    <a:pt x="10037806" y="3633305"/>
                  </a:cubicBezTo>
                  <a:cubicBezTo>
                    <a:pt x="10338584" y="3413887"/>
                    <a:pt x="10338584" y="3413887"/>
                    <a:pt x="10338584" y="3413887"/>
                  </a:cubicBezTo>
                  <a:cubicBezTo>
                    <a:pt x="10603051" y="3215081"/>
                    <a:pt x="10603051" y="3215081"/>
                    <a:pt x="10603051" y="3215081"/>
                  </a:cubicBezTo>
                  <a:cubicBezTo>
                    <a:pt x="10608498" y="3211092"/>
                    <a:pt x="10613944" y="3207102"/>
                    <a:pt x="10618786" y="3203113"/>
                  </a:cubicBezTo>
                  <a:cubicBezTo>
                    <a:pt x="10628469" y="3196464"/>
                    <a:pt x="10638152" y="3189150"/>
                    <a:pt x="10647230" y="3181836"/>
                  </a:cubicBezTo>
                  <a:cubicBezTo>
                    <a:pt x="10921984" y="2970397"/>
                    <a:pt x="10921984" y="2970397"/>
                    <a:pt x="10921984" y="2970397"/>
                  </a:cubicBezTo>
                  <a:cubicBezTo>
                    <a:pt x="10933483" y="2961088"/>
                    <a:pt x="10944982" y="2952444"/>
                    <a:pt x="10956480" y="2943136"/>
                  </a:cubicBezTo>
                  <a:cubicBezTo>
                    <a:pt x="11237892" y="2720393"/>
                    <a:pt x="11237892" y="2720393"/>
                    <a:pt x="11237892" y="2720393"/>
                  </a:cubicBezTo>
                  <a:cubicBezTo>
                    <a:pt x="11272690" y="2692052"/>
                    <a:pt x="11303139" y="2667254"/>
                    <a:pt x="11329781" y="2645555"/>
                  </a:cubicBezTo>
                  <a:close/>
                  <a:moveTo>
                    <a:pt x="11334096" y="2105361"/>
                  </a:moveTo>
                  <a:lnTo>
                    <a:pt x="11334096" y="2145959"/>
                  </a:lnTo>
                  <a:lnTo>
                    <a:pt x="11333013" y="2146865"/>
                  </a:lnTo>
                  <a:cubicBezTo>
                    <a:pt x="11322120" y="2155507"/>
                    <a:pt x="11311227" y="2164814"/>
                    <a:pt x="11300333" y="2173457"/>
                  </a:cubicBezTo>
                  <a:cubicBezTo>
                    <a:pt x="11023763" y="2398819"/>
                    <a:pt x="11023763" y="2398819"/>
                    <a:pt x="11023763" y="2398819"/>
                  </a:cubicBezTo>
                  <a:cubicBezTo>
                    <a:pt x="10736300" y="2626174"/>
                    <a:pt x="10736300" y="2626174"/>
                    <a:pt x="10736300" y="2626174"/>
                  </a:cubicBezTo>
                  <a:cubicBezTo>
                    <a:pt x="10725407" y="2634816"/>
                    <a:pt x="10714513" y="2642794"/>
                    <a:pt x="10704225" y="2650771"/>
                  </a:cubicBezTo>
                  <a:cubicBezTo>
                    <a:pt x="10698778" y="2654760"/>
                    <a:pt x="10693332" y="2659413"/>
                    <a:pt x="10687885" y="2663402"/>
                  </a:cubicBezTo>
                  <a:lnTo>
                    <a:pt x="10644988" y="2696535"/>
                  </a:lnTo>
                  <a:lnTo>
                    <a:pt x="10747719" y="2662387"/>
                  </a:lnTo>
                  <a:cubicBezTo>
                    <a:pt x="10831814" y="2636454"/>
                    <a:pt x="10918328" y="2613181"/>
                    <a:pt x="11004237" y="2593233"/>
                  </a:cubicBezTo>
                  <a:cubicBezTo>
                    <a:pt x="11004842" y="2593233"/>
                    <a:pt x="11004842" y="2593233"/>
                    <a:pt x="11004842" y="2593233"/>
                  </a:cubicBezTo>
                  <a:cubicBezTo>
                    <a:pt x="11014522" y="2591238"/>
                    <a:pt x="11024806" y="2589243"/>
                    <a:pt x="11034486" y="2587249"/>
                  </a:cubicBezTo>
                  <a:lnTo>
                    <a:pt x="11100667" y="2574179"/>
                  </a:lnTo>
                  <a:lnTo>
                    <a:pt x="11115223" y="2562634"/>
                  </a:lnTo>
                  <a:cubicBezTo>
                    <a:pt x="11129299" y="2551471"/>
                    <a:pt x="11129299" y="2551471"/>
                    <a:pt x="11129299" y="2551471"/>
                  </a:cubicBezTo>
                  <a:cubicBezTo>
                    <a:pt x="11238852" y="2463206"/>
                    <a:pt x="11238852" y="2463206"/>
                    <a:pt x="11238852" y="2463206"/>
                  </a:cubicBezTo>
                  <a:cubicBezTo>
                    <a:pt x="11263063" y="2443296"/>
                    <a:pt x="11287273" y="2423387"/>
                    <a:pt x="11310879" y="2404141"/>
                  </a:cubicBezTo>
                  <a:lnTo>
                    <a:pt x="11334096" y="2385363"/>
                  </a:lnTo>
                  <a:lnTo>
                    <a:pt x="11334096" y="2425381"/>
                  </a:lnTo>
                  <a:lnTo>
                    <a:pt x="11328431" y="2430024"/>
                  </a:lnTo>
                  <a:cubicBezTo>
                    <a:pt x="11304826" y="2449269"/>
                    <a:pt x="11280615" y="2468515"/>
                    <a:pt x="11255799" y="2488424"/>
                  </a:cubicBezTo>
                  <a:cubicBezTo>
                    <a:pt x="11228562" y="2510656"/>
                    <a:pt x="11208135" y="2527330"/>
                    <a:pt x="11192814" y="2539836"/>
                  </a:cubicBezTo>
                  <a:lnTo>
                    <a:pt x="11165067" y="2562483"/>
                  </a:lnTo>
                  <a:lnTo>
                    <a:pt x="11184553" y="2559467"/>
                  </a:lnTo>
                  <a:cubicBezTo>
                    <a:pt x="11202675" y="2556662"/>
                    <a:pt x="11202675" y="2556662"/>
                    <a:pt x="11202675" y="2556662"/>
                  </a:cubicBezTo>
                  <a:cubicBezTo>
                    <a:pt x="11222640" y="2553338"/>
                    <a:pt x="11242000" y="2550678"/>
                    <a:pt x="11258334" y="2548683"/>
                  </a:cubicBezTo>
                  <a:cubicBezTo>
                    <a:pt x="11264384" y="2548018"/>
                    <a:pt x="11269829" y="2547353"/>
                    <a:pt x="11275879" y="2546688"/>
                  </a:cubicBezTo>
                  <a:cubicBezTo>
                    <a:pt x="11304919" y="2542698"/>
                    <a:pt x="11304919" y="2542698"/>
                    <a:pt x="11304919" y="2542698"/>
                  </a:cubicBezTo>
                  <a:cubicBezTo>
                    <a:pt x="11304919" y="2542698"/>
                    <a:pt x="11305524" y="2542698"/>
                    <a:pt x="11305524" y="2542698"/>
                  </a:cubicBezTo>
                  <a:lnTo>
                    <a:pt x="11334096" y="2539944"/>
                  </a:lnTo>
                  <a:lnTo>
                    <a:pt x="11334096" y="2572094"/>
                  </a:lnTo>
                  <a:lnTo>
                    <a:pt x="11316565" y="2573784"/>
                  </a:lnTo>
                  <a:cubicBezTo>
                    <a:pt x="11307944" y="2574615"/>
                    <a:pt x="11307944" y="2574615"/>
                    <a:pt x="11307944" y="2574615"/>
                  </a:cubicBezTo>
                  <a:cubicBezTo>
                    <a:pt x="11278904" y="2578604"/>
                    <a:pt x="11278904" y="2578604"/>
                    <a:pt x="11278904" y="2578604"/>
                  </a:cubicBezTo>
                  <a:cubicBezTo>
                    <a:pt x="11273459" y="2579269"/>
                    <a:pt x="11267409" y="2579934"/>
                    <a:pt x="11261964" y="2580599"/>
                  </a:cubicBezTo>
                  <a:cubicBezTo>
                    <a:pt x="11245024" y="2582594"/>
                    <a:pt x="11226874" y="2584589"/>
                    <a:pt x="11206910" y="2587914"/>
                  </a:cubicBezTo>
                  <a:cubicBezTo>
                    <a:pt x="11163350" y="2594563"/>
                    <a:pt x="11163350" y="2594563"/>
                    <a:pt x="11163350" y="2594563"/>
                  </a:cubicBezTo>
                  <a:cubicBezTo>
                    <a:pt x="11158510" y="2595228"/>
                    <a:pt x="11153670" y="2596558"/>
                    <a:pt x="11148830" y="2597223"/>
                  </a:cubicBezTo>
                  <a:cubicBezTo>
                    <a:pt x="11145806" y="2597888"/>
                    <a:pt x="11143386" y="2598553"/>
                    <a:pt x="11140360" y="2599218"/>
                  </a:cubicBezTo>
                  <a:cubicBezTo>
                    <a:pt x="11116161" y="2603207"/>
                    <a:pt x="11116161" y="2603207"/>
                    <a:pt x="11116161" y="2603207"/>
                  </a:cubicBezTo>
                  <a:lnTo>
                    <a:pt x="11113504" y="2603740"/>
                  </a:lnTo>
                  <a:lnTo>
                    <a:pt x="11058547" y="2647230"/>
                  </a:lnTo>
                  <a:cubicBezTo>
                    <a:pt x="10879324" y="2789054"/>
                    <a:pt x="10879324" y="2789054"/>
                    <a:pt x="10879324" y="2789054"/>
                  </a:cubicBezTo>
                  <a:cubicBezTo>
                    <a:pt x="10875087" y="2792373"/>
                    <a:pt x="10870245" y="2795691"/>
                    <a:pt x="10866008" y="2799673"/>
                  </a:cubicBezTo>
                  <a:cubicBezTo>
                    <a:pt x="10857534" y="2805645"/>
                    <a:pt x="10849666" y="2812282"/>
                    <a:pt x="10841192" y="2818918"/>
                  </a:cubicBezTo>
                  <a:cubicBezTo>
                    <a:pt x="10547638" y="3044558"/>
                    <a:pt x="10547638" y="3044558"/>
                    <a:pt x="10547638" y="3044558"/>
                  </a:cubicBezTo>
                  <a:cubicBezTo>
                    <a:pt x="10387243" y="3164678"/>
                    <a:pt x="10387243" y="3164678"/>
                    <a:pt x="10387243" y="3164678"/>
                  </a:cubicBezTo>
                  <a:cubicBezTo>
                    <a:pt x="10367874" y="3179278"/>
                    <a:pt x="10349716" y="3193215"/>
                    <a:pt x="10332163" y="3205824"/>
                  </a:cubicBezTo>
                  <a:cubicBezTo>
                    <a:pt x="10278900" y="3246307"/>
                    <a:pt x="10232294" y="3280816"/>
                    <a:pt x="10197794" y="3306035"/>
                  </a:cubicBezTo>
                  <a:cubicBezTo>
                    <a:pt x="10137268" y="3349836"/>
                    <a:pt x="10137268" y="3349836"/>
                    <a:pt x="10137268" y="3349836"/>
                  </a:cubicBezTo>
                  <a:cubicBezTo>
                    <a:pt x="10130610" y="3354481"/>
                    <a:pt x="10121531" y="3352490"/>
                    <a:pt x="10117294" y="3345190"/>
                  </a:cubicBezTo>
                  <a:cubicBezTo>
                    <a:pt x="10113057" y="3337890"/>
                    <a:pt x="10114873" y="3327935"/>
                    <a:pt x="10121531" y="3323290"/>
                  </a:cubicBezTo>
                  <a:cubicBezTo>
                    <a:pt x="10181452" y="3279489"/>
                    <a:pt x="10181452" y="3279489"/>
                    <a:pt x="10181452" y="3279489"/>
                  </a:cubicBezTo>
                  <a:cubicBezTo>
                    <a:pt x="10216558" y="3254271"/>
                    <a:pt x="10262558" y="3219761"/>
                    <a:pt x="10315821" y="3179942"/>
                  </a:cubicBezTo>
                  <a:cubicBezTo>
                    <a:pt x="10333374" y="3166669"/>
                    <a:pt x="10351532" y="3152733"/>
                    <a:pt x="10370900" y="3138796"/>
                  </a:cubicBezTo>
                  <a:cubicBezTo>
                    <a:pt x="10530691" y="3018676"/>
                    <a:pt x="10530691" y="3018676"/>
                    <a:pt x="10530691" y="3018676"/>
                  </a:cubicBezTo>
                  <a:cubicBezTo>
                    <a:pt x="10663849" y="2916474"/>
                    <a:pt x="10663849" y="2916474"/>
                    <a:pt x="10663849" y="2916474"/>
                  </a:cubicBezTo>
                  <a:cubicBezTo>
                    <a:pt x="10824245" y="2793036"/>
                    <a:pt x="10824245" y="2793036"/>
                    <a:pt x="10824245" y="2793036"/>
                  </a:cubicBezTo>
                  <a:cubicBezTo>
                    <a:pt x="10832718" y="2786400"/>
                    <a:pt x="10840587" y="2779763"/>
                    <a:pt x="10849061" y="2773790"/>
                  </a:cubicBezTo>
                  <a:cubicBezTo>
                    <a:pt x="10853297" y="2769809"/>
                    <a:pt x="10858140" y="2766490"/>
                    <a:pt x="10862376" y="2763172"/>
                  </a:cubicBezTo>
                  <a:cubicBezTo>
                    <a:pt x="10929107" y="2710247"/>
                    <a:pt x="10979155" y="2670552"/>
                    <a:pt x="11016691" y="2640782"/>
                  </a:cubicBezTo>
                  <a:lnTo>
                    <a:pt x="11046426" y="2617198"/>
                  </a:lnTo>
                  <a:lnTo>
                    <a:pt x="11039932" y="2618501"/>
                  </a:lnTo>
                  <a:cubicBezTo>
                    <a:pt x="11030252" y="2620496"/>
                    <a:pt x="11019966" y="2622490"/>
                    <a:pt x="11010287" y="2624485"/>
                  </a:cubicBezTo>
                  <a:cubicBezTo>
                    <a:pt x="10924982" y="2644434"/>
                    <a:pt x="10839073" y="2667042"/>
                    <a:pt x="10755584" y="2692974"/>
                  </a:cubicBezTo>
                  <a:cubicBezTo>
                    <a:pt x="10707185" y="2707936"/>
                    <a:pt x="10657726" y="2724393"/>
                    <a:pt x="10607436" y="2742263"/>
                  </a:cubicBezTo>
                  <a:lnTo>
                    <a:pt x="10565113" y="2758228"/>
                  </a:lnTo>
                  <a:lnTo>
                    <a:pt x="10553534" y="2767171"/>
                  </a:lnTo>
                  <a:cubicBezTo>
                    <a:pt x="10455494" y="2842895"/>
                    <a:pt x="10455494" y="2842895"/>
                    <a:pt x="10455494" y="2842895"/>
                  </a:cubicBezTo>
                  <a:cubicBezTo>
                    <a:pt x="10448837" y="2847548"/>
                    <a:pt x="10439759" y="2846219"/>
                    <a:pt x="10434917" y="2838906"/>
                  </a:cubicBezTo>
                  <a:cubicBezTo>
                    <a:pt x="10430681" y="2831593"/>
                    <a:pt x="10431891" y="2821621"/>
                    <a:pt x="10438548" y="2816303"/>
                  </a:cubicBezTo>
                  <a:lnTo>
                    <a:pt x="10465022" y="2795984"/>
                  </a:lnTo>
                  <a:lnTo>
                    <a:pt x="10454297" y="2800030"/>
                  </a:lnTo>
                  <a:cubicBezTo>
                    <a:pt x="10348423" y="2841921"/>
                    <a:pt x="10235289" y="2891792"/>
                    <a:pt x="10118526" y="2946982"/>
                  </a:cubicBezTo>
                  <a:cubicBezTo>
                    <a:pt x="10096746" y="2957621"/>
                    <a:pt x="10096746" y="2957621"/>
                    <a:pt x="10096746" y="2957621"/>
                  </a:cubicBezTo>
                  <a:cubicBezTo>
                    <a:pt x="10030196" y="2989538"/>
                    <a:pt x="10030196" y="2989538"/>
                    <a:pt x="10030196" y="2989538"/>
                  </a:cubicBezTo>
                  <a:cubicBezTo>
                    <a:pt x="10021121" y="2994192"/>
                    <a:pt x="10011442" y="2999512"/>
                    <a:pt x="10001762" y="3004167"/>
                  </a:cubicBezTo>
                  <a:cubicBezTo>
                    <a:pt x="9996316" y="3006826"/>
                    <a:pt x="9991476" y="3009486"/>
                    <a:pt x="9986032" y="3012146"/>
                  </a:cubicBezTo>
                  <a:cubicBezTo>
                    <a:pt x="9941262" y="3034089"/>
                    <a:pt x="9941262" y="3034089"/>
                    <a:pt x="9941262" y="3034089"/>
                  </a:cubicBezTo>
                  <a:cubicBezTo>
                    <a:pt x="9884393" y="3063346"/>
                    <a:pt x="9884393" y="3063346"/>
                    <a:pt x="9884393" y="3063346"/>
                  </a:cubicBezTo>
                  <a:cubicBezTo>
                    <a:pt x="9873503" y="3069331"/>
                    <a:pt x="9862008" y="3075315"/>
                    <a:pt x="9850513" y="3081300"/>
                  </a:cubicBezTo>
                  <a:cubicBezTo>
                    <a:pt x="9842043" y="3085289"/>
                    <a:pt x="9833573" y="3089944"/>
                    <a:pt x="9825103" y="3094598"/>
                  </a:cubicBezTo>
                  <a:cubicBezTo>
                    <a:pt x="9803928" y="3105902"/>
                    <a:pt x="9781544" y="3117206"/>
                    <a:pt x="9759159" y="3129175"/>
                  </a:cubicBezTo>
                  <a:cubicBezTo>
                    <a:pt x="9703197" y="3159430"/>
                    <a:pt x="9644664" y="3191348"/>
                    <a:pt x="9582727" y="3225592"/>
                  </a:cubicBezTo>
                  <a:lnTo>
                    <a:pt x="9507735" y="3267643"/>
                  </a:lnTo>
                  <a:lnTo>
                    <a:pt x="9492330" y="3278644"/>
                  </a:lnTo>
                  <a:cubicBezTo>
                    <a:pt x="9431212" y="3322292"/>
                    <a:pt x="9431212" y="3322292"/>
                    <a:pt x="9431212" y="3322292"/>
                  </a:cubicBezTo>
                  <a:cubicBezTo>
                    <a:pt x="9238317" y="3455879"/>
                    <a:pt x="9238317" y="3455879"/>
                    <a:pt x="9238317" y="3455879"/>
                  </a:cubicBezTo>
                  <a:cubicBezTo>
                    <a:pt x="9235898" y="3457208"/>
                    <a:pt x="9233480" y="3458537"/>
                    <a:pt x="9231061" y="3458537"/>
                  </a:cubicBezTo>
                  <a:cubicBezTo>
                    <a:pt x="9225619" y="3458537"/>
                    <a:pt x="9220781" y="3455879"/>
                    <a:pt x="9217758" y="3450562"/>
                  </a:cubicBezTo>
                  <a:cubicBezTo>
                    <a:pt x="9215642" y="3446907"/>
                    <a:pt x="9215188" y="3442587"/>
                    <a:pt x="9216095" y="3438599"/>
                  </a:cubicBezTo>
                  <a:lnTo>
                    <a:pt x="9221351" y="3430539"/>
                  </a:lnTo>
                  <a:lnTo>
                    <a:pt x="9148720" y="3472285"/>
                  </a:lnTo>
                  <a:cubicBezTo>
                    <a:pt x="9101530" y="3498882"/>
                    <a:pt x="9054341" y="3526145"/>
                    <a:pt x="9007756" y="3552743"/>
                  </a:cubicBezTo>
                  <a:cubicBezTo>
                    <a:pt x="8957542" y="3581335"/>
                    <a:pt x="8957542" y="3581335"/>
                    <a:pt x="8957542" y="3581335"/>
                  </a:cubicBezTo>
                  <a:cubicBezTo>
                    <a:pt x="8943022" y="3589979"/>
                    <a:pt x="8927897" y="3598624"/>
                    <a:pt x="8912772" y="3606603"/>
                  </a:cubicBezTo>
                  <a:cubicBezTo>
                    <a:pt x="8633265" y="3763529"/>
                    <a:pt x="8633265" y="3763529"/>
                    <a:pt x="8633265" y="3763529"/>
                  </a:cubicBezTo>
                  <a:cubicBezTo>
                    <a:pt x="8609670" y="3776828"/>
                    <a:pt x="8586075" y="3789462"/>
                    <a:pt x="8562480" y="3802095"/>
                  </a:cubicBezTo>
                  <a:cubicBezTo>
                    <a:pt x="8555826" y="3806085"/>
                    <a:pt x="8549171" y="3809410"/>
                    <a:pt x="8542516" y="3813399"/>
                  </a:cubicBezTo>
                  <a:cubicBezTo>
                    <a:pt x="8280553" y="3955032"/>
                    <a:pt x="8280553" y="3955032"/>
                    <a:pt x="8280553" y="3955032"/>
                  </a:cubicBezTo>
                  <a:cubicBezTo>
                    <a:pt x="7962931" y="4122597"/>
                    <a:pt x="7962931" y="4122597"/>
                    <a:pt x="7962931" y="4122597"/>
                  </a:cubicBezTo>
                  <a:cubicBezTo>
                    <a:pt x="7942362" y="4133236"/>
                    <a:pt x="7922397" y="4143875"/>
                    <a:pt x="7902432" y="4153849"/>
                  </a:cubicBezTo>
                  <a:cubicBezTo>
                    <a:pt x="7627160" y="4293487"/>
                    <a:pt x="7627160" y="4293487"/>
                    <a:pt x="7627160" y="4293487"/>
                  </a:cubicBezTo>
                  <a:cubicBezTo>
                    <a:pt x="7610825" y="4302131"/>
                    <a:pt x="7595095" y="4310110"/>
                    <a:pt x="7579970" y="4317425"/>
                  </a:cubicBezTo>
                  <a:cubicBezTo>
                    <a:pt x="7301071" y="4454402"/>
                    <a:pt x="7301071" y="4454402"/>
                    <a:pt x="7301071" y="4454402"/>
                  </a:cubicBezTo>
                  <a:cubicBezTo>
                    <a:pt x="7298046" y="4455732"/>
                    <a:pt x="7295626" y="4456397"/>
                    <a:pt x="7292601" y="4455732"/>
                  </a:cubicBezTo>
                  <a:cubicBezTo>
                    <a:pt x="7287762" y="4455067"/>
                    <a:pt x="7284132" y="4451743"/>
                    <a:pt x="7281711" y="4446423"/>
                  </a:cubicBezTo>
                  <a:cubicBezTo>
                    <a:pt x="7278687" y="4438444"/>
                    <a:pt x="7281711" y="4429135"/>
                    <a:pt x="7288972" y="4425810"/>
                  </a:cubicBezTo>
                  <a:cubicBezTo>
                    <a:pt x="7567870" y="4288167"/>
                    <a:pt x="7567870" y="4288167"/>
                    <a:pt x="7567870" y="4288167"/>
                  </a:cubicBezTo>
                  <a:cubicBezTo>
                    <a:pt x="7582995" y="4280853"/>
                    <a:pt x="7598725" y="4272874"/>
                    <a:pt x="7615060" y="4264894"/>
                  </a:cubicBezTo>
                  <a:cubicBezTo>
                    <a:pt x="7890332" y="4124592"/>
                    <a:pt x="7890332" y="4124592"/>
                    <a:pt x="7890332" y="4124592"/>
                  </a:cubicBezTo>
                  <a:cubicBezTo>
                    <a:pt x="7909692" y="4114618"/>
                    <a:pt x="7930262" y="4104643"/>
                    <a:pt x="7950226" y="4093340"/>
                  </a:cubicBezTo>
                  <a:cubicBezTo>
                    <a:pt x="8267848" y="3926439"/>
                    <a:pt x="8267848" y="3926439"/>
                    <a:pt x="8267848" y="3926439"/>
                  </a:cubicBezTo>
                  <a:cubicBezTo>
                    <a:pt x="8529811" y="3784142"/>
                    <a:pt x="8529811" y="3784142"/>
                    <a:pt x="8529811" y="3784142"/>
                  </a:cubicBezTo>
                  <a:cubicBezTo>
                    <a:pt x="8536466" y="3780817"/>
                    <a:pt x="8543121" y="3777493"/>
                    <a:pt x="8549776" y="3773503"/>
                  </a:cubicBezTo>
                  <a:cubicBezTo>
                    <a:pt x="8572765" y="3760869"/>
                    <a:pt x="8596360" y="3748235"/>
                    <a:pt x="8619955" y="3734936"/>
                  </a:cubicBezTo>
                  <a:cubicBezTo>
                    <a:pt x="8899462" y="3578010"/>
                    <a:pt x="8899462" y="3578010"/>
                    <a:pt x="8899462" y="3578010"/>
                  </a:cubicBezTo>
                  <a:cubicBezTo>
                    <a:pt x="8914587" y="3570031"/>
                    <a:pt x="8929712" y="3561387"/>
                    <a:pt x="8944232" y="3553408"/>
                  </a:cubicBezTo>
                  <a:cubicBezTo>
                    <a:pt x="8993841" y="3524815"/>
                    <a:pt x="8993841" y="3524815"/>
                    <a:pt x="8993841" y="3524815"/>
                  </a:cubicBezTo>
                  <a:cubicBezTo>
                    <a:pt x="9041031" y="3497553"/>
                    <a:pt x="9088220" y="3470955"/>
                    <a:pt x="9135410" y="3443692"/>
                  </a:cubicBezTo>
                  <a:cubicBezTo>
                    <a:pt x="9212849" y="3399141"/>
                    <a:pt x="9293918" y="3352595"/>
                    <a:pt x="9372568" y="3308044"/>
                  </a:cubicBezTo>
                  <a:lnTo>
                    <a:pt x="9490039" y="3242001"/>
                  </a:lnTo>
                  <a:lnTo>
                    <a:pt x="9498122" y="3236251"/>
                  </a:lnTo>
                  <a:cubicBezTo>
                    <a:pt x="9665830" y="3116927"/>
                    <a:pt x="9665830" y="3116927"/>
                    <a:pt x="9665830" y="3116927"/>
                  </a:cubicBezTo>
                  <a:cubicBezTo>
                    <a:pt x="9671877" y="3112939"/>
                    <a:pt x="9677924" y="3108287"/>
                    <a:pt x="9683971" y="3104299"/>
                  </a:cubicBezTo>
                  <a:cubicBezTo>
                    <a:pt x="9696669" y="3095659"/>
                    <a:pt x="9709368" y="3086355"/>
                    <a:pt x="9721461" y="3077050"/>
                  </a:cubicBezTo>
                  <a:cubicBezTo>
                    <a:pt x="10003850" y="2871021"/>
                    <a:pt x="10003850" y="2871021"/>
                    <a:pt x="10003850" y="2871021"/>
                  </a:cubicBezTo>
                  <a:cubicBezTo>
                    <a:pt x="10250562" y="2685594"/>
                    <a:pt x="10250562" y="2685594"/>
                    <a:pt x="10250562" y="2685594"/>
                  </a:cubicBezTo>
                  <a:cubicBezTo>
                    <a:pt x="10291076" y="2655686"/>
                    <a:pt x="10327357" y="2627773"/>
                    <a:pt x="10355777" y="2605176"/>
                  </a:cubicBezTo>
                  <a:cubicBezTo>
                    <a:pt x="10366662" y="2597201"/>
                    <a:pt x="10376941" y="2589225"/>
                    <a:pt x="10386012" y="2582579"/>
                  </a:cubicBezTo>
                  <a:cubicBezTo>
                    <a:pt x="10437410" y="2542704"/>
                    <a:pt x="10437410" y="2542704"/>
                    <a:pt x="10437410" y="2542704"/>
                  </a:cubicBezTo>
                  <a:cubicBezTo>
                    <a:pt x="10440433" y="2540378"/>
                    <a:pt x="10444213" y="2539547"/>
                    <a:pt x="10447841" y="2540212"/>
                  </a:cubicBezTo>
                  <a:cubicBezTo>
                    <a:pt x="10451469" y="2540876"/>
                    <a:pt x="10454945" y="2543037"/>
                    <a:pt x="10457364" y="2546692"/>
                  </a:cubicBezTo>
                  <a:cubicBezTo>
                    <a:pt x="10462202" y="2554003"/>
                    <a:pt x="10460388" y="2563970"/>
                    <a:pt x="10453736" y="2568622"/>
                  </a:cubicBezTo>
                  <a:cubicBezTo>
                    <a:pt x="10402338" y="2608499"/>
                    <a:pt x="10402338" y="2608499"/>
                    <a:pt x="10402338" y="2608499"/>
                  </a:cubicBezTo>
                  <a:cubicBezTo>
                    <a:pt x="10393268" y="2615145"/>
                    <a:pt x="10383593" y="2623121"/>
                    <a:pt x="10372708" y="2631760"/>
                  </a:cubicBezTo>
                  <a:cubicBezTo>
                    <a:pt x="10343684" y="2653693"/>
                    <a:pt x="10308007" y="2681606"/>
                    <a:pt x="10266284" y="2712178"/>
                  </a:cubicBezTo>
                  <a:cubicBezTo>
                    <a:pt x="10020176" y="2897605"/>
                    <a:pt x="10020176" y="2897605"/>
                    <a:pt x="10020176" y="2897605"/>
                  </a:cubicBezTo>
                  <a:cubicBezTo>
                    <a:pt x="9737788" y="3103635"/>
                    <a:pt x="9737788" y="3103635"/>
                    <a:pt x="9737788" y="3103635"/>
                  </a:cubicBezTo>
                  <a:lnTo>
                    <a:pt x="9727786" y="3110789"/>
                  </a:lnTo>
                  <a:lnTo>
                    <a:pt x="9746454" y="3100583"/>
                  </a:lnTo>
                  <a:cubicBezTo>
                    <a:pt x="9768839" y="3088614"/>
                    <a:pt x="9791224" y="3077310"/>
                    <a:pt x="9813003" y="3065341"/>
                  </a:cubicBezTo>
                  <a:cubicBezTo>
                    <a:pt x="9821473" y="3061351"/>
                    <a:pt x="9829943" y="3056697"/>
                    <a:pt x="9838413" y="3052042"/>
                  </a:cubicBezTo>
                  <a:cubicBezTo>
                    <a:pt x="9849303" y="3046058"/>
                    <a:pt x="9860798" y="3040073"/>
                    <a:pt x="9872293" y="3034754"/>
                  </a:cubicBezTo>
                  <a:cubicBezTo>
                    <a:pt x="9929162" y="3005496"/>
                    <a:pt x="9929162" y="3005496"/>
                    <a:pt x="9929162" y="3005496"/>
                  </a:cubicBezTo>
                  <a:cubicBezTo>
                    <a:pt x="9973932" y="2982888"/>
                    <a:pt x="9973932" y="2982888"/>
                    <a:pt x="9973932" y="2982888"/>
                  </a:cubicBezTo>
                  <a:cubicBezTo>
                    <a:pt x="9979377" y="2980229"/>
                    <a:pt x="9984217" y="2977569"/>
                    <a:pt x="9989662" y="2974909"/>
                  </a:cubicBezTo>
                  <a:cubicBezTo>
                    <a:pt x="9999342" y="2970255"/>
                    <a:pt x="10009022" y="2964935"/>
                    <a:pt x="10018701" y="2960280"/>
                  </a:cubicBezTo>
                  <a:cubicBezTo>
                    <a:pt x="10085251" y="2928363"/>
                    <a:pt x="10085251" y="2928363"/>
                    <a:pt x="10085251" y="2928363"/>
                  </a:cubicBezTo>
                  <a:cubicBezTo>
                    <a:pt x="10107030" y="2917724"/>
                    <a:pt x="10107030" y="2917724"/>
                    <a:pt x="10107030" y="2917724"/>
                  </a:cubicBezTo>
                  <a:cubicBezTo>
                    <a:pt x="10224399" y="2861869"/>
                    <a:pt x="10338138" y="2811999"/>
                    <a:pt x="10444617" y="2770107"/>
                  </a:cubicBezTo>
                  <a:lnTo>
                    <a:pt x="10551178" y="2729858"/>
                  </a:lnTo>
                  <a:lnTo>
                    <a:pt x="10573249" y="2712918"/>
                  </a:lnTo>
                  <a:cubicBezTo>
                    <a:pt x="10671545" y="2637475"/>
                    <a:pt x="10671545" y="2637475"/>
                    <a:pt x="10671545" y="2637475"/>
                  </a:cubicBezTo>
                  <a:cubicBezTo>
                    <a:pt x="10676992" y="2632822"/>
                    <a:pt x="10682438" y="2628833"/>
                    <a:pt x="10687885" y="2624844"/>
                  </a:cubicBezTo>
                  <a:cubicBezTo>
                    <a:pt x="10698173" y="2616867"/>
                    <a:pt x="10708461" y="2608890"/>
                    <a:pt x="10719355" y="2600247"/>
                  </a:cubicBezTo>
                  <a:cubicBezTo>
                    <a:pt x="11006213" y="2372893"/>
                    <a:pt x="11006213" y="2372893"/>
                    <a:pt x="11006213" y="2372893"/>
                  </a:cubicBezTo>
                  <a:cubicBezTo>
                    <a:pt x="11283388" y="2147530"/>
                    <a:pt x="11283388" y="2147530"/>
                    <a:pt x="11283388" y="2147530"/>
                  </a:cubicBezTo>
                  <a:cubicBezTo>
                    <a:pt x="11293676" y="2138888"/>
                    <a:pt x="11304570" y="2130245"/>
                    <a:pt x="11315463" y="2120938"/>
                  </a:cubicBezTo>
                  <a:close/>
                  <a:moveTo>
                    <a:pt x="8936463" y="1967159"/>
                  </a:moveTo>
                  <a:cubicBezTo>
                    <a:pt x="8940017" y="1968238"/>
                    <a:pt x="8943193" y="1970729"/>
                    <a:pt x="8945008" y="1974382"/>
                  </a:cubicBezTo>
                  <a:cubicBezTo>
                    <a:pt x="8949242" y="1982353"/>
                    <a:pt x="8946822" y="1991651"/>
                    <a:pt x="8939564" y="1996302"/>
                  </a:cubicBezTo>
                  <a:cubicBezTo>
                    <a:pt x="8621986" y="2193573"/>
                    <a:pt x="8621986" y="2193573"/>
                    <a:pt x="8621986" y="2193573"/>
                  </a:cubicBezTo>
                  <a:cubicBezTo>
                    <a:pt x="8612307" y="2199551"/>
                    <a:pt x="8612307" y="2199551"/>
                    <a:pt x="8612307" y="2199551"/>
                  </a:cubicBezTo>
                  <a:cubicBezTo>
                    <a:pt x="8514917" y="2259995"/>
                    <a:pt x="8393330" y="2335051"/>
                    <a:pt x="8256620" y="2418743"/>
                  </a:cubicBezTo>
                  <a:cubicBezTo>
                    <a:pt x="8031594" y="2556899"/>
                    <a:pt x="8031594" y="2556899"/>
                    <a:pt x="8031594" y="2556899"/>
                  </a:cubicBezTo>
                  <a:cubicBezTo>
                    <a:pt x="7908797" y="2630623"/>
                    <a:pt x="7908797" y="2630623"/>
                    <a:pt x="7908797" y="2630623"/>
                  </a:cubicBezTo>
                  <a:cubicBezTo>
                    <a:pt x="7780556" y="2707672"/>
                    <a:pt x="7780556" y="2707672"/>
                    <a:pt x="7780556" y="2707672"/>
                  </a:cubicBezTo>
                  <a:cubicBezTo>
                    <a:pt x="7333537" y="2975351"/>
                    <a:pt x="6949419" y="3196535"/>
                    <a:pt x="6571350" y="3403106"/>
                  </a:cubicBezTo>
                  <a:cubicBezTo>
                    <a:pt x="6544129" y="3418383"/>
                    <a:pt x="6515701" y="3433660"/>
                    <a:pt x="6488477" y="3448273"/>
                  </a:cubicBezTo>
                  <a:cubicBezTo>
                    <a:pt x="6401978" y="3494768"/>
                    <a:pt x="6401978" y="3494768"/>
                    <a:pt x="6401978" y="3494768"/>
                  </a:cubicBezTo>
                  <a:cubicBezTo>
                    <a:pt x="6383828" y="3504731"/>
                    <a:pt x="6365078" y="3514694"/>
                    <a:pt x="6346929" y="3524657"/>
                  </a:cubicBezTo>
                  <a:cubicBezTo>
                    <a:pt x="6336646" y="3529971"/>
                    <a:pt x="6326364" y="3535285"/>
                    <a:pt x="6316079" y="3540599"/>
                  </a:cubicBezTo>
                  <a:cubicBezTo>
                    <a:pt x="6229577" y="3586430"/>
                    <a:pt x="6229577" y="3586430"/>
                    <a:pt x="6229577" y="3586430"/>
                  </a:cubicBezTo>
                  <a:cubicBezTo>
                    <a:pt x="6141866" y="3632260"/>
                    <a:pt x="6141866" y="3632260"/>
                    <a:pt x="6141866" y="3632260"/>
                  </a:cubicBezTo>
                  <a:cubicBezTo>
                    <a:pt x="6134002" y="3636910"/>
                    <a:pt x="6126138" y="3640895"/>
                    <a:pt x="6117669" y="3644880"/>
                  </a:cubicBezTo>
                  <a:cubicBezTo>
                    <a:pt x="6097101" y="3656172"/>
                    <a:pt x="6075326" y="3667464"/>
                    <a:pt x="6054155" y="3678091"/>
                  </a:cubicBezTo>
                  <a:cubicBezTo>
                    <a:pt x="5965233" y="3723922"/>
                    <a:pt x="5965233" y="3723922"/>
                    <a:pt x="5965233" y="3723922"/>
                  </a:cubicBezTo>
                  <a:cubicBezTo>
                    <a:pt x="5960395" y="3726579"/>
                    <a:pt x="5954949" y="3729236"/>
                    <a:pt x="5949505" y="3731893"/>
                  </a:cubicBezTo>
                  <a:cubicBezTo>
                    <a:pt x="5939826" y="3736542"/>
                    <a:pt x="5930753" y="3741856"/>
                    <a:pt x="5921073" y="3746505"/>
                  </a:cubicBezTo>
                  <a:cubicBezTo>
                    <a:pt x="5876311" y="3769089"/>
                    <a:pt x="5876311" y="3769089"/>
                    <a:pt x="5876311" y="3769089"/>
                  </a:cubicBezTo>
                  <a:cubicBezTo>
                    <a:pt x="5624064" y="3895954"/>
                    <a:pt x="5378468" y="4014184"/>
                    <a:pt x="5145578" y="4119795"/>
                  </a:cubicBezTo>
                  <a:cubicBezTo>
                    <a:pt x="4894542" y="4233375"/>
                    <a:pt x="4644109" y="4340314"/>
                    <a:pt x="4400937" y="4436625"/>
                  </a:cubicBezTo>
                  <a:cubicBezTo>
                    <a:pt x="4161392" y="4531608"/>
                    <a:pt x="3913984" y="4621277"/>
                    <a:pt x="3665969" y="4704304"/>
                  </a:cubicBezTo>
                  <a:cubicBezTo>
                    <a:pt x="3432477" y="4782017"/>
                    <a:pt x="3197770" y="4853088"/>
                    <a:pt x="2966695" y="4915525"/>
                  </a:cubicBezTo>
                  <a:cubicBezTo>
                    <a:pt x="2758002" y="4971983"/>
                    <a:pt x="2544468" y="5024456"/>
                    <a:pt x="2332749" y="5069623"/>
                  </a:cubicBezTo>
                  <a:cubicBezTo>
                    <a:pt x="2156116" y="5108147"/>
                    <a:pt x="1974643" y="5143351"/>
                    <a:pt x="1791959" y="5174569"/>
                  </a:cubicBezTo>
                  <a:cubicBezTo>
                    <a:pt x="1618955" y="5202466"/>
                    <a:pt x="1618955" y="5202466"/>
                    <a:pt x="1618955" y="5202466"/>
                  </a:cubicBezTo>
                  <a:cubicBezTo>
                    <a:pt x="1580392" y="5208278"/>
                    <a:pt x="1551470" y="5212637"/>
                    <a:pt x="1529778" y="5215906"/>
                  </a:cubicBezTo>
                  <a:lnTo>
                    <a:pt x="1484809" y="5222683"/>
                  </a:lnTo>
                  <a:lnTo>
                    <a:pt x="1247976" y="5222683"/>
                  </a:lnTo>
                  <a:lnTo>
                    <a:pt x="1255981" y="5221666"/>
                  </a:lnTo>
                  <a:cubicBezTo>
                    <a:pt x="1286860" y="5217743"/>
                    <a:pt x="1286860" y="5217743"/>
                    <a:pt x="1286860" y="5217743"/>
                  </a:cubicBezTo>
                  <a:cubicBezTo>
                    <a:pt x="1461074" y="5194495"/>
                    <a:pt x="1461074" y="5194495"/>
                    <a:pt x="1461074" y="5194495"/>
                  </a:cubicBezTo>
                  <a:cubicBezTo>
                    <a:pt x="1614721" y="5171248"/>
                    <a:pt x="1614721" y="5171248"/>
                    <a:pt x="1614721" y="5171248"/>
                  </a:cubicBezTo>
                  <a:cubicBezTo>
                    <a:pt x="1787725" y="5142686"/>
                    <a:pt x="1787725" y="5142686"/>
                    <a:pt x="1787725" y="5142686"/>
                  </a:cubicBezTo>
                  <a:cubicBezTo>
                    <a:pt x="1969804" y="5111468"/>
                    <a:pt x="2151276" y="5076265"/>
                    <a:pt x="2326701" y="5038405"/>
                  </a:cubicBezTo>
                  <a:cubicBezTo>
                    <a:pt x="2538418" y="4993238"/>
                    <a:pt x="2751348" y="4941429"/>
                    <a:pt x="2960040" y="4884307"/>
                  </a:cubicBezTo>
                  <a:cubicBezTo>
                    <a:pt x="3189907" y="4822535"/>
                    <a:pt x="3424612" y="4751463"/>
                    <a:pt x="3657499" y="4673750"/>
                  </a:cubicBezTo>
                  <a:cubicBezTo>
                    <a:pt x="3905514" y="4591388"/>
                    <a:pt x="4152317" y="4501054"/>
                    <a:pt x="4391261" y="4406071"/>
                  </a:cubicBezTo>
                  <a:cubicBezTo>
                    <a:pt x="4633827" y="4310424"/>
                    <a:pt x="4883654" y="4204150"/>
                    <a:pt x="5134693" y="4090569"/>
                  </a:cubicBezTo>
                  <a:cubicBezTo>
                    <a:pt x="5366975" y="3984959"/>
                    <a:pt x="5612573" y="3866728"/>
                    <a:pt x="5864215" y="3739863"/>
                  </a:cubicBezTo>
                  <a:cubicBezTo>
                    <a:pt x="5908976" y="3717280"/>
                    <a:pt x="5908976" y="3717280"/>
                    <a:pt x="5908976" y="3717280"/>
                  </a:cubicBezTo>
                  <a:cubicBezTo>
                    <a:pt x="5918052" y="3712630"/>
                    <a:pt x="5927727" y="3707981"/>
                    <a:pt x="5937407" y="3702667"/>
                  </a:cubicBezTo>
                  <a:cubicBezTo>
                    <a:pt x="5942852" y="3700010"/>
                    <a:pt x="5947690" y="3697354"/>
                    <a:pt x="5953134" y="3694697"/>
                  </a:cubicBezTo>
                  <a:cubicBezTo>
                    <a:pt x="6042056" y="3649530"/>
                    <a:pt x="6042056" y="3649530"/>
                    <a:pt x="6042056" y="3649530"/>
                  </a:cubicBezTo>
                  <a:cubicBezTo>
                    <a:pt x="6063229" y="3638238"/>
                    <a:pt x="6084399" y="3626947"/>
                    <a:pt x="6105572" y="3616319"/>
                  </a:cubicBezTo>
                  <a:cubicBezTo>
                    <a:pt x="6113435" y="3612334"/>
                    <a:pt x="6121299" y="3607684"/>
                    <a:pt x="6129769" y="3603699"/>
                  </a:cubicBezTo>
                  <a:cubicBezTo>
                    <a:pt x="6216874" y="3557868"/>
                    <a:pt x="6216874" y="3557868"/>
                    <a:pt x="6216874" y="3557868"/>
                  </a:cubicBezTo>
                  <a:cubicBezTo>
                    <a:pt x="6303376" y="3512037"/>
                    <a:pt x="6303376" y="3512037"/>
                    <a:pt x="6303376" y="3512037"/>
                  </a:cubicBezTo>
                  <a:cubicBezTo>
                    <a:pt x="6313661" y="3506724"/>
                    <a:pt x="6323944" y="3501410"/>
                    <a:pt x="6334227" y="3496096"/>
                  </a:cubicBezTo>
                  <a:cubicBezTo>
                    <a:pt x="6352374" y="3486133"/>
                    <a:pt x="6371126" y="3476170"/>
                    <a:pt x="6389272" y="3466206"/>
                  </a:cubicBezTo>
                  <a:cubicBezTo>
                    <a:pt x="6475170" y="3419711"/>
                    <a:pt x="6475170" y="3419711"/>
                    <a:pt x="6475170" y="3419711"/>
                  </a:cubicBezTo>
                  <a:cubicBezTo>
                    <a:pt x="6502996" y="3405099"/>
                    <a:pt x="6530821" y="3389822"/>
                    <a:pt x="6558648" y="3374545"/>
                  </a:cubicBezTo>
                  <a:cubicBezTo>
                    <a:pt x="6936111" y="3167974"/>
                    <a:pt x="7319624" y="2947454"/>
                    <a:pt x="7766644" y="2679775"/>
                  </a:cubicBezTo>
                  <a:cubicBezTo>
                    <a:pt x="7894884" y="2602726"/>
                    <a:pt x="7894884" y="2602726"/>
                    <a:pt x="7894884" y="2602726"/>
                  </a:cubicBezTo>
                  <a:cubicBezTo>
                    <a:pt x="8017076" y="2529002"/>
                    <a:pt x="8017076" y="2529002"/>
                    <a:pt x="8017076" y="2529002"/>
                  </a:cubicBezTo>
                  <a:cubicBezTo>
                    <a:pt x="8242708" y="2391510"/>
                    <a:pt x="8242708" y="2391510"/>
                    <a:pt x="8242708" y="2391510"/>
                  </a:cubicBezTo>
                  <a:cubicBezTo>
                    <a:pt x="8379417" y="2307154"/>
                    <a:pt x="8501004" y="2232098"/>
                    <a:pt x="8598394" y="2172318"/>
                  </a:cubicBezTo>
                  <a:cubicBezTo>
                    <a:pt x="8608073" y="2166340"/>
                    <a:pt x="8608073" y="2166340"/>
                    <a:pt x="8608073" y="2166340"/>
                  </a:cubicBezTo>
                  <a:cubicBezTo>
                    <a:pt x="8925650" y="1968404"/>
                    <a:pt x="8925650" y="1968404"/>
                    <a:pt x="8925650" y="1968404"/>
                  </a:cubicBezTo>
                  <a:cubicBezTo>
                    <a:pt x="8928977" y="1966413"/>
                    <a:pt x="8932909" y="1966079"/>
                    <a:pt x="8936463" y="1967159"/>
                  </a:cubicBezTo>
                  <a:close/>
                  <a:moveTo>
                    <a:pt x="10904736" y="1883699"/>
                  </a:moveTo>
                  <a:cubicBezTo>
                    <a:pt x="10912598" y="1881705"/>
                    <a:pt x="10919855" y="1887687"/>
                    <a:pt x="10921670" y="1896329"/>
                  </a:cubicBezTo>
                  <a:cubicBezTo>
                    <a:pt x="10922879" y="1904969"/>
                    <a:pt x="10918041" y="1912945"/>
                    <a:pt x="10910178" y="1914939"/>
                  </a:cubicBezTo>
                  <a:cubicBezTo>
                    <a:pt x="10892036" y="1918262"/>
                    <a:pt x="10892036" y="1918262"/>
                    <a:pt x="10892036" y="1918262"/>
                  </a:cubicBezTo>
                  <a:cubicBezTo>
                    <a:pt x="10883568" y="1920257"/>
                    <a:pt x="10871473" y="1922915"/>
                    <a:pt x="10856354" y="1926903"/>
                  </a:cubicBezTo>
                  <a:cubicBezTo>
                    <a:pt x="10792248" y="1942191"/>
                    <a:pt x="10792248" y="1942191"/>
                    <a:pt x="10792248" y="1942191"/>
                  </a:cubicBezTo>
                  <a:cubicBezTo>
                    <a:pt x="10786200" y="1943520"/>
                    <a:pt x="10779548" y="1944850"/>
                    <a:pt x="10773500" y="1946844"/>
                  </a:cubicBezTo>
                  <a:cubicBezTo>
                    <a:pt x="10693670" y="1968114"/>
                    <a:pt x="10693670" y="1968114"/>
                    <a:pt x="10693670" y="1968114"/>
                  </a:cubicBezTo>
                  <a:cubicBezTo>
                    <a:pt x="10655569" y="1978748"/>
                    <a:pt x="10655569" y="1978748"/>
                    <a:pt x="10655569" y="1978748"/>
                  </a:cubicBezTo>
                  <a:cubicBezTo>
                    <a:pt x="10649521" y="1980742"/>
                    <a:pt x="10642868" y="1982737"/>
                    <a:pt x="10636821" y="1984066"/>
                  </a:cubicBezTo>
                  <a:cubicBezTo>
                    <a:pt x="10624725" y="1988054"/>
                    <a:pt x="10612630" y="1991377"/>
                    <a:pt x="10599930" y="1995365"/>
                  </a:cubicBezTo>
                  <a:cubicBezTo>
                    <a:pt x="10590253" y="1998024"/>
                    <a:pt x="10579972" y="2001347"/>
                    <a:pt x="10569691" y="2004671"/>
                  </a:cubicBezTo>
                  <a:cubicBezTo>
                    <a:pt x="10539452" y="2013976"/>
                    <a:pt x="10508608" y="2023946"/>
                    <a:pt x="10476556" y="2034582"/>
                  </a:cubicBezTo>
                  <a:cubicBezTo>
                    <a:pt x="10434826" y="2048540"/>
                    <a:pt x="10391282" y="2064492"/>
                    <a:pt x="10345320" y="2081109"/>
                  </a:cubicBezTo>
                  <a:cubicBezTo>
                    <a:pt x="10337458" y="2083768"/>
                    <a:pt x="10337458" y="2083768"/>
                    <a:pt x="10337458" y="2083768"/>
                  </a:cubicBezTo>
                  <a:cubicBezTo>
                    <a:pt x="10263070" y="2112349"/>
                    <a:pt x="10263070" y="2112349"/>
                    <a:pt x="10263070" y="2112349"/>
                  </a:cubicBezTo>
                  <a:cubicBezTo>
                    <a:pt x="10246741" y="2118996"/>
                    <a:pt x="10229808" y="2125642"/>
                    <a:pt x="10212269" y="2132289"/>
                  </a:cubicBezTo>
                  <a:cubicBezTo>
                    <a:pt x="10203802" y="2136277"/>
                    <a:pt x="10194731" y="2139601"/>
                    <a:pt x="10185659" y="2143589"/>
                  </a:cubicBezTo>
                  <a:cubicBezTo>
                    <a:pt x="10079219" y="2186793"/>
                    <a:pt x="9966731" y="2236644"/>
                    <a:pt x="9852428" y="2291147"/>
                  </a:cubicBezTo>
                  <a:cubicBezTo>
                    <a:pt x="9737521" y="2345651"/>
                    <a:pt x="9616566" y="2407466"/>
                    <a:pt x="9491378" y="2473934"/>
                  </a:cubicBezTo>
                  <a:cubicBezTo>
                    <a:pt x="9381309" y="2532426"/>
                    <a:pt x="9258540" y="2600222"/>
                    <a:pt x="9116418" y="2681312"/>
                  </a:cubicBezTo>
                  <a:cubicBezTo>
                    <a:pt x="9029330" y="2730499"/>
                    <a:pt x="8940429" y="2781014"/>
                    <a:pt x="8854551" y="2830200"/>
                  </a:cubicBezTo>
                  <a:cubicBezTo>
                    <a:pt x="8815240" y="2853464"/>
                    <a:pt x="8775326" y="2876063"/>
                    <a:pt x="8735410" y="2898662"/>
                  </a:cubicBezTo>
                  <a:cubicBezTo>
                    <a:pt x="8641066" y="2953166"/>
                    <a:pt x="8641066" y="2953166"/>
                    <a:pt x="8641066" y="2953166"/>
                  </a:cubicBezTo>
                  <a:cubicBezTo>
                    <a:pt x="8310859" y="3137946"/>
                    <a:pt x="8310859" y="3137946"/>
                    <a:pt x="8310859" y="3137946"/>
                  </a:cubicBezTo>
                  <a:cubicBezTo>
                    <a:pt x="7989119" y="3312092"/>
                    <a:pt x="7989119" y="3312092"/>
                    <a:pt x="7989119" y="3312092"/>
                  </a:cubicBezTo>
                  <a:cubicBezTo>
                    <a:pt x="7678870" y="3475603"/>
                    <a:pt x="7678870" y="3475603"/>
                    <a:pt x="7678870" y="3475603"/>
                  </a:cubicBezTo>
                  <a:cubicBezTo>
                    <a:pt x="7666774" y="3481585"/>
                    <a:pt x="7654679" y="3488232"/>
                    <a:pt x="7641978" y="3494879"/>
                  </a:cubicBezTo>
                  <a:cubicBezTo>
                    <a:pt x="7329918" y="3653737"/>
                    <a:pt x="7329918" y="3653737"/>
                    <a:pt x="7329918" y="3653737"/>
                  </a:cubicBezTo>
                  <a:cubicBezTo>
                    <a:pt x="7006365" y="3812595"/>
                    <a:pt x="7006365" y="3812595"/>
                    <a:pt x="7006365" y="3812595"/>
                  </a:cubicBezTo>
                  <a:cubicBezTo>
                    <a:pt x="6994268" y="3818577"/>
                    <a:pt x="6982778" y="3823895"/>
                    <a:pt x="6971287" y="3829212"/>
                  </a:cubicBezTo>
                  <a:cubicBezTo>
                    <a:pt x="6965240" y="3832535"/>
                    <a:pt x="6958586" y="3835194"/>
                    <a:pt x="6952540" y="3838518"/>
                  </a:cubicBezTo>
                  <a:cubicBezTo>
                    <a:pt x="6691882" y="3962148"/>
                    <a:pt x="6691882" y="3962148"/>
                    <a:pt x="6691882" y="3962148"/>
                  </a:cubicBezTo>
                  <a:cubicBezTo>
                    <a:pt x="6684625" y="3965471"/>
                    <a:pt x="6676156" y="3962148"/>
                    <a:pt x="6673134" y="3954172"/>
                  </a:cubicBezTo>
                  <a:cubicBezTo>
                    <a:pt x="6670109" y="3945531"/>
                    <a:pt x="6673134" y="3936225"/>
                    <a:pt x="6680391" y="3932902"/>
                  </a:cubicBezTo>
                  <a:cubicBezTo>
                    <a:pt x="6941049" y="3809272"/>
                    <a:pt x="6941049" y="3809272"/>
                    <a:pt x="6941049" y="3809272"/>
                  </a:cubicBezTo>
                  <a:cubicBezTo>
                    <a:pt x="6947095" y="3805948"/>
                    <a:pt x="6953143" y="3803290"/>
                    <a:pt x="6959796" y="3799966"/>
                  </a:cubicBezTo>
                  <a:cubicBezTo>
                    <a:pt x="6971287" y="3794649"/>
                    <a:pt x="6982778" y="3789331"/>
                    <a:pt x="6994874" y="3783349"/>
                  </a:cubicBezTo>
                  <a:cubicBezTo>
                    <a:pt x="7317824" y="3624491"/>
                    <a:pt x="7317824" y="3624491"/>
                    <a:pt x="7317824" y="3624491"/>
                  </a:cubicBezTo>
                  <a:cubicBezTo>
                    <a:pt x="7629883" y="3465633"/>
                    <a:pt x="7629883" y="3465633"/>
                    <a:pt x="7629883" y="3465633"/>
                  </a:cubicBezTo>
                  <a:cubicBezTo>
                    <a:pt x="7641978" y="3459651"/>
                    <a:pt x="7654679" y="3453004"/>
                    <a:pt x="7666169" y="3447022"/>
                  </a:cubicBezTo>
                  <a:cubicBezTo>
                    <a:pt x="7976418" y="3283511"/>
                    <a:pt x="7976418" y="3283511"/>
                    <a:pt x="7976418" y="3283511"/>
                  </a:cubicBezTo>
                  <a:cubicBezTo>
                    <a:pt x="8304811" y="3105377"/>
                    <a:pt x="8304811" y="3105377"/>
                    <a:pt x="8304811" y="3105377"/>
                  </a:cubicBezTo>
                  <a:cubicBezTo>
                    <a:pt x="8627760" y="2924585"/>
                    <a:pt x="8627760" y="2924585"/>
                    <a:pt x="8627760" y="2924585"/>
                  </a:cubicBezTo>
                  <a:cubicBezTo>
                    <a:pt x="8722105" y="2870081"/>
                    <a:pt x="8722105" y="2870081"/>
                    <a:pt x="8722105" y="2870081"/>
                  </a:cubicBezTo>
                  <a:cubicBezTo>
                    <a:pt x="8762020" y="2847482"/>
                    <a:pt x="8801331" y="2824883"/>
                    <a:pt x="8841246" y="2802284"/>
                  </a:cubicBezTo>
                  <a:cubicBezTo>
                    <a:pt x="8927124" y="2753098"/>
                    <a:pt x="9016026" y="2701917"/>
                    <a:pt x="9103113" y="2652731"/>
                  </a:cubicBezTo>
                  <a:cubicBezTo>
                    <a:pt x="9245235" y="2571640"/>
                    <a:pt x="9368609" y="2503844"/>
                    <a:pt x="9478678" y="2445353"/>
                  </a:cubicBezTo>
                  <a:cubicBezTo>
                    <a:pt x="9603866" y="2378220"/>
                    <a:pt x="9726031" y="2316405"/>
                    <a:pt x="9840938" y="2261901"/>
                  </a:cubicBezTo>
                  <a:cubicBezTo>
                    <a:pt x="9955845" y="2207398"/>
                    <a:pt x="10068333" y="2156882"/>
                    <a:pt x="10175378" y="2113013"/>
                  </a:cubicBezTo>
                  <a:cubicBezTo>
                    <a:pt x="10185054" y="2109690"/>
                    <a:pt x="10193521" y="2106367"/>
                    <a:pt x="10202593" y="2102379"/>
                  </a:cubicBezTo>
                  <a:cubicBezTo>
                    <a:pt x="10220131" y="2095732"/>
                    <a:pt x="10236460" y="2089085"/>
                    <a:pt x="10253394" y="2082438"/>
                  </a:cubicBezTo>
                  <a:cubicBezTo>
                    <a:pt x="10335643" y="2051198"/>
                    <a:pt x="10335643" y="2051198"/>
                    <a:pt x="10335643" y="2051198"/>
                  </a:cubicBezTo>
                  <a:cubicBezTo>
                    <a:pt x="10382211" y="2033917"/>
                    <a:pt x="10425754" y="2017964"/>
                    <a:pt x="10468089" y="2004671"/>
                  </a:cubicBezTo>
                  <a:cubicBezTo>
                    <a:pt x="10500142" y="1993371"/>
                    <a:pt x="10531590" y="1983401"/>
                    <a:pt x="10561829" y="1974096"/>
                  </a:cubicBezTo>
                  <a:cubicBezTo>
                    <a:pt x="10572110" y="1970772"/>
                    <a:pt x="10581786" y="1967449"/>
                    <a:pt x="10592068" y="1964790"/>
                  </a:cubicBezTo>
                  <a:cubicBezTo>
                    <a:pt x="10604768" y="1960802"/>
                    <a:pt x="10617468" y="1956814"/>
                    <a:pt x="10629564" y="1953490"/>
                  </a:cubicBezTo>
                  <a:cubicBezTo>
                    <a:pt x="10635611" y="1951497"/>
                    <a:pt x="10641659" y="1950168"/>
                    <a:pt x="10647707" y="1948173"/>
                  </a:cubicBezTo>
                  <a:cubicBezTo>
                    <a:pt x="10686412" y="1936873"/>
                    <a:pt x="10686412" y="1936873"/>
                    <a:pt x="10686412" y="1936873"/>
                  </a:cubicBezTo>
                  <a:cubicBezTo>
                    <a:pt x="10686412" y="1936873"/>
                    <a:pt x="10686412" y="1936873"/>
                    <a:pt x="10687017" y="1936873"/>
                  </a:cubicBezTo>
                  <a:cubicBezTo>
                    <a:pt x="10766242" y="1915604"/>
                    <a:pt x="10766242" y="1915604"/>
                    <a:pt x="10766242" y="1915604"/>
                  </a:cubicBezTo>
                  <a:cubicBezTo>
                    <a:pt x="10773500" y="1914274"/>
                    <a:pt x="10779548" y="1912281"/>
                    <a:pt x="10786200" y="1910951"/>
                  </a:cubicBezTo>
                  <a:cubicBezTo>
                    <a:pt x="10850306" y="1895663"/>
                    <a:pt x="10850306" y="1895663"/>
                    <a:pt x="10850306" y="1895663"/>
                  </a:cubicBezTo>
                  <a:cubicBezTo>
                    <a:pt x="10865426" y="1891676"/>
                    <a:pt x="10878126" y="1889017"/>
                    <a:pt x="10886592" y="1887023"/>
                  </a:cubicBezTo>
                  <a:cubicBezTo>
                    <a:pt x="10904736" y="1883699"/>
                    <a:pt x="10904736" y="1883699"/>
                    <a:pt x="10904736" y="1883699"/>
                  </a:cubicBezTo>
                  <a:close/>
                  <a:moveTo>
                    <a:pt x="11334096" y="816602"/>
                  </a:moveTo>
                  <a:lnTo>
                    <a:pt x="11334096" y="852753"/>
                  </a:lnTo>
                  <a:lnTo>
                    <a:pt x="11125488" y="976173"/>
                  </a:lnTo>
                  <a:cubicBezTo>
                    <a:pt x="11021280" y="1038468"/>
                    <a:pt x="10914198" y="1103089"/>
                    <a:pt x="10804998" y="1169537"/>
                  </a:cubicBezTo>
                  <a:cubicBezTo>
                    <a:pt x="10359124" y="1440646"/>
                    <a:pt x="9877556" y="1741657"/>
                    <a:pt x="9452857" y="2007450"/>
                  </a:cubicBezTo>
                  <a:cubicBezTo>
                    <a:pt x="9219333" y="2154301"/>
                    <a:pt x="8990649" y="2297166"/>
                    <a:pt x="8763175" y="2438035"/>
                  </a:cubicBezTo>
                  <a:cubicBezTo>
                    <a:pt x="8518156" y="2590198"/>
                    <a:pt x="8297942" y="2725088"/>
                    <a:pt x="8090432" y="2850676"/>
                  </a:cubicBezTo>
                  <a:cubicBezTo>
                    <a:pt x="7867193" y="2985566"/>
                    <a:pt x="7653028" y="3113146"/>
                    <a:pt x="7454603" y="3228767"/>
                  </a:cubicBezTo>
                  <a:cubicBezTo>
                    <a:pt x="7256772" y="3344387"/>
                    <a:pt x="7062572" y="3454691"/>
                    <a:pt x="6877447" y="3557686"/>
                  </a:cubicBezTo>
                  <a:cubicBezTo>
                    <a:pt x="6495702" y="3770320"/>
                    <a:pt x="6188370" y="3929132"/>
                    <a:pt x="5998407" y="4025482"/>
                  </a:cubicBezTo>
                  <a:cubicBezTo>
                    <a:pt x="5887089" y="4081299"/>
                    <a:pt x="5887089" y="4081299"/>
                    <a:pt x="5887089" y="4081299"/>
                  </a:cubicBezTo>
                  <a:cubicBezTo>
                    <a:pt x="5748548" y="4149740"/>
                    <a:pt x="5748548" y="4149740"/>
                    <a:pt x="5748548" y="4149740"/>
                  </a:cubicBezTo>
                  <a:cubicBezTo>
                    <a:pt x="5735845" y="4155721"/>
                    <a:pt x="5723140" y="4162366"/>
                    <a:pt x="5709830" y="4168346"/>
                  </a:cubicBezTo>
                  <a:cubicBezTo>
                    <a:pt x="5659618" y="4192932"/>
                    <a:pt x="5659618" y="4192932"/>
                    <a:pt x="5659618" y="4192932"/>
                  </a:cubicBezTo>
                  <a:cubicBezTo>
                    <a:pt x="5657800" y="4193596"/>
                    <a:pt x="5655987" y="4194261"/>
                    <a:pt x="5654173" y="4194261"/>
                  </a:cubicBezTo>
                  <a:cubicBezTo>
                    <a:pt x="5648119" y="4194925"/>
                    <a:pt x="5642676" y="4190938"/>
                    <a:pt x="5640257" y="4184958"/>
                  </a:cubicBezTo>
                  <a:cubicBezTo>
                    <a:pt x="5637231" y="4176984"/>
                    <a:pt x="5640257" y="4167681"/>
                    <a:pt x="5647516" y="4163695"/>
                  </a:cubicBezTo>
                  <a:cubicBezTo>
                    <a:pt x="5698335" y="4139773"/>
                    <a:pt x="5698335" y="4139773"/>
                    <a:pt x="5698335" y="4139773"/>
                  </a:cubicBezTo>
                  <a:cubicBezTo>
                    <a:pt x="5711647" y="4133128"/>
                    <a:pt x="5724349" y="4127148"/>
                    <a:pt x="5736449" y="4120503"/>
                  </a:cubicBezTo>
                  <a:cubicBezTo>
                    <a:pt x="5875595" y="4052061"/>
                    <a:pt x="5875595" y="4052061"/>
                    <a:pt x="5875595" y="4052061"/>
                  </a:cubicBezTo>
                  <a:cubicBezTo>
                    <a:pt x="5986305" y="3996245"/>
                    <a:pt x="5986305" y="3996245"/>
                    <a:pt x="5986305" y="3996245"/>
                  </a:cubicBezTo>
                  <a:cubicBezTo>
                    <a:pt x="6176270" y="3900559"/>
                    <a:pt x="6482996" y="3741748"/>
                    <a:pt x="6864138" y="3529113"/>
                  </a:cubicBezTo>
                  <a:cubicBezTo>
                    <a:pt x="7049265" y="3426118"/>
                    <a:pt x="7242858" y="3315814"/>
                    <a:pt x="7440687" y="3200858"/>
                  </a:cubicBezTo>
                  <a:cubicBezTo>
                    <a:pt x="7639114" y="3085238"/>
                    <a:pt x="7853278" y="2957657"/>
                    <a:pt x="8076518" y="2822767"/>
                  </a:cubicBezTo>
                  <a:cubicBezTo>
                    <a:pt x="8283422" y="2697180"/>
                    <a:pt x="8503636" y="2562290"/>
                    <a:pt x="8749260" y="2410128"/>
                  </a:cubicBezTo>
                  <a:cubicBezTo>
                    <a:pt x="8976130" y="2269256"/>
                    <a:pt x="9204814" y="2126393"/>
                    <a:pt x="9438338" y="1980207"/>
                  </a:cubicBezTo>
                  <a:cubicBezTo>
                    <a:pt x="9863642" y="1713748"/>
                    <a:pt x="10345210" y="1412738"/>
                    <a:pt x="10790478" y="1141629"/>
                  </a:cubicBezTo>
                  <a:cubicBezTo>
                    <a:pt x="10899980" y="1075180"/>
                    <a:pt x="11007214" y="1010559"/>
                    <a:pt x="11111498" y="948264"/>
                  </a:cubicBezTo>
                  <a:close/>
                  <a:moveTo>
                    <a:pt x="11334096" y="0"/>
                  </a:moveTo>
                  <a:lnTo>
                    <a:pt x="11334096" y="35815"/>
                  </a:lnTo>
                  <a:lnTo>
                    <a:pt x="11287960" y="62279"/>
                  </a:lnTo>
                  <a:cubicBezTo>
                    <a:pt x="11207290" y="109062"/>
                    <a:pt x="11125032" y="157258"/>
                    <a:pt x="11041867" y="206450"/>
                  </a:cubicBezTo>
                  <a:cubicBezTo>
                    <a:pt x="10864045" y="311484"/>
                    <a:pt x="10673521" y="425160"/>
                    <a:pt x="10475740" y="546147"/>
                  </a:cubicBezTo>
                  <a:cubicBezTo>
                    <a:pt x="10287030" y="660487"/>
                    <a:pt x="10081990" y="786793"/>
                    <a:pt x="9848524" y="931713"/>
                  </a:cubicBezTo>
                  <a:cubicBezTo>
                    <a:pt x="9632597" y="1065995"/>
                    <a:pt x="9414856" y="1202938"/>
                    <a:pt x="9183808" y="1347193"/>
                  </a:cubicBezTo>
                  <a:cubicBezTo>
                    <a:pt x="8958808" y="1488124"/>
                    <a:pt x="8725946" y="1633709"/>
                    <a:pt x="8494898" y="1777299"/>
                  </a:cubicBezTo>
                  <a:cubicBezTo>
                    <a:pt x="7969295" y="2104365"/>
                    <a:pt x="7524749" y="2372931"/>
                    <a:pt x="7136445" y="2599614"/>
                  </a:cubicBezTo>
                  <a:cubicBezTo>
                    <a:pt x="6716688" y="2844913"/>
                    <a:pt x="6299955" y="3074923"/>
                    <a:pt x="5932216" y="3265712"/>
                  </a:cubicBezTo>
                  <a:cubicBezTo>
                    <a:pt x="5773144" y="3348143"/>
                    <a:pt x="5609231" y="3431239"/>
                    <a:pt x="5444110" y="3511676"/>
                  </a:cubicBezTo>
                  <a:cubicBezTo>
                    <a:pt x="5311045" y="3576159"/>
                    <a:pt x="5311045" y="3576159"/>
                    <a:pt x="5311045" y="3576159"/>
                  </a:cubicBezTo>
                  <a:cubicBezTo>
                    <a:pt x="5239676" y="3610062"/>
                    <a:pt x="5239676" y="3610062"/>
                    <a:pt x="5239676" y="3610062"/>
                  </a:cubicBezTo>
                  <a:cubicBezTo>
                    <a:pt x="5228182" y="3615380"/>
                    <a:pt x="5216694" y="3620034"/>
                    <a:pt x="5205806" y="3625352"/>
                  </a:cubicBezTo>
                  <a:cubicBezTo>
                    <a:pt x="5185846" y="3635323"/>
                    <a:pt x="5167096" y="3643965"/>
                    <a:pt x="5148345" y="3652607"/>
                  </a:cubicBezTo>
                  <a:cubicBezTo>
                    <a:pt x="5001975" y="3719749"/>
                    <a:pt x="5001975" y="3719749"/>
                    <a:pt x="5001975" y="3719749"/>
                  </a:cubicBezTo>
                  <a:cubicBezTo>
                    <a:pt x="4866493" y="3780908"/>
                    <a:pt x="4866493" y="3780908"/>
                    <a:pt x="4866493" y="3780908"/>
                  </a:cubicBezTo>
                  <a:cubicBezTo>
                    <a:pt x="4855000" y="3786226"/>
                    <a:pt x="4844719" y="3790879"/>
                    <a:pt x="4834437" y="3794868"/>
                  </a:cubicBezTo>
                  <a:cubicBezTo>
                    <a:pt x="4828992" y="3797527"/>
                    <a:pt x="4823548" y="3799521"/>
                    <a:pt x="4818711" y="3802180"/>
                  </a:cubicBezTo>
                  <a:lnTo>
                    <a:pt x="4731614" y="3840072"/>
                  </a:lnTo>
                  <a:cubicBezTo>
                    <a:pt x="4720728" y="3810158"/>
                    <a:pt x="4720728" y="3810158"/>
                    <a:pt x="4720728" y="3810158"/>
                  </a:cubicBezTo>
                  <a:cubicBezTo>
                    <a:pt x="4807822" y="3772266"/>
                    <a:pt x="4807822" y="3772266"/>
                    <a:pt x="4807822" y="3772266"/>
                  </a:cubicBezTo>
                  <a:cubicBezTo>
                    <a:pt x="4812662" y="3770272"/>
                    <a:pt x="4818108" y="3767612"/>
                    <a:pt x="4823548" y="3765618"/>
                  </a:cubicBezTo>
                  <a:cubicBezTo>
                    <a:pt x="4833831" y="3760965"/>
                    <a:pt x="4844112" y="3756311"/>
                    <a:pt x="4855605" y="3751658"/>
                  </a:cubicBezTo>
                  <a:cubicBezTo>
                    <a:pt x="4996531" y="3687840"/>
                    <a:pt x="4996531" y="3687840"/>
                    <a:pt x="4996531" y="3687840"/>
                  </a:cubicBezTo>
                  <a:cubicBezTo>
                    <a:pt x="5136853" y="3623358"/>
                    <a:pt x="5136853" y="3623358"/>
                    <a:pt x="5136853" y="3623358"/>
                  </a:cubicBezTo>
                  <a:cubicBezTo>
                    <a:pt x="5155602" y="3614716"/>
                    <a:pt x="5174353" y="3605409"/>
                    <a:pt x="5194313" y="3596102"/>
                  </a:cubicBezTo>
                  <a:cubicBezTo>
                    <a:pt x="5205200" y="3590784"/>
                    <a:pt x="5216694" y="3585466"/>
                    <a:pt x="5228182" y="3580148"/>
                  </a:cubicBezTo>
                  <a:cubicBezTo>
                    <a:pt x="5326771" y="3533614"/>
                    <a:pt x="5326771" y="3533614"/>
                    <a:pt x="5326771" y="3533614"/>
                  </a:cubicBezTo>
                  <a:cubicBezTo>
                    <a:pt x="5432616" y="3482427"/>
                    <a:pt x="5432616" y="3482427"/>
                    <a:pt x="5432616" y="3482427"/>
                  </a:cubicBezTo>
                  <a:cubicBezTo>
                    <a:pt x="5597138" y="3401989"/>
                    <a:pt x="5761046" y="3319558"/>
                    <a:pt x="5920117" y="3237127"/>
                  </a:cubicBezTo>
                  <a:cubicBezTo>
                    <a:pt x="6287252" y="3046338"/>
                    <a:pt x="6703380" y="2816328"/>
                    <a:pt x="7122532" y="2571693"/>
                  </a:cubicBezTo>
                  <a:cubicBezTo>
                    <a:pt x="7510837" y="2345011"/>
                    <a:pt x="7955384" y="2076445"/>
                    <a:pt x="8480382" y="1749378"/>
                  </a:cubicBezTo>
                  <a:cubicBezTo>
                    <a:pt x="8711430" y="1606453"/>
                    <a:pt x="8944292" y="1460203"/>
                    <a:pt x="9169292" y="1319272"/>
                  </a:cubicBezTo>
                  <a:cubicBezTo>
                    <a:pt x="9400340" y="1175018"/>
                    <a:pt x="9618080" y="1038076"/>
                    <a:pt x="9834612" y="903792"/>
                  </a:cubicBezTo>
                  <a:cubicBezTo>
                    <a:pt x="10068080" y="758873"/>
                    <a:pt x="10273119" y="632566"/>
                    <a:pt x="10461828" y="518227"/>
                  </a:cubicBezTo>
                  <a:cubicBezTo>
                    <a:pt x="10659610" y="397239"/>
                    <a:pt x="10850134" y="282899"/>
                    <a:pt x="11027956" y="178531"/>
                  </a:cubicBezTo>
                  <a:cubicBezTo>
                    <a:pt x="11111423" y="129338"/>
                    <a:pt x="11193832" y="81142"/>
                    <a:pt x="11274578" y="34276"/>
                  </a:cubicBezTo>
                  <a:close/>
                </a:path>
              </a:pathLst>
            </a:custGeom>
            <a:solidFill>
              <a:schemeClr val="accent3">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grpSp>
          <p:nvGrpSpPr>
            <p:cNvPr id="4" name="그룹 3"/>
            <p:cNvGrpSpPr/>
            <p:nvPr/>
          </p:nvGrpSpPr>
          <p:grpSpPr>
            <a:xfrm>
              <a:off x="4679" y="1"/>
              <a:ext cx="12187322" cy="6858000"/>
              <a:chOff x="4679" y="1"/>
              <a:chExt cx="12187322" cy="6858000"/>
            </a:xfrm>
          </p:grpSpPr>
          <p:sp>
            <p:nvSpPr>
              <p:cNvPr id="211" name="자유형 210"/>
              <p:cNvSpPr>
                <a:spLocks/>
              </p:cNvSpPr>
              <p:nvPr/>
            </p:nvSpPr>
            <p:spPr bwMode="auto">
              <a:xfrm>
                <a:off x="4679" y="1"/>
                <a:ext cx="12187321" cy="6334133"/>
              </a:xfrm>
              <a:custGeom>
                <a:avLst/>
                <a:gdLst>
                  <a:gd name="connsiteX0" fmla="*/ 478942 w 12187321"/>
                  <a:gd name="connsiteY0" fmla="*/ 6278478 h 6334133"/>
                  <a:gd name="connsiteX1" fmla="*/ 494649 w 12187321"/>
                  <a:gd name="connsiteY1" fmla="*/ 6293820 h 6334133"/>
                  <a:gd name="connsiteX2" fmla="*/ 480754 w 12187321"/>
                  <a:gd name="connsiteY2" fmla="*/ 6310496 h 6334133"/>
                  <a:gd name="connsiteX3" fmla="*/ 435446 w 12187321"/>
                  <a:gd name="connsiteY3" fmla="*/ 6313831 h 6334133"/>
                  <a:gd name="connsiteX4" fmla="*/ 419135 w 12187321"/>
                  <a:gd name="connsiteY4" fmla="*/ 6315165 h 6334133"/>
                  <a:gd name="connsiteX5" fmla="*/ 364765 w 12187321"/>
                  <a:gd name="connsiteY5" fmla="*/ 6317833 h 6334133"/>
                  <a:gd name="connsiteX6" fmla="*/ 315833 w 12187321"/>
                  <a:gd name="connsiteY6" fmla="*/ 6320501 h 6334133"/>
                  <a:gd name="connsiteX7" fmla="*/ 291668 w 12187321"/>
                  <a:gd name="connsiteY7" fmla="*/ 6321835 h 6334133"/>
                  <a:gd name="connsiteX8" fmla="*/ 235486 w 12187321"/>
                  <a:gd name="connsiteY8" fmla="*/ 6325171 h 6334133"/>
                  <a:gd name="connsiteX9" fmla="*/ 98958 w 12187321"/>
                  <a:gd name="connsiteY9" fmla="*/ 6331174 h 6334133"/>
                  <a:gd name="connsiteX10" fmla="*/ 67544 w 12187321"/>
                  <a:gd name="connsiteY10" fmla="*/ 6331841 h 6334133"/>
                  <a:gd name="connsiteX11" fmla="*/ 50025 w 12187321"/>
                  <a:gd name="connsiteY11" fmla="*/ 6332508 h 6334133"/>
                  <a:gd name="connsiteX12" fmla="*/ 0 w 12187321"/>
                  <a:gd name="connsiteY12" fmla="*/ 6334133 h 6334133"/>
                  <a:gd name="connsiteX13" fmla="*/ 0 w 12187321"/>
                  <a:gd name="connsiteY13" fmla="*/ 6302096 h 6334133"/>
                  <a:gd name="connsiteX14" fmla="*/ 34017 w 12187321"/>
                  <a:gd name="connsiteY14" fmla="*/ 6300991 h 6334133"/>
                  <a:gd name="connsiteX15" fmla="*/ 49421 w 12187321"/>
                  <a:gd name="connsiteY15" fmla="*/ 6300490 h 6334133"/>
                  <a:gd name="connsiteX16" fmla="*/ 66336 w 12187321"/>
                  <a:gd name="connsiteY16" fmla="*/ 6299823 h 6334133"/>
                  <a:gd name="connsiteX17" fmla="*/ 97749 w 12187321"/>
                  <a:gd name="connsiteY17" fmla="*/ 6299156 h 6334133"/>
                  <a:gd name="connsiteX18" fmla="*/ 234278 w 12187321"/>
                  <a:gd name="connsiteY18" fmla="*/ 6293153 h 6334133"/>
                  <a:gd name="connsiteX19" fmla="*/ 289856 w 12187321"/>
                  <a:gd name="connsiteY19" fmla="*/ 6289818 h 6334133"/>
                  <a:gd name="connsiteX20" fmla="*/ 314020 w 12187321"/>
                  <a:gd name="connsiteY20" fmla="*/ 6288484 h 6334133"/>
                  <a:gd name="connsiteX21" fmla="*/ 363557 w 12187321"/>
                  <a:gd name="connsiteY21" fmla="*/ 6285816 h 6334133"/>
                  <a:gd name="connsiteX22" fmla="*/ 433634 w 12187321"/>
                  <a:gd name="connsiteY22" fmla="*/ 6281813 h 6334133"/>
                  <a:gd name="connsiteX23" fmla="*/ 478942 w 12187321"/>
                  <a:gd name="connsiteY23" fmla="*/ 6278478 h 6334133"/>
                  <a:gd name="connsiteX24" fmla="*/ 565603 w 12187321"/>
                  <a:gd name="connsiteY24" fmla="*/ 6001665 h 6334133"/>
                  <a:gd name="connsiteX25" fmla="*/ 581932 w 12187321"/>
                  <a:gd name="connsiteY25" fmla="*/ 6015673 h 6334133"/>
                  <a:gd name="connsiteX26" fmla="*/ 569232 w 12187321"/>
                  <a:gd name="connsiteY26" fmla="*/ 6033682 h 6334133"/>
                  <a:gd name="connsiteX27" fmla="*/ 474889 w 12187321"/>
                  <a:gd name="connsiteY27" fmla="*/ 6046356 h 6334133"/>
                  <a:gd name="connsiteX28" fmla="*/ 332771 w 12187321"/>
                  <a:gd name="connsiteY28" fmla="*/ 6063698 h 6334133"/>
                  <a:gd name="connsiteX29" fmla="*/ 297695 w 12187321"/>
                  <a:gd name="connsiteY29" fmla="*/ 6067700 h 6334133"/>
                  <a:gd name="connsiteX30" fmla="*/ 153762 w 12187321"/>
                  <a:gd name="connsiteY30" fmla="*/ 6083709 h 6334133"/>
                  <a:gd name="connsiteX31" fmla="*/ 58209 w 12187321"/>
                  <a:gd name="connsiteY31" fmla="*/ 6093047 h 6334133"/>
                  <a:gd name="connsiteX32" fmla="*/ 0 w 12187321"/>
                  <a:gd name="connsiteY32" fmla="*/ 6098139 h 6334133"/>
                  <a:gd name="connsiteX33" fmla="*/ 0 w 12187321"/>
                  <a:gd name="connsiteY33" fmla="*/ 6065918 h 6334133"/>
                  <a:gd name="connsiteX34" fmla="*/ 55790 w 12187321"/>
                  <a:gd name="connsiteY34" fmla="*/ 6061030 h 6334133"/>
                  <a:gd name="connsiteX35" fmla="*/ 151342 w 12187321"/>
                  <a:gd name="connsiteY35" fmla="*/ 6051692 h 6334133"/>
                  <a:gd name="connsiteX36" fmla="*/ 295275 w 12187321"/>
                  <a:gd name="connsiteY36" fmla="*/ 6036350 h 6334133"/>
                  <a:gd name="connsiteX37" fmla="*/ 329142 w 12187321"/>
                  <a:gd name="connsiteY37" fmla="*/ 6032348 h 6334133"/>
                  <a:gd name="connsiteX38" fmla="*/ 471865 w 12187321"/>
                  <a:gd name="connsiteY38" fmla="*/ 6014339 h 6334133"/>
                  <a:gd name="connsiteX39" fmla="*/ 565603 w 12187321"/>
                  <a:gd name="connsiteY39" fmla="*/ 6001665 h 6334133"/>
                  <a:gd name="connsiteX40" fmla="*/ 1865802 w 12187321"/>
                  <a:gd name="connsiteY40" fmla="*/ 5602116 h 6334133"/>
                  <a:gd name="connsiteX41" fmla="*/ 1882739 w 12187321"/>
                  <a:gd name="connsiteY41" fmla="*/ 5614739 h 6334133"/>
                  <a:gd name="connsiteX42" fmla="*/ 1871851 w 12187321"/>
                  <a:gd name="connsiteY42" fmla="*/ 5633342 h 6334133"/>
                  <a:gd name="connsiteX43" fmla="*/ 1732724 w 12187321"/>
                  <a:gd name="connsiteY43" fmla="*/ 5667890 h 6334133"/>
                  <a:gd name="connsiteX44" fmla="*/ 1605091 w 12187321"/>
                  <a:gd name="connsiteY44" fmla="*/ 5697123 h 6334133"/>
                  <a:gd name="connsiteX45" fmla="*/ 1594808 w 12187321"/>
                  <a:gd name="connsiteY45" fmla="*/ 5699780 h 6334133"/>
                  <a:gd name="connsiteX46" fmla="*/ 1574241 w 12187321"/>
                  <a:gd name="connsiteY46" fmla="*/ 5704431 h 6334133"/>
                  <a:gd name="connsiteX47" fmla="*/ 1440558 w 12187321"/>
                  <a:gd name="connsiteY47" fmla="*/ 5732999 h 6334133"/>
                  <a:gd name="connsiteX48" fmla="*/ 1404869 w 12187321"/>
                  <a:gd name="connsiteY48" fmla="*/ 5740972 h 6334133"/>
                  <a:gd name="connsiteX49" fmla="*/ 1330467 w 12187321"/>
                  <a:gd name="connsiteY49" fmla="*/ 5756252 h 6334133"/>
                  <a:gd name="connsiteX50" fmla="*/ 1303851 w 12187321"/>
                  <a:gd name="connsiteY50" fmla="*/ 5761568 h 6334133"/>
                  <a:gd name="connsiteX51" fmla="*/ 1253645 w 12187321"/>
                  <a:gd name="connsiteY51" fmla="*/ 5771533 h 6334133"/>
                  <a:gd name="connsiteX52" fmla="*/ 1175008 w 12187321"/>
                  <a:gd name="connsiteY52" fmla="*/ 5786150 h 6334133"/>
                  <a:gd name="connsiteX53" fmla="*/ 1146578 w 12187321"/>
                  <a:gd name="connsiteY53" fmla="*/ 5792129 h 6334133"/>
                  <a:gd name="connsiteX54" fmla="*/ 1095161 w 12187321"/>
                  <a:gd name="connsiteY54" fmla="*/ 5801430 h 6334133"/>
                  <a:gd name="connsiteX55" fmla="*/ 1014709 w 12187321"/>
                  <a:gd name="connsiteY55" fmla="*/ 5816047 h 6334133"/>
                  <a:gd name="connsiteX56" fmla="*/ 985674 w 12187321"/>
                  <a:gd name="connsiteY56" fmla="*/ 5820697 h 6334133"/>
                  <a:gd name="connsiteX57" fmla="*/ 933653 w 12187321"/>
                  <a:gd name="connsiteY57" fmla="*/ 5829999 h 6334133"/>
                  <a:gd name="connsiteX58" fmla="*/ 853202 w 12187321"/>
                  <a:gd name="connsiteY58" fmla="*/ 5843286 h 6334133"/>
                  <a:gd name="connsiteX59" fmla="*/ 825376 w 12187321"/>
                  <a:gd name="connsiteY59" fmla="*/ 5847937 h 6334133"/>
                  <a:gd name="connsiteX60" fmla="*/ 774565 w 12187321"/>
                  <a:gd name="connsiteY60" fmla="*/ 5855910 h 6334133"/>
                  <a:gd name="connsiteX61" fmla="*/ 622735 w 12187321"/>
                  <a:gd name="connsiteY61" fmla="*/ 5878499 h 6334133"/>
                  <a:gd name="connsiteX62" fmla="*/ 550752 w 12187321"/>
                  <a:gd name="connsiteY62" fmla="*/ 5888464 h 6334133"/>
                  <a:gd name="connsiteX63" fmla="*/ 523532 w 12187321"/>
                  <a:gd name="connsiteY63" fmla="*/ 5891786 h 6334133"/>
                  <a:gd name="connsiteX64" fmla="*/ 419489 w 12187321"/>
                  <a:gd name="connsiteY64" fmla="*/ 5905738 h 6334133"/>
                  <a:gd name="connsiteX65" fmla="*/ 308793 w 12187321"/>
                  <a:gd name="connsiteY65" fmla="*/ 5919026 h 6334133"/>
                  <a:gd name="connsiteX66" fmla="*/ 147890 w 12187321"/>
                  <a:gd name="connsiteY66" fmla="*/ 5936964 h 6334133"/>
                  <a:gd name="connsiteX67" fmla="*/ 147285 w 12187321"/>
                  <a:gd name="connsiteY67" fmla="*/ 5936964 h 6334133"/>
                  <a:gd name="connsiteX68" fmla="*/ 132162 w 12187321"/>
                  <a:gd name="connsiteY68" fmla="*/ 5922348 h 6334133"/>
                  <a:gd name="connsiteX69" fmla="*/ 145470 w 12187321"/>
                  <a:gd name="connsiteY69" fmla="*/ 5905074 h 6334133"/>
                  <a:gd name="connsiteX70" fmla="*/ 305768 w 12187321"/>
                  <a:gd name="connsiteY70" fmla="*/ 5887136 h 6334133"/>
                  <a:gd name="connsiteX71" fmla="*/ 416464 w 12187321"/>
                  <a:gd name="connsiteY71" fmla="*/ 5873848 h 6334133"/>
                  <a:gd name="connsiteX72" fmla="*/ 519902 w 12187321"/>
                  <a:gd name="connsiteY72" fmla="*/ 5860560 h 6334133"/>
                  <a:gd name="connsiteX73" fmla="*/ 547123 w 12187321"/>
                  <a:gd name="connsiteY73" fmla="*/ 5856574 h 6334133"/>
                  <a:gd name="connsiteX74" fmla="*/ 619106 w 12187321"/>
                  <a:gd name="connsiteY74" fmla="*/ 5846608 h 6334133"/>
                  <a:gd name="connsiteX75" fmla="*/ 770330 w 12187321"/>
                  <a:gd name="connsiteY75" fmla="*/ 5824019 h 6334133"/>
                  <a:gd name="connsiteX76" fmla="*/ 821142 w 12187321"/>
                  <a:gd name="connsiteY76" fmla="*/ 5816047 h 6334133"/>
                  <a:gd name="connsiteX77" fmla="*/ 848967 w 12187321"/>
                  <a:gd name="connsiteY77" fmla="*/ 5811396 h 6334133"/>
                  <a:gd name="connsiteX78" fmla="*/ 929419 w 12187321"/>
                  <a:gd name="connsiteY78" fmla="*/ 5798109 h 6334133"/>
                  <a:gd name="connsiteX79" fmla="*/ 980835 w 12187321"/>
                  <a:gd name="connsiteY79" fmla="*/ 5789472 h 6334133"/>
                  <a:gd name="connsiteX80" fmla="*/ 1009870 w 12187321"/>
                  <a:gd name="connsiteY80" fmla="*/ 5784157 h 6334133"/>
                  <a:gd name="connsiteX81" fmla="*/ 1090322 w 12187321"/>
                  <a:gd name="connsiteY81" fmla="*/ 5770205 h 6334133"/>
                  <a:gd name="connsiteX82" fmla="*/ 1141738 w 12187321"/>
                  <a:gd name="connsiteY82" fmla="*/ 5760239 h 6334133"/>
                  <a:gd name="connsiteX83" fmla="*/ 1170168 w 12187321"/>
                  <a:gd name="connsiteY83" fmla="*/ 5754924 h 6334133"/>
                  <a:gd name="connsiteX84" fmla="*/ 1248805 w 12187321"/>
                  <a:gd name="connsiteY84" fmla="*/ 5740307 h 6334133"/>
                  <a:gd name="connsiteX85" fmla="*/ 1268151 w 12187321"/>
                  <a:gd name="connsiteY85" fmla="*/ 5736421 h 6334133"/>
                  <a:gd name="connsiteX86" fmla="*/ 1249095 w 12187321"/>
                  <a:gd name="connsiteY86" fmla="*/ 5739077 h 6334133"/>
                  <a:gd name="connsiteX87" fmla="*/ 1209550 w 12187321"/>
                  <a:gd name="connsiteY87" fmla="*/ 5744590 h 6334133"/>
                  <a:gd name="connsiteX88" fmla="*/ 1066826 w 12187321"/>
                  <a:gd name="connsiteY88" fmla="*/ 5761579 h 6334133"/>
                  <a:gd name="connsiteX89" fmla="*/ 1032355 w 12187321"/>
                  <a:gd name="connsiteY89" fmla="*/ 5765499 h 6334133"/>
                  <a:gd name="connsiteX90" fmla="*/ 888422 w 12187321"/>
                  <a:gd name="connsiteY90" fmla="*/ 5781181 h 6334133"/>
                  <a:gd name="connsiteX91" fmla="*/ 792870 w 12187321"/>
                  <a:gd name="connsiteY91" fmla="*/ 5790329 h 6334133"/>
                  <a:gd name="connsiteX92" fmla="*/ 440294 w 12187321"/>
                  <a:gd name="connsiteY92" fmla="*/ 5817772 h 6334133"/>
                  <a:gd name="connsiteX93" fmla="*/ 406428 w 12187321"/>
                  <a:gd name="connsiteY93" fmla="*/ 5820386 h 6334133"/>
                  <a:gd name="connsiteX94" fmla="*/ 280638 w 12187321"/>
                  <a:gd name="connsiteY94" fmla="*/ 5827573 h 6334133"/>
                  <a:gd name="connsiteX95" fmla="*/ 264914 w 12187321"/>
                  <a:gd name="connsiteY95" fmla="*/ 5812545 h 6334133"/>
                  <a:gd name="connsiteX96" fmla="*/ 278824 w 12187321"/>
                  <a:gd name="connsiteY96" fmla="*/ 5796210 h 6334133"/>
                  <a:gd name="connsiteX97" fmla="*/ 404614 w 12187321"/>
                  <a:gd name="connsiteY97" fmla="*/ 5789022 h 6334133"/>
                  <a:gd name="connsiteX98" fmla="*/ 439085 w 12187321"/>
                  <a:gd name="connsiteY98" fmla="*/ 5786409 h 6334133"/>
                  <a:gd name="connsiteX99" fmla="*/ 790451 w 12187321"/>
                  <a:gd name="connsiteY99" fmla="*/ 5758965 h 6334133"/>
                  <a:gd name="connsiteX100" fmla="*/ 885398 w 12187321"/>
                  <a:gd name="connsiteY100" fmla="*/ 5749818 h 6334133"/>
                  <a:gd name="connsiteX101" fmla="*/ 1029331 w 12187321"/>
                  <a:gd name="connsiteY101" fmla="*/ 5734136 h 6334133"/>
                  <a:gd name="connsiteX102" fmla="*/ 1063802 w 12187321"/>
                  <a:gd name="connsiteY102" fmla="*/ 5730215 h 6334133"/>
                  <a:gd name="connsiteX103" fmla="*/ 1205921 w 12187321"/>
                  <a:gd name="connsiteY103" fmla="*/ 5713227 h 6334133"/>
                  <a:gd name="connsiteX104" fmla="*/ 1299659 w 12187321"/>
                  <a:gd name="connsiteY104" fmla="*/ 5700812 h 6334133"/>
                  <a:gd name="connsiteX105" fmla="*/ 1315988 w 12187321"/>
                  <a:gd name="connsiteY105" fmla="*/ 5714534 h 6334133"/>
                  <a:gd name="connsiteX106" fmla="*/ 1313039 w 12187321"/>
                  <a:gd name="connsiteY106" fmla="*/ 5725968 h 6334133"/>
                  <a:gd name="connsiteX107" fmla="*/ 1309725 w 12187321"/>
                  <a:gd name="connsiteY107" fmla="*/ 5727855 h 6334133"/>
                  <a:gd name="connsiteX108" fmla="*/ 1325628 w 12187321"/>
                  <a:gd name="connsiteY108" fmla="*/ 5724362 h 6334133"/>
                  <a:gd name="connsiteX109" fmla="*/ 1399425 w 12187321"/>
                  <a:gd name="connsiteY109" fmla="*/ 5709746 h 6334133"/>
                  <a:gd name="connsiteX110" fmla="*/ 1435114 w 12187321"/>
                  <a:gd name="connsiteY110" fmla="*/ 5701773 h 6334133"/>
                  <a:gd name="connsiteX111" fmla="*/ 1568797 w 12187321"/>
                  <a:gd name="connsiteY111" fmla="*/ 5672540 h 6334133"/>
                  <a:gd name="connsiteX112" fmla="*/ 1588759 w 12187321"/>
                  <a:gd name="connsiteY112" fmla="*/ 5668554 h 6334133"/>
                  <a:gd name="connsiteX113" fmla="*/ 1599042 w 12187321"/>
                  <a:gd name="connsiteY113" fmla="*/ 5665897 h 6334133"/>
                  <a:gd name="connsiteX114" fmla="*/ 1732120 w 12187321"/>
                  <a:gd name="connsiteY114" fmla="*/ 5635335 h 6334133"/>
                  <a:gd name="connsiteX115" fmla="*/ 1865802 w 12187321"/>
                  <a:gd name="connsiteY115" fmla="*/ 5602116 h 6334133"/>
                  <a:gd name="connsiteX116" fmla="*/ 2599865 w 12187321"/>
                  <a:gd name="connsiteY116" fmla="*/ 5301283 h 6334133"/>
                  <a:gd name="connsiteX117" fmla="*/ 2617400 w 12187321"/>
                  <a:gd name="connsiteY117" fmla="*/ 5313219 h 6334133"/>
                  <a:gd name="connsiteX118" fmla="*/ 2606516 w 12187321"/>
                  <a:gd name="connsiteY118" fmla="*/ 5332448 h 6334133"/>
                  <a:gd name="connsiteX119" fmla="*/ 2466833 w 12187321"/>
                  <a:gd name="connsiteY119" fmla="*/ 5366264 h 6334133"/>
                  <a:gd name="connsiteX120" fmla="*/ 2339848 w 12187321"/>
                  <a:gd name="connsiteY120" fmla="*/ 5396103 h 6334133"/>
                  <a:gd name="connsiteX121" fmla="*/ 2328963 w 12187321"/>
                  <a:gd name="connsiteY121" fmla="*/ 5398092 h 6334133"/>
                  <a:gd name="connsiteX122" fmla="*/ 2309009 w 12187321"/>
                  <a:gd name="connsiteY122" fmla="*/ 5402733 h 6334133"/>
                  <a:gd name="connsiteX123" fmla="*/ 2175372 w 12187321"/>
                  <a:gd name="connsiteY123" fmla="*/ 5431908 h 6334133"/>
                  <a:gd name="connsiteX124" fmla="*/ 2139091 w 12187321"/>
                  <a:gd name="connsiteY124" fmla="*/ 5439865 h 6334133"/>
                  <a:gd name="connsiteX125" fmla="*/ 2065318 w 12187321"/>
                  <a:gd name="connsiteY125" fmla="*/ 5454453 h 6334133"/>
                  <a:gd name="connsiteX126" fmla="*/ 2038107 w 12187321"/>
                  <a:gd name="connsiteY126" fmla="*/ 5460420 h 6334133"/>
                  <a:gd name="connsiteX127" fmla="*/ 1988523 w 12187321"/>
                  <a:gd name="connsiteY127" fmla="*/ 5470367 h 6334133"/>
                  <a:gd name="connsiteX128" fmla="*/ 1909913 w 12187321"/>
                  <a:gd name="connsiteY128" fmla="*/ 5484954 h 6334133"/>
                  <a:gd name="connsiteX129" fmla="*/ 1881492 w 12187321"/>
                  <a:gd name="connsiteY129" fmla="*/ 5490259 h 6334133"/>
                  <a:gd name="connsiteX130" fmla="*/ 1830094 w 12187321"/>
                  <a:gd name="connsiteY130" fmla="*/ 5500205 h 6334133"/>
                  <a:gd name="connsiteX131" fmla="*/ 1749065 w 12187321"/>
                  <a:gd name="connsiteY131" fmla="*/ 5514129 h 6334133"/>
                  <a:gd name="connsiteX132" fmla="*/ 1720040 w 12187321"/>
                  <a:gd name="connsiteY132" fmla="*/ 5519434 h 6334133"/>
                  <a:gd name="connsiteX133" fmla="*/ 1668037 w 12187321"/>
                  <a:gd name="connsiteY133" fmla="*/ 5528717 h 6334133"/>
                  <a:gd name="connsiteX134" fmla="*/ 1588217 w 12187321"/>
                  <a:gd name="connsiteY134" fmla="*/ 5541315 h 6334133"/>
                  <a:gd name="connsiteX135" fmla="*/ 1559797 w 12187321"/>
                  <a:gd name="connsiteY135" fmla="*/ 5545957 h 6334133"/>
                  <a:gd name="connsiteX136" fmla="*/ 1509003 w 12187321"/>
                  <a:gd name="connsiteY136" fmla="*/ 5553914 h 6334133"/>
                  <a:gd name="connsiteX137" fmla="*/ 1357226 w 12187321"/>
                  <a:gd name="connsiteY137" fmla="*/ 5577121 h 6334133"/>
                  <a:gd name="connsiteX138" fmla="*/ 1285268 w 12187321"/>
                  <a:gd name="connsiteY138" fmla="*/ 5586404 h 6334133"/>
                  <a:gd name="connsiteX139" fmla="*/ 1258057 w 12187321"/>
                  <a:gd name="connsiteY139" fmla="*/ 5590382 h 6334133"/>
                  <a:gd name="connsiteX140" fmla="*/ 1154050 w 12187321"/>
                  <a:gd name="connsiteY140" fmla="*/ 5603644 h 6334133"/>
                  <a:gd name="connsiteX141" fmla="*/ 1043392 w 12187321"/>
                  <a:gd name="connsiteY141" fmla="*/ 5617568 h 6334133"/>
                  <a:gd name="connsiteX142" fmla="*/ 883149 w 12187321"/>
                  <a:gd name="connsiteY142" fmla="*/ 5634808 h 6334133"/>
                  <a:gd name="connsiteX143" fmla="*/ 882544 w 12187321"/>
                  <a:gd name="connsiteY143" fmla="*/ 5634808 h 6334133"/>
                  <a:gd name="connsiteX144" fmla="*/ 866822 w 12187321"/>
                  <a:gd name="connsiteY144" fmla="*/ 5620884 h 6334133"/>
                  <a:gd name="connsiteX145" fmla="*/ 880125 w 12187321"/>
                  <a:gd name="connsiteY145" fmla="*/ 5603644 h 6334133"/>
                  <a:gd name="connsiteX146" fmla="*/ 1040368 w 12187321"/>
                  <a:gd name="connsiteY146" fmla="*/ 5585741 h 6334133"/>
                  <a:gd name="connsiteX147" fmla="*/ 1151027 w 12187321"/>
                  <a:gd name="connsiteY147" fmla="*/ 5572479 h 6334133"/>
                  <a:gd name="connsiteX148" fmla="*/ 1254429 w 12187321"/>
                  <a:gd name="connsiteY148" fmla="*/ 5558555 h 6334133"/>
                  <a:gd name="connsiteX149" fmla="*/ 1282244 w 12187321"/>
                  <a:gd name="connsiteY149" fmla="*/ 5555240 h 6334133"/>
                  <a:gd name="connsiteX150" fmla="*/ 1353598 w 12187321"/>
                  <a:gd name="connsiteY150" fmla="*/ 5545294 h 6334133"/>
                  <a:gd name="connsiteX151" fmla="*/ 1505375 w 12187321"/>
                  <a:gd name="connsiteY151" fmla="*/ 5522749 h 6334133"/>
                  <a:gd name="connsiteX152" fmla="*/ 1555564 w 12187321"/>
                  <a:gd name="connsiteY152" fmla="*/ 5514792 h 6334133"/>
                  <a:gd name="connsiteX153" fmla="*/ 1583985 w 12187321"/>
                  <a:gd name="connsiteY153" fmla="*/ 5510151 h 6334133"/>
                  <a:gd name="connsiteX154" fmla="*/ 1663804 w 12187321"/>
                  <a:gd name="connsiteY154" fmla="*/ 5496889 h 6334133"/>
                  <a:gd name="connsiteX155" fmla="*/ 1715807 w 12187321"/>
                  <a:gd name="connsiteY155" fmla="*/ 5488269 h 6334133"/>
                  <a:gd name="connsiteX156" fmla="*/ 1744228 w 12187321"/>
                  <a:gd name="connsiteY156" fmla="*/ 5482965 h 6334133"/>
                  <a:gd name="connsiteX157" fmla="*/ 1825256 w 12187321"/>
                  <a:gd name="connsiteY157" fmla="*/ 5468377 h 6334133"/>
                  <a:gd name="connsiteX158" fmla="*/ 1876655 w 12187321"/>
                  <a:gd name="connsiteY158" fmla="*/ 5459094 h 6334133"/>
                  <a:gd name="connsiteX159" fmla="*/ 1905075 w 12187321"/>
                  <a:gd name="connsiteY159" fmla="*/ 5453790 h 6334133"/>
                  <a:gd name="connsiteX160" fmla="*/ 1983685 w 12187321"/>
                  <a:gd name="connsiteY160" fmla="*/ 5438539 h 6334133"/>
                  <a:gd name="connsiteX161" fmla="*/ 2032665 w 12187321"/>
                  <a:gd name="connsiteY161" fmla="*/ 5428593 h 6334133"/>
                  <a:gd name="connsiteX162" fmla="*/ 2059876 w 12187321"/>
                  <a:gd name="connsiteY162" fmla="*/ 5423289 h 6334133"/>
                  <a:gd name="connsiteX163" fmla="*/ 2133648 w 12187321"/>
                  <a:gd name="connsiteY163" fmla="*/ 5408038 h 6334133"/>
                  <a:gd name="connsiteX164" fmla="*/ 2169325 w 12187321"/>
                  <a:gd name="connsiteY164" fmla="*/ 5400744 h 6334133"/>
                  <a:gd name="connsiteX165" fmla="*/ 2302961 w 12187321"/>
                  <a:gd name="connsiteY165" fmla="*/ 5371569 h 6334133"/>
                  <a:gd name="connsiteX166" fmla="*/ 2322916 w 12187321"/>
                  <a:gd name="connsiteY166" fmla="*/ 5366927 h 6334133"/>
                  <a:gd name="connsiteX167" fmla="*/ 2333801 w 12187321"/>
                  <a:gd name="connsiteY167" fmla="*/ 5364938 h 6334133"/>
                  <a:gd name="connsiteX168" fmla="*/ 2466228 w 12187321"/>
                  <a:gd name="connsiteY168" fmla="*/ 5333774 h 6334133"/>
                  <a:gd name="connsiteX169" fmla="*/ 2599865 w 12187321"/>
                  <a:gd name="connsiteY169" fmla="*/ 5301283 h 6334133"/>
                  <a:gd name="connsiteX170" fmla="*/ 4399516 w 12187321"/>
                  <a:gd name="connsiteY170" fmla="*/ 4346792 h 6334133"/>
                  <a:gd name="connsiteX171" fmla="*/ 4411002 w 12187321"/>
                  <a:gd name="connsiteY171" fmla="*/ 4376021 h 6334133"/>
                  <a:gd name="connsiteX172" fmla="*/ 4305810 w 12187321"/>
                  <a:gd name="connsiteY172" fmla="*/ 4426506 h 6334133"/>
                  <a:gd name="connsiteX173" fmla="*/ 4224195 w 12187321"/>
                  <a:gd name="connsiteY173" fmla="*/ 4465034 h 6334133"/>
                  <a:gd name="connsiteX174" fmla="*/ 4184897 w 12187321"/>
                  <a:gd name="connsiteY174" fmla="*/ 4483634 h 6334133"/>
                  <a:gd name="connsiteX175" fmla="*/ 4159505 w 12187321"/>
                  <a:gd name="connsiteY175" fmla="*/ 4495591 h 6334133"/>
                  <a:gd name="connsiteX176" fmla="*/ 4109931 w 12187321"/>
                  <a:gd name="connsiteY176" fmla="*/ 4518177 h 6334133"/>
                  <a:gd name="connsiteX177" fmla="*/ 4027107 w 12187321"/>
                  <a:gd name="connsiteY177" fmla="*/ 4556041 h 6334133"/>
                  <a:gd name="connsiteX178" fmla="*/ 3171653 w 12187321"/>
                  <a:gd name="connsiteY178" fmla="*/ 4912095 h 6334133"/>
                  <a:gd name="connsiteX179" fmla="*/ 3054368 w 12187321"/>
                  <a:gd name="connsiteY179" fmla="*/ 4956602 h 6334133"/>
                  <a:gd name="connsiteX180" fmla="*/ 2908064 w 12187321"/>
                  <a:gd name="connsiteY180" fmla="*/ 5009080 h 6334133"/>
                  <a:gd name="connsiteX181" fmla="*/ 2889323 w 12187321"/>
                  <a:gd name="connsiteY181" fmla="*/ 5015723 h 6334133"/>
                  <a:gd name="connsiteX182" fmla="*/ 2879045 w 12187321"/>
                  <a:gd name="connsiteY182" fmla="*/ 5019045 h 6334133"/>
                  <a:gd name="connsiteX183" fmla="*/ 2821612 w 12187321"/>
                  <a:gd name="connsiteY183" fmla="*/ 5038973 h 6334133"/>
                  <a:gd name="connsiteX184" fmla="*/ 2796825 w 12187321"/>
                  <a:gd name="connsiteY184" fmla="*/ 5047609 h 6334133"/>
                  <a:gd name="connsiteX185" fmla="*/ 2708559 w 12187321"/>
                  <a:gd name="connsiteY185" fmla="*/ 5077501 h 6334133"/>
                  <a:gd name="connsiteX186" fmla="*/ 2599133 w 12187321"/>
                  <a:gd name="connsiteY186" fmla="*/ 5113373 h 6334133"/>
                  <a:gd name="connsiteX187" fmla="*/ 2443157 w 12187321"/>
                  <a:gd name="connsiteY187" fmla="*/ 5163194 h 6334133"/>
                  <a:gd name="connsiteX188" fmla="*/ 2300480 w 12187321"/>
                  <a:gd name="connsiteY188" fmla="*/ 5205708 h 6334133"/>
                  <a:gd name="connsiteX189" fmla="*/ 2136644 w 12187321"/>
                  <a:gd name="connsiteY189" fmla="*/ 5253536 h 6334133"/>
                  <a:gd name="connsiteX190" fmla="*/ 1984899 w 12187321"/>
                  <a:gd name="connsiteY190" fmla="*/ 5294721 h 6334133"/>
                  <a:gd name="connsiteX191" fmla="*/ 1899052 w 12187321"/>
                  <a:gd name="connsiteY191" fmla="*/ 5316643 h 6334133"/>
                  <a:gd name="connsiteX192" fmla="*/ 1896634 w 12187321"/>
                  <a:gd name="connsiteY192" fmla="*/ 5317307 h 6334133"/>
                  <a:gd name="connsiteX193" fmla="*/ 1881519 w 12187321"/>
                  <a:gd name="connsiteY193" fmla="*/ 5305350 h 6334133"/>
                  <a:gd name="connsiteX194" fmla="*/ 1892402 w 12187321"/>
                  <a:gd name="connsiteY194" fmla="*/ 5286086 h 6334133"/>
                  <a:gd name="connsiteX195" fmla="*/ 1978249 w 12187321"/>
                  <a:gd name="connsiteY195" fmla="*/ 5263500 h 6334133"/>
                  <a:gd name="connsiteX196" fmla="*/ 2129390 w 12187321"/>
                  <a:gd name="connsiteY196" fmla="*/ 5222315 h 6334133"/>
                  <a:gd name="connsiteX197" fmla="*/ 2293225 w 12187321"/>
                  <a:gd name="connsiteY197" fmla="*/ 5175151 h 6334133"/>
                  <a:gd name="connsiteX198" fmla="*/ 2435297 w 12187321"/>
                  <a:gd name="connsiteY198" fmla="*/ 5131973 h 6334133"/>
                  <a:gd name="connsiteX199" fmla="*/ 2590669 w 12187321"/>
                  <a:gd name="connsiteY199" fmla="*/ 5082816 h 6334133"/>
                  <a:gd name="connsiteX200" fmla="*/ 2700095 w 12187321"/>
                  <a:gd name="connsiteY200" fmla="*/ 5046945 h 6334133"/>
                  <a:gd name="connsiteX201" fmla="*/ 2787756 w 12187321"/>
                  <a:gd name="connsiteY201" fmla="*/ 5017052 h 6334133"/>
                  <a:gd name="connsiteX202" fmla="*/ 2812544 w 12187321"/>
                  <a:gd name="connsiteY202" fmla="*/ 5008416 h 6334133"/>
                  <a:gd name="connsiteX203" fmla="*/ 2869977 w 12187321"/>
                  <a:gd name="connsiteY203" fmla="*/ 4988488 h 6334133"/>
                  <a:gd name="connsiteX204" fmla="*/ 2880254 w 12187321"/>
                  <a:gd name="connsiteY204" fmla="*/ 4985166 h 6334133"/>
                  <a:gd name="connsiteX205" fmla="*/ 2898996 w 12187321"/>
                  <a:gd name="connsiteY205" fmla="*/ 4978524 h 6334133"/>
                  <a:gd name="connsiteX206" fmla="*/ 3044695 w 12187321"/>
                  <a:gd name="connsiteY206" fmla="*/ 4926045 h 6334133"/>
                  <a:gd name="connsiteX207" fmla="*/ 3162584 w 12187321"/>
                  <a:gd name="connsiteY207" fmla="*/ 4882203 h 6334133"/>
                  <a:gd name="connsiteX208" fmla="*/ 4016225 w 12187321"/>
                  <a:gd name="connsiteY208" fmla="*/ 4526812 h 6334133"/>
                  <a:gd name="connsiteX209" fmla="*/ 4099049 w 12187321"/>
                  <a:gd name="connsiteY209" fmla="*/ 4488948 h 6334133"/>
                  <a:gd name="connsiteX210" fmla="*/ 4148019 w 12187321"/>
                  <a:gd name="connsiteY210" fmla="*/ 4466363 h 6334133"/>
                  <a:gd name="connsiteX211" fmla="*/ 4173410 w 12187321"/>
                  <a:gd name="connsiteY211" fmla="*/ 4454406 h 6334133"/>
                  <a:gd name="connsiteX212" fmla="*/ 4212706 w 12187321"/>
                  <a:gd name="connsiteY212" fmla="*/ 4435806 h 6334133"/>
                  <a:gd name="connsiteX213" fmla="*/ 4294323 w 12187321"/>
                  <a:gd name="connsiteY213" fmla="*/ 4397278 h 6334133"/>
                  <a:gd name="connsiteX214" fmla="*/ 4399516 w 12187321"/>
                  <a:gd name="connsiteY214" fmla="*/ 4346792 h 6334133"/>
                  <a:gd name="connsiteX215" fmla="*/ 9131070 w 12187321"/>
                  <a:gd name="connsiteY215" fmla="*/ 2420599 h 6334133"/>
                  <a:gd name="connsiteX216" fmla="*/ 9139615 w 12187321"/>
                  <a:gd name="connsiteY216" fmla="*/ 2427745 h 6334133"/>
                  <a:gd name="connsiteX217" fmla="*/ 9134775 w 12187321"/>
                  <a:gd name="connsiteY217" fmla="*/ 2449683 h 6334133"/>
                  <a:gd name="connsiteX218" fmla="*/ 8822019 w 12187321"/>
                  <a:gd name="connsiteY218" fmla="*/ 2655756 h 6334133"/>
                  <a:gd name="connsiteX219" fmla="*/ 8811735 w 12187321"/>
                  <a:gd name="connsiteY219" fmla="*/ 2661738 h 6334133"/>
                  <a:gd name="connsiteX220" fmla="*/ 8460867 w 12187321"/>
                  <a:gd name="connsiteY220" fmla="*/ 2890414 h 6334133"/>
                  <a:gd name="connsiteX221" fmla="*/ 8238852 w 12187321"/>
                  <a:gd name="connsiteY221" fmla="*/ 3034002 h 6334133"/>
                  <a:gd name="connsiteX222" fmla="*/ 8117863 w 12187321"/>
                  <a:gd name="connsiteY222" fmla="*/ 3111113 h 6334133"/>
                  <a:gd name="connsiteX223" fmla="*/ 7991429 w 12187321"/>
                  <a:gd name="connsiteY223" fmla="*/ 3192214 h 6334133"/>
                  <a:gd name="connsiteX224" fmla="*/ 6797268 w 12187321"/>
                  <a:gd name="connsiteY224" fmla="*/ 3918792 h 6334133"/>
                  <a:gd name="connsiteX225" fmla="*/ 6714996 w 12187321"/>
                  <a:gd name="connsiteY225" fmla="*/ 3966654 h 6334133"/>
                  <a:gd name="connsiteX226" fmla="*/ 6630303 w 12187321"/>
                  <a:gd name="connsiteY226" fmla="*/ 4015181 h 6334133"/>
                  <a:gd name="connsiteX227" fmla="*/ 6575253 w 12187321"/>
                  <a:gd name="connsiteY227" fmla="*/ 4046425 h 6334133"/>
                  <a:gd name="connsiteX228" fmla="*/ 6545006 w 12187321"/>
                  <a:gd name="connsiteY228" fmla="*/ 4063044 h 6334133"/>
                  <a:gd name="connsiteX229" fmla="*/ 6459709 w 12187321"/>
                  <a:gd name="connsiteY229" fmla="*/ 4111571 h 6334133"/>
                  <a:gd name="connsiteX230" fmla="*/ 6373202 w 12187321"/>
                  <a:gd name="connsiteY230" fmla="*/ 4159433 h 6334133"/>
                  <a:gd name="connsiteX231" fmla="*/ 6349005 w 12187321"/>
                  <a:gd name="connsiteY231" fmla="*/ 4172728 h 6334133"/>
                  <a:gd name="connsiteX232" fmla="*/ 6286091 w 12187321"/>
                  <a:gd name="connsiteY232" fmla="*/ 4207296 h 6334133"/>
                  <a:gd name="connsiteX233" fmla="*/ 6198373 w 12187321"/>
                  <a:gd name="connsiteY233" fmla="*/ 4255158 h 6334133"/>
                  <a:gd name="connsiteX234" fmla="*/ 6182646 w 12187321"/>
                  <a:gd name="connsiteY234" fmla="*/ 4263800 h 6334133"/>
                  <a:gd name="connsiteX235" fmla="*/ 6154213 w 12187321"/>
                  <a:gd name="connsiteY235" fmla="*/ 4279089 h 6334133"/>
                  <a:gd name="connsiteX236" fmla="*/ 6110052 w 12187321"/>
                  <a:gd name="connsiteY236" fmla="*/ 4303020 h 6334133"/>
                  <a:gd name="connsiteX237" fmla="*/ 5387144 w 12187321"/>
                  <a:gd name="connsiteY237" fmla="*/ 4672625 h 6334133"/>
                  <a:gd name="connsiteX238" fmla="*/ 4649717 w 12187321"/>
                  <a:gd name="connsiteY238" fmla="*/ 5008991 h 6334133"/>
                  <a:gd name="connsiteX239" fmla="*/ 4288337 w 12187321"/>
                  <a:gd name="connsiteY239" fmla="*/ 5157066 h 6334133"/>
                  <a:gd name="connsiteX240" fmla="*/ 4108855 w 12187321"/>
                  <a:gd name="connsiteY240" fmla="*/ 5224874 h 6334133"/>
                  <a:gd name="connsiteX241" fmla="*/ 3914798 w 12187321"/>
                  <a:gd name="connsiteY241" fmla="*/ 5310309 h 6334133"/>
                  <a:gd name="connsiteX242" fmla="*/ 3185895 w 12187321"/>
                  <a:gd name="connsiteY242" fmla="*/ 5597537 h 6334133"/>
                  <a:gd name="connsiteX243" fmla="*/ 2491472 w 12187321"/>
                  <a:gd name="connsiteY243" fmla="*/ 5827586 h 6334133"/>
                  <a:gd name="connsiteX244" fmla="*/ 1861167 w 12187321"/>
                  <a:gd name="connsiteY244" fmla="*/ 5997796 h 6334133"/>
                  <a:gd name="connsiteX245" fmla="*/ 1322808 w 12187321"/>
                  <a:gd name="connsiteY245" fmla="*/ 6116809 h 6334133"/>
                  <a:gd name="connsiteX246" fmla="*/ 1150412 w 12187321"/>
                  <a:gd name="connsiteY246" fmla="*/ 6149388 h 6334133"/>
                  <a:gd name="connsiteX247" fmla="*/ 996767 w 12187321"/>
                  <a:gd name="connsiteY247" fmla="*/ 6176649 h 6334133"/>
                  <a:gd name="connsiteX248" fmla="*/ 822557 w 12187321"/>
                  <a:gd name="connsiteY248" fmla="*/ 6205238 h 6334133"/>
                  <a:gd name="connsiteX249" fmla="*/ 749969 w 12187321"/>
                  <a:gd name="connsiteY249" fmla="*/ 6215877 h 6334133"/>
                  <a:gd name="connsiteX250" fmla="*/ 711255 w 12187321"/>
                  <a:gd name="connsiteY250" fmla="*/ 6221861 h 6334133"/>
                  <a:gd name="connsiteX251" fmla="*/ 635038 w 12187321"/>
                  <a:gd name="connsiteY251" fmla="*/ 6233164 h 6334133"/>
                  <a:gd name="connsiteX252" fmla="*/ 539464 w 12187321"/>
                  <a:gd name="connsiteY252" fmla="*/ 6245796 h 6334133"/>
                  <a:gd name="connsiteX253" fmla="*/ 538254 w 12187321"/>
                  <a:gd name="connsiteY253" fmla="*/ 6245796 h 6334133"/>
                  <a:gd name="connsiteX254" fmla="*/ 523132 w 12187321"/>
                  <a:gd name="connsiteY254" fmla="*/ 6231834 h 6334133"/>
                  <a:gd name="connsiteX255" fmla="*/ 535835 w 12187321"/>
                  <a:gd name="connsiteY255" fmla="*/ 6213882 h 6334133"/>
                  <a:gd name="connsiteX256" fmla="*/ 631409 w 12187321"/>
                  <a:gd name="connsiteY256" fmla="*/ 6201249 h 6334133"/>
                  <a:gd name="connsiteX257" fmla="*/ 707021 w 12187321"/>
                  <a:gd name="connsiteY257" fmla="*/ 6189946 h 6334133"/>
                  <a:gd name="connsiteX258" fmla="*/ 745735 w 12187321"/>
                  <a:gd name="connsiteY258" fmla="*/ 6184627 h 6334133"/>
                  <a:gd name="connsiteX259" fmla="*/ 818322 w 12187321"/>
                  <a:gd name="connsiteY259" fmla="*/ 6173324 h 6334133"/>
                  <a:gd name="connsiteX260" fmla="*/ 991928 w 12187321"/>
                  <a:gd name="connsiteY260" fmla="*/ 6145399 h 6334133"/>
                  <a:gd name="connsiteX261" fmla="*/ 1145572 w 12187321"/>
                  <a:gd name="connsiteY261" fmla="*/ 6118139 h 6334133"/>
                  <a:gd name="connsiteX262" fmla="*/ 1317364 w 12187321"/>
                  <a:gd name="connsiteY262" fmla="*/ 6085560 h 6334133"/>
                  <a:gd name="connsiteX263" fmla="*/ 1854513 w 12187321"/>
                  <a:gd name="connsiteY263" fmla="*/ 5967211 h 6334133"/>
                  <a:gd name="connsiteX264" fmla="*/ 2484212 w 12187321"/>
                  <a:gd name="connsiteY264" fmla="*/ 5796337 h 6334133"/>
                  <a:gd name="connsiteX265" fmla="*/ 3176822 w 12187321"/>
                  <a:gd name="connsiteY265" fmla="*/ 5567618 h 6334133"/>
                  <a:gd name="connsiteX266" fmla="*/ 3544071 w 12187321"/>
                  <a:gd name="connsiteY266" fmla="*/ 5428824 h 6334133"/>
                  <a:gd name="connsiteX267" fmla="*/ 3581729 w 12187321"/>
                  <a:gd name="connsiteY267" fmla="*/ 5413385 h 6334133"/>
                  <a:gd name="connsiteX268" fmla="*/ 3572536 w 12187321"/>
                  <a:gd name="connsiteY268" fmla="*/ 5416569 h 6334133"/>
                  <a:gd name="connsiteX269" fmla="*/ 3226281 w 12187321"/>
                  <a:gd name="connsiteY269" fmla="*/ 5525506 h 6334133"/>
                  <a:gd name="connsiteX270" fmla="*/ 2595324 w 12187321"/>
                  <a:gd name="connsiteY270" fmla="*/ 5696348 h 6334133"/>
                  <a:gd name="connsiteX271" fmla="*/ 2056922 w 12187321"/>
                  <a:gd name="connsiteY271" fmla="*/ 5815340 h 6334133"/>
                  <a:gd name="connsiteX272" fmla="*/ 1884513 w 12187321"/>
                  <a:gd name="connsiteY272" fmla="*/ 5847913 h 6334133"/>
                  <a:gd name="connsiteX273" fmla="*/ 1730857 w 12187321"/>
                  <a:gd name="connsiteY273" fmla="*/ 5875168 h 6334133"/>
                  <a:gd name="connsiteX274" fmla="*/ 1556633 w 12187321"/>
                  <a:gd name="connsiteY274" fmla="*/ 5903752 h 6334133"/>
                  <a:gd name="connsiteX275" fmla="*/ 1484040 w 12187321"/>
                  <a:gd name="connsiteY275" fmla="*/ 5914388 h 6334133"/>
                  <a:gd name="connsiteX276" fmla="*/ 1445323 w 12187321"/>
                  <a:gd name="connsiteY276" fmla="*/ 5920371 h 6334133"/>
                  <a:gd name="connsiteX277" fmla="*/ 1369100 w 12187321"/>
                  <a:gd name="connsiteY277" fmla="*/ 5931007 h 6334133"/>
                  <a:gd name="connsiteX278" fmla="*/ 1273519 w 12187321"/>
                  <a:gd name="connsiteY278" fmla="*/ 5944302 h 6334133"/>
                  <a:gd name="connsiteX279" fmla="*/ 1272914 w 12187321"/>
                  <a:gd name="connsiteY279" fmla="*/ 5944302 h 6334133"/>
                  <a:gd name="connsiteX280" fmla="*/ 1257185 w 12187321"/>
                  <a:gd name="connsiteY280" fmla="*/ 5930342 h 6334133"/>
                  <a:gd name="connsiteX281" fmla="*/ 1269889 w 12187321"/>
                  <a:gd name="connsiteY281" fmla="*/ 5912394 h 6334133"/>
                  <a:gd name="connsiteX282" fmla="*/ 1365470 w 12187321"/>
                  <a:gd name="connsiteY282" fmla="*/ 5899764 h 6334133"/>
                  <a:gd name="connsiteX283" fmla="*/ 1441088 w 12187321"/>
                  <a:gd name="connsiteY283" fmla="*/ 5888463 h 6334133"/>
                  <a:gd name="connsiteX284" fmla="*/ 1480410 w 12187321"/>
                  <a:gd name="connsiteY284" fmla="*/ 5882480 h 6334133"/>
                  <a:gd name="connsiteX285" fmla="*/ 1553003 w 12187321"/>
                  <a:gd name="connsiteY285" fmla="*/ 5871844 h 6334133"/>
                  <a:gd name="connsiteX286" fmla="*/ 1726622 w 12187321"/>
                  <a:gd name="connsiteY286" fmla="*/ 5843924 h 6334133"/>
                  <a:gd name="connsiteX287" fmla="*/ 1879673 w 12187321"/>
                  <a:gd name="connsiteY287" fmla="*/ 5816669 h 6334133"/>
                  <a:gd name="connsiteX288" fmla="*/ 2052083 w 12187321"/>
                  <a:gd name="connsiteY288" fmla="*/ 5784096 h 6334133"/>
                  <a:gd name="connsiteX289" fmla="*/ 2589274 w 12187321"/>
                  <a:gd name="connsiteY289" fmla="*/ 5665105 h 6334133"/>
                  <a:gd name="connsiteX290" fmla="*/ 3218417 w 12187321"/>
                  <a:gd name="connsiteY290" fmla="*/ 5494927 h 6334133"/>
                  <a:gd name="connsiteX291" fmla="*/ 3911078 w 12187321"/>
                  <a:gd name="connsiteY291" fmla="*/ 5265587 h 6334133"/>
                  <a:gd name="connsiteX292" fmla="*/ 4106086 w 12187321"/>
                  <a:gd name="connsiteY292" fmla="*/ 5191953 h 6334133"/>
                  <a:gd name="connsiteX293" fmla="*/ 4269647 w 12187321"/>
                  <a:gd name="connsiteY293" fmla="*/ 5119654 h 6334133"/>
                  <a:gd name="connsiteX294" fmla="*/ 4640676 w 12187321"/>
                  <a:gd name="connsiteY294" fmla="*/ 4945289 h 6334133"/>
                  <a:gd name="connsiteX295" fmla="*/ 5362925 w 12187321"/>
                  <a:gd name="connsiteY295" fmla="*/ 4575615 h 6334133"/>
                  <a:gd name="connsiteX296" fmla="*/ 5407082 w 12187321"/>
                  <a:gd name="connsiteY296" fmla="*/ 4552344 h 6334133"/>
                  <a:gd name="connsiteX297" fmla="*/ 5434908 w 12187321"/>
                  <a:gd name="connsiteY297" fmla="*/ 4536387 h 6334133"/>
                  <a:gd name="connsiteX298" fmla="*/ 5450635 w 12187321"/>
                  <a:gd name="connsiteY298" fmla="*/ 4528409 h 6334133"/>
                  <a:gd name="connsiteX299" fmla="*/ 5538345 w 12187321"/>
                  <a:gd name="connsiteY299" fmla="*/ 4480537 h 6334133"/>
                  <a:gd name="connsiteX300" fmla="*/ 5601255 w 12187321"/>
                  <a:gd name="connsiteY300" fmla="*/ 4445963 h 6334133"/>
                  <a:gd name="connsiteX301" fmla="*/ 5625450 w 12187321"/>
                  <a:gd name="connsiteY301" fmla="*/ 4432666 h 6334133"/>
                  <a:gd name="connsiteX302" fmla="*/ 5711346 w 12187321"/>
                  <a:gd name="connsiteY302" fmla="*/ 4384129 h 6334133"/>
                  <a:gd name="connsiteX303" fmla="*/ 5797242 w 12187321"/>
                  <a:gd name="connsiteY303" fmla="*/ 4336258 h 6334133"/>
                  <a:gd name="connsiteX304" fmla="*/ 5827487 w 12187321"/>
                  <a:gd name="connsiteY304" fmla="*/ 4318971 h 6334133"/>
                  <a:gd name="connsiteX305" fmla="*/ 5881927 w 12187321"/>
                  <a:gd name="connsiteY305" fmla="*/ 4288386 h 6334133"/>
                  <a:gd name="connsiteX306" fmla="*/ 5967217 w 12187321"/>
                  <a:gd name="connsiteY306" fmla="*/ 4239185 h 6334133"/>
                  <a:gd name="connsiteX307" fmla="*/ 6049484 w 12187321"/>
                  <a:gd name="connsiteY307" fmla="*/ 4191979 h 6334133"/>
                  <a:gd name="connsiteX308" fmla="*/ 7241738 w 12187321"/>
                  <a:gd name="connsiteY308" fmla="*/ 3465264 h 6334133"/>
                  <a:gd name="connsiteX309" fmla="*/ 7368767 w 12187321"/>
                  <a:gd name="connsiteY309" fmla="*/ 3384813 h 6334133"/>
                  <a:gd name="connsiteX310" fmla="*/ 7489142 w 12187321"/>
                  <a:gd name="connsiteY310" fmla="*/ 3307687 h 6334133"/>
                  <a:gd name="connsiteX311" fmla="*/ 7711744 w 12187321"/>
                  <a:gd name="connsiteY311" fmla="*/ 3164073 h 6334133"/>
                  <a:gd name="connsiteX312" fmla="*/ 8062585 w 12187321"/>
                  <a:gd name="connsiteY312" fmla="*/ 2935353 h 6334133"/>
                  <a:gd name="connsiteX313" fmla="*/ 8072264 w 12187321"/>
                  <a:gd name="connsiteY313" fmla="*/ 2929370 h 6334133"/>
                  <a:gd name="connsiteX314" fmla="*/ 8384996 w 12187321"/>
                  <a:gd name="connsiteY314" fmla="*/ 2723257 h 6334133"/>
                  <a:gd name="connsiteX315" fmla="*/ 8404957 w 12187321"/>
                  <a:gd name="connsiteY315" fmla="*/ 2729241 h 6334133"/>
                  <a:gd name="connsiteX316" fmla="*/ 8400119 w 12187321"/>
                  <a:gd name="connsiteY316" fmla="*/ 2751181 h 6334133"/>
                  <a:gd name="connsiteX317" fmla="*/ 8086781 w 12187321"/>
                  <a:gd name="connsiteY317" fmla="*/ 2956630 h 6334133"/>
                  <a:gd name="connsiteX318" fmla="*/ 8077103 w 12187321"/>
                  <a:gd name="connsiteY318" fmla="*/ 2963278 h 6334133"/>
                  <a:gd name="connsiteX319" fmla="*/ 7726262 w 12187321"/>
                  <a:gd name="connsiteY319" fmla="*/ 3191998 h 6334133"/>
                  <a:gd name="connsiteX320" fmla="*/ 7503659 w 12187321"/>
                  <a:gd name="connsiteY320" fmla="*/ 3334947 h 6334133"/>
                  <a:gd name="connsiteX321" fmla="*/ 7383284 w 12187321"/>
                  <a:gd name="connsiteY321" fmla="*/ 3412738 h 6334133"/>
                  <a:gd name="connsiteX322" fmla="*/ 7256256 w 12187321"/>
                  <a:gd name="connsiteY322" fmla="*/ 3493189 h 6334133"/>
                  <a:gd name="connsiteX323" fmla="*/ 6062792 w 12187321"/>
                  <a:gd name="connsiteY323" fmla="*/ 4219904 h 6334133"/>
                  <a:gd name="connsiteX324" fmla="*/ 5980526 w 12187321"/>
                  <a:gd name="connsiteY324" fmla="*/ 4267775 h 6334133"/>
                  <a:gd name="connsiteX325" fmla="*/ 5895234 w 12187321"/>
                  <a:gd name="connsiteY325" fmla="*/ 4316311 h 6334133"/>
                  <a:gd name="connsiteX326" fmla="*/ 5840794 w 12187321"/>
                  <a:gd name="connsiteY326" fmla="*/ 4347561 h 6334133"/>
                  <a:gd name="connsiteX327" fmla="*/ 5810549 w 12187321"/>
                  <a:gd name="connsiteY327" fmla="*/ 4364848 h 6334133"/>
                  <a:gd name="connsiteX328" fmla="*/ 5724654 w 12187321"/>
                  <a:gd name="connsiteY328" fmla="*/ 4412719 h 6334133"/>
                  <a:gd name="connsiteX329" fmla="*/ 5638154 w 12187321"/>
                  <a:gd name="connsiteY329" fmla="*/ 4460591 h 6334133"/>
                  <a:gd name="connsiteX330" fmla="*/ 5614562 w 12187321"/>
                  <a:gd name="connsiteY330" fmla="*/ 4473888 h 6334133"/>
                  <a:gd name="connsiteX331" fmla="*/ 5551049 w 12187321"/>
                  <a:gd name="connsiteY331" fmla="*/ 4509127 h 6334133"/>
                  <a:gd name="connsiteX332" fmla="*/ 5463942 w 12187321"/>
                  <a:gd name="connsiteY332" fmla="*/ 4556998 h 6334133"/>
                  <a:gd name="connsiteX333" fmla="*/ 5448215 w 12187321"/>
                  <a:gd name="connsiteY333" fmla="*/ 4564977 h 6334133"/>
                  <a:gd name="connsiteX334" fmla="*/ 5419786 w 12187321"/>
                  <a:gd name="connsiteY334" fmla="*/ 4580934 h 6334133"/>
                  <a:gd name="connsiteX335" fmla="*/ 5375627 w 12187321"/>
                  <a:gd name="connsiteY335" fmla="*/ 4604205 h 6334133"/>
                  <a:gd name="connsiteX336" fmla="*/ 5007169 w 12187321"/>
                  <a:gd name="connsiteY336" fmla="*/ 4797602 h 6334133"/>
                  <a:gd name="connsiteX337" fmla="*/ 4680263 w 12187321"/>
                  <a:gd name="connsiteY337" fmla="*/ 4960819 h 6334133"/>
                  <a:gd name="connsiteX338" fmla="*/ 5004289 w 12187321"/>
                  <a:gd name="connsiteY338" fmla="*/ 4818040 h 6334133"/>
                  <a:gd name="connsiteX339" fmla="*/ 5375649 w 12187321"/>
                  <a:gd name="connsiteY339" fmla="*/ 4644040 h 6334133"/>
                  <a:gd name="connsiteX340" fmla="*/ 6097348 w 12187321"/>
                  <a:gd name="connsiteY340" fmla="*/ 4274436 h 6334133"/>
                  <a:gd name="connsiteX341" fmla="*/ 6141509 w 12187321"/>
                  <a:gd name="connsiteY341" fmla="*/ 4250505 h 6334133"/>
                  <a:gd name="connsiteX342" fmla="*/ 6169942 w 12187321"/>
                  <a:gd name="connsiteY342" fmla="*/ 4235215 h 6334133"/>
                  <a:gd name="connsiteX343" fmla="*/ 6185670 w 12187321"/>
                  <a:gd name="connsiteY343" fmla="*/ 4226574 h 6334133"/>
                  <a:gd name="connsiteX344" fmla="*/ 6272782 w 12187321"/>
                  <a:gd name="connsiteY344" fmla="*/ 4178711 h 6334133"/>
                  <a:gd name="connsiteX345" fmla="*/ 6335696 w 12187321"/>
                  <a:gd name="connsiteY345" fmla="*/ 4144144 h 6334133"/>
                  <a:gd name="connsiteX346" fmla="*/ 6359894 w 12187321"/>
                  <a:gd name="connsiteY346" fmla="*/ 4130849 h 6334133"/>
                  <a:gd name="connsiteX347" fmla="*/ 6446400 w 12187321"/>
                  <a:gd name="connsiteY347" fmla="*/ 4082986 h 6334133"/>
                  <a:gd name="connsiteX348" fmla="*/ 6531697 w 12187321"/>
                  <a:gd name="connsiteY348" fmla="*/ 4035124 h 6334133"/>
                  <a:gd name="connsiteX349" fmla="*/ 6561945 w 12187321"/>
                  <a:gd name="connsiteY349" fmla="*/ 4017840 h 6334133"/>
                  <a:gd name="connsiteX350" fmla="*/ 6616390 w 12187321"/>
                  <a:gd name="connsiteY350" fmla="*/ 3986597 h 6334133"/>
                  <a:gd name="connsiteX351" fmla="*/ 6701687 w 12187321"/>
                  <a:gd name="connsiteY351" fmla="*/ 3938070 h 6334133"/>
                  <a:gd name="connsiteX352" fmla="*/ 6783959 w 12187321"/>
                  <a:gd name="connsiteY352" fmla="*/ 3890872 h 6334133"/>
                  <a:gd name="connsiteX353" fmla="*/ 7976911 w 12187321"/>
                  <a:gd name="connsiteY353" fmla="*/ 3164294 h 6334133"/>
                  <a:gd name="connsiteX354" fmla="*/ 8103344 w 12187321"/>
                  <a:gd name="connsiteY354" fmla="*/ 3083858 h 6334133"/>
                  <a:gd name="connsiteX355" fmla="*/ 8223728 w 12187321"/>
                  <a:gd name="connsiteY355" fmla="*/ 3006747 h 6334133"/>
                  <a:gd name="connsiteX356" fmla="*/ 8446347 w 12187321"/>
                  <a:gd name="connsiteY356" fmla="*/ 2863159 h 6334133"/>
                  <a:gd name="connsiteX357" fmla="*/ 8797215 w 12187321"/>
                  <a:gd name="connsiteY357" fmla="*/ 2634485 h 6334133"/>
                  <a:gd name="connsiteX358" fmla="*/ 8806895 w 12187321"/>
                  <a:gd name="connsiteY358" fmla="*/ 2628502 h 6334133"/>
                  <a:gd name="connsiteX359" fmla="*/ 9120256 w 12187321"/>
                  <a:gd name="connsiteY359" fmla="*/ 2422428 h 6334133"/>
                  <a:gd name="connsiteX360" fmla="*/ 9131070 w 12187321"/>
                  <a:gd name="connsiteY360" fmla="*/ 2420599 h 6334133"/>
                  <a:gd name="connsiteX361" fmla="*/ 12187321 w 12187321"/>
                  <a:gd name="connsiteY361" fmla="*/ 790692 h 6334133"/>
                  <a:gd name="connsiteX362" fmla="*/ 12187321 w 12187321"/>
                  <a:gd name="connsiteY362" fmla="*/ 826955 h 6334133"/>
                  <a:gd name="connsiteX363" fmla="*/ 12150219 w 12187321"/>
                  <a:gd name="connsiteY363" fmla="*/ 848564 h 6334133"/>
                  <a:gd name="connsiteX364" fmla="*/ 11595461 w 12187321"/>
                  <a:gd name="connsiteY364" fmla="*/ 1186226 h 6334133"/>
                  <a:gd name="connsiteX365" fmla="*/ 10979602 w 12187321"/>
                  <a:gd name="connsiteY365" fmla="*/ 1575068 h 6334133"/>
                  <a:gd name="connsiteX366" fmla="*/ 9646249 w 12187321"/>
                  <a:gd name="connsiteY366" fmla="*/ 2448467 h 6334133"/>
                  <a:gd name="connsiteX367" fmla="*/ 8966263 w 12187321"/>
                  <a:gd name="connsiteY367" fmla="*/ 2896466 h 6334133"/>
                  <a:gd name="connsiteX368" fmla="*/ 8302611 w 12187321"/>
                  <a:gd name="connsiteY368" fmla="*/ 3326519 h 6334133"/>
                  <a:gd name="connsiteX369" fmla="*/ 7674653 w 12187321"/>
                  <a:gd name="connsiteY369" fmla="*/ 3721344 h 6334133"/>
                  <a:gd name="connsiteX370" fmla="*/ 7104772 w 12187321"/>
                  <a:gd name="connsiteY370" fmla="*/ 4064987 h 6334133"/>
                  <a:gd name="connsiteX371" fmla="*/ 6236035 w 12187321"/>
                  <a:gd name="connsiteY371" fmla="*/ 4555527 h 6334133"/>
                  <a:gd name="connsiteX372" fmla="*/ 6126537 w 12187321"/>
                  <a:gd name="connsiteY372" fmla="*/ 4614684 h 6334133"/>
                  <a:gd name="connsiteX373" fmla="*/ 5988605 w 12187321"/>
                  <a:gd name="connsiteY373" fmla="*/ 4686470 h 6334133"/>
                  <a:gd name="connsiteX374" fmla="*/ 5951096 w 12187321"/>
                  <a:gd name="connsiteY374" fmla="*/ 4706411 h 6334133"/>
                  <a:gd name="connsiteX375" fmla="*/ 5900884 w 12187321"/>
                  <a:gd name="connsiteY375" fmla="*/ 4732334 h 6334133"/>
                  <a:gd name="connsiteX376" fmla="*/ 5895438 w 12187321"/>
                  <a:gd name="connsiteY376" fmla="*/ 4733663 h 6334133"/>
                  <a:gd name="connsiteX377" fmla="*/ 5881526 w 12187321"/>
                  <a:gd name="connsiteY377" fmla="*/ 4724358 h 6334133"/>
                  <a:gd name="connsiteX378" fmla="*/ 5888784 w 12187321"/>
                  <a:gd name="connsiteY378" fmla="*/ 4703088 h 6334133"/>
                  <a:gd name="connsiteX379" fmla="*/ 5938392 w 12187321"/>
                  <a:gd name="connsiteY379" fmla="*/ 4677165 h 6334133"/>
                  <a:gd name="connsiteX380" fmla="*/ 5976505 w 12187321"/>
                  <a:gd name="connsiteY380" fmla="*/ 4657889 h 6334133"/>
                  <a:gd name="connsiteX381" fmla="*/ 6113833 w 12187321"/>
                  <a:gd name="connsiteY381" fmla="*/ 4585438 h 6334133"/>
                  <a:gd name="connsiteX382" fmla="*/ 6223331 w 12187321"/>
                  <a:gd name="connsiteY382" fmla="*/ 4526945 h 6334133"/>
                  <a:gd name="connsiteX383" fmla="*/ 7091462 w 12187321"/>
                  <a:gd name="connsiteY383" fmla="*/ 4037070 h 6334133"/>
                  <a:gd name="connsiteX384" fmla="*/ 7660739 w 12187321"/>
                  <a:gd name="connsiteY384" fmla="*/ 3693427 h 6334133"/>
                  <a:gd name="connsiteX385" fmla="*/ 8288092 w 12187321"/>
                  <a:gd name="connsiteY385" fmla="*/ 3298602 h 6334133"/>
                  <a:gd name="connsiteX386" fmla="*/ 8951744 w 12187321"/>
                  <a:gd name="connsiteY386" fmla="*/ 2868549 h 6334133"/>
                  <a:gd name="connsiteX387" fmla="*/ 9631125 w 12187321"/>
                  <a:gd name="connsiteY387" fmla="*/ 2421216 h 6334133"/>
                  <a:gd name="connsiteX388" fmla="*/ 10965083 w 12187321"/>
                  <a:gd name="connsiteY388" fmla="*/ 1547816 h 6334133"/>
                  <a:gd name="connsiteX389" fmla="*/ 11580942 w 12187321"/>
                  <a:gd name="connsiteY389" fmla="*/ 1158309 h 6334133"/>
                  <a:gd name="connsiteX390" fmla="*/ 12136909 w 12187321"/>
                  <a:gd name="connsiteY390" fmla="*/ 819982 h 6334133"/>
                  <a:gd name="connsiteX391" fmla="*/ 12187321 w 12187321"/>
                  <a:gd name="connsiteY391" fmla="*/ 674555 h 6334133"/>
                  <a:gd name="connsiteX392" fmla="*/ 12187321 w 12187321"/>
                  <a:gd name="connsiteY392" fmla="*/ 710462 h 6334133"/>
                  <a:gd name="connsiteX393" fmla="*/ 12087197 w 12187321"/>
                  <a:gd name="connsiteY393" fmla="*/ 765705 h 6334133"/>
                  <a:gd name="connsiteX394" fmla="*/ 11991030 w 12187321"/>
                  <a:gd name="connsiteY394" fmla="*/ 818849 h 6334133"/>
                  <a:gd name="connsiteX395" fmla="*/ 11888815 w 12187321"/>
                  <a:gd name="connsiteY395" fmla="*/ 877307 h 6334133"/>
                  <a:gd name="connsiteX396" fmla="*/ 11416449 w 12187321"/>
                  <a:gd name="connsiteY396" fmla="*/ 1151663 h 6334133"/>
                  <a:gd name="connsiteX397" fmla="*/ 10861828 w 12187321"/>
                  <a:gd name="connsiteY397" fmla="*/ 1489127 h 6334133"/>
                  <a:gd name="connsiteX398" fmla="*/ 10246119 w 12187321"/>
                  <a:gd name="connsiteY398" fmla="*/ 1877742 h 6334133"/>
                  <a:gd name="connsiteX399" fmla="*/ 8913093 w 12187321"/>
                  <a:gd name="connsiteY399" fmla="*/ 2750630 h 6334133"/>
                  <a:gd name="connsiteX400" fmla="*/ 8233273 w 12187321"/>
                  <a:gd name="connsiteY400" fmla="*/ 3198368 h 6334133"/>
                  <a:gd name="connsiteX401" fmla="*/ 7569179 w 12187321"/>
                  <a:gd name="connsiteY401" fmla="*/ 3628169 h 6334133"/>
                  <a:gd name="connsiteX402" fmla="*/ 6941979 w 12187321"/>
                  <a:gd name="connsiteY402" fmla="*/ 4022763 h 6334133"/>
                  <a:gd name="connsiteX403" fmla="*/ 6372237 w 12187321"/>
                  <a:gd name="connsiteY403" fmla="*/ 4366206 h 6334133"/>
                  <a:gd name="connsiteX404" fmla="*/ 5503714 w 12187321"/>
                  <a:gd name="connsiteY404" fmla="*/ 4856459 h 6334133"/>
                  <a:gd name="connsiteX405" fmla="*/ 5393638 w 12187321"/>
                  <a:gd name="connsiteY405" fmla="*/ 4915581 h 6334133"/>
                  <a:gd name="connsiteX406" fmla="*/ 5256344 w 12187321"/>
                  <a:gd name="connsiteY406" fmla="*/ 4987326 h 6334133"/>
                  <a:gd name="connsiteX407" fmla="*/ 5218238 w 12187321"/>
                  <a:gd name="connsiteY407" fmla="*/ 5007255 h 6334133"/>
                  <a:gd name="connsiteX408" fmla="*/ 5168644 w 12187321"/>
                  <a:gd name="connsiteY408" fmla="*/ 5033162 h 6334133"/>
                  <a:gd name="connsiteX409" fmla="*/ 5163200 w 12187321"/>
                  <a:gd name="connsiteY409" fmla="*/ 5034491 h 6334133"/>
                  <a:gd name="connsiteX410" fmla="*/ 5149290 w 12187321"/>
                  <a:gd name="connsiteY410" fmla="*/ 5025191 h 6334133"/>
                  <a:gd name="connsiteX411" fmla="*/ 5155942 w 12187321"/>
                  <a:gd name="connsiteY411" fmla="*/ 5003933 h 6334133"/>
                  <a:gd name="connsiteX412" fmla="*/ 5206143 w 12187321"/>
                  <a:gd name="connsiteY412" fmla="*/ 4978690 h 6334133"/>
                  <a:gd name="connsiteX413" fmla="*/ 5243643 w 12187321"/>
                  <a:gd name="connsiteY413" fmla="*/ 4958761 h 6334133"/>
                  <a:gd name="connsiteX414" fmla="*/ 5381540 w 12187321"/>
                  <a:gd name="connsiteY414" fmla="*/ 4887017 h 6334133"/>
                  <a:gd name="connsiteX415" fmla="*/ 5491013 w 12187321"/>
                  <a:gd name="connsiteY415" fmla="*/ 4827894 h 6334133"/>
                  <a:gd name="connsiteX416" fmla="*/ 6358326 w 12187321"/>
                  <a:gd name="connsiteY416" fmla="*/ 4338305 h 6334133"/>
                  <a:gd name="connsiteX417" fmla="*/ 6927464 w 12187321"/>
                  <a:gd name="connsiteY417" fmla="*/ 3994863 h 6334133"/>
                  <a:gd name="connsiteX418" fmla="*/ 7554664 w 12187321"/>
                  <a:gd name="connsiteY418" fmla="*/ 3600933 h 6334133"/>
                  <a:gd name="connsiteX419" fmla="*/ 8218153 w 12187321"/>
                  <a:gd name="connsiteY419" fmla="*/ 3171132 h 6334133"/>
                  <a:gd name="connsiteX420" fmla="*/ 8897972 w 12187321"/>
                  <a:gd name="connsiteY420" fmla="*/ 2723394 h 6334133"/>
                  <a:gd name="connsiteX421" fmla="*/ 10231604 w 12187321"/>
                  <a:gd name="connsiteY421" fmla="*/ 1850505 h 6334133"/>
                  <a:gd name="connsiteX422" fmla="*/ 10847312 w 12187321"/>
                  <a:gd name="connsiteY422" fmla="*/ 1461226 h 6334133"/>
                  <a:gd name="connsiteX423" fmla="*/ 11402539 w 12187321"/>
                  <a:gd name="connsiteY423" fmla="*/ 1123762 h 6334133"/>
                  <a:gd name="connsiteX424" fmla="*/ 11875509 w 12187321"/>
                  <a:gd name="connsiteY424" fmla="*/ 848742 h 6334133"/>
                  <a:gd name="connsiteX425" fmla="*/ 11978329 w 12187321"/>
                  <a:gd name="connsiteY425" fmla="*/ 790948 h 6334133"/>
                  <a:gd name="connsiteX426" fmla="*/ 12073891 w 12187321"/>
                  <a:gd name="connsiteY426" fmla="*/ 737140 h 6334133"/>
                  <a:gd name="connsiteX427" fmla="*/ 11636130 w 12187321"/>
                  <a:gd name="connsiteY427" fmla="*/ 0 h 6334133"/>
                  <a:gd name="connsiteX428" fmla="*/ 11688402 w 12187321"/>
                  <a:gd name="connsiteY428" fmla="*/ 0 h 6334133"/>
                  <a:gd name="connsiteX429" fmla="*/ 11495356 w 12187321"/>
                  <a:gd name="connsiteY429" fmla="*/ 142110 h 6334133"/>
                  <a:gd name="connsiteX430" fmla="*/ 10901877 w 12187321"/>
                  <a:gd name="connsiteY430" fmla="*/ 587363 h 6334133"/>
                  <a:gd name="connsiteX431" fmla="*/ 10272705 w 12187321"/>
                  <a:gd name="connsiteY431" fmla="*/ 1065180 h 6334133"/>
                  <a:gd name="connsiteX432" fmla="*/ 9620543 w 12187321"/>
                  <a:gd name="connsiteY432" fmla="*/ 1560275 h 6334133"/>
                  <a:gd name="connsiteX433" fmla="*/ 8333159 w 12187321"/>
                  <a:gd name="connsiteY433" fmla="*/ 2510592 h 6334133"/>
                  <a:gd name="connsiteX434" fmla="*/ 7186734 w 12187321"/>
                  <a:gd name="connsiteY434" fmla="*/ 3290117 h 6334133"/>
                  <a:gd name="connsiteX435" fmla="*/ 6775900 w 12187321"/>
                  <a:gd name="connsiteY435" fmla="*/ 3547667 h 6334133"/>
                  <a:gd name="connsiteX436" fmla="*/ 6778110 w 12187321"/>
                  <a:gd name="connsiteY436" fmla="*/ 3552095 h 6334133"/>
                  <a:gd name="connsiteX437" fmla="*/ 6779849 w 12187321"/>
                  <a:gd name="connsiteY437" fmla="*/ 3555581 h 6334133"/>
                  <a:gd name="connsiteX438" fmla="*/ 6743545 w 12187321"/>
                  <a:gd name="connsiteY438" fmla="*/ 3578157 h 6334133"/>
                  <a:gd name="connsiteX439" fmla="*/ 6721157 w 12187321"/>
                  <a:gd name="connsiteY439" fmla="*/ 3591437 h 6334133"/>
                  <a:gd name="connsiteX440" fmla="*/ 6640077 w 12187321"/>
                  <a:gd name="connsiteY440" fmla="*/ 3641903 h 6334133"/>
                  <a:gd name="connsiteX441" fmla="*/ 6597722 w 12187321"/>
                  <a:gd name="connsiteY441" fmla="*/ 3667799 h 6334133"/>
                  <a:gd name="connsiteX442" fmla="*/ 6479128 w 12187321"/>
                  <a:gd name="connsiteY442" fmla="*/ 3739513 h 6334133"/>
                  <a:gd name="connsiteX443" fmla="*/ 6379896 w 12187321"/>
                  <a:gd name="connsiteY443" fmla="*/ 3799274 h 6334133"/>
                  <a:gd name="connsiteX444" fmla="*/ 6269774 w 12187321"/>
                  <a:gd name="connsiteY444" fmla="*/ 3865675 h 6334133"/>
                  <a:gd name="connsiteX445" fmla="*/ 5740939 w 12187321"/>
                  <a:gd name="connsiteY445" fmla="*/ 4171786 h 6334133"/>
                  <a:gd name="connsiteX446" fmla="*/ 5127396 w 12187321"/>
                  <a:gd name="connsiteY446" fmla="*/ 4507113 h 6334133"/>
                  <a:gd name="connsiteX447" fmla="*/ 4812833 w 12187321"/>
                  <a:gd name="connsiteY447" fmla="*/ 4668469 h 6334133"/>
                  <a:gd name="connsiteX448" fmla="*/ 4597649 w 12187321"/>
                  <a:gd name="connsiteY448" fmla="*/ 4774015 h 6334133"/>
                  <a:gd name="connsiteX449" fmla="*/ 4626936 w 12187321"/>
                  <a:gd name="connsiteY449" fmla="*/ 4761355 h 6334133"/>
                  <a:gd name="connsiteX450" fmla="*/ 4676211 w 12187321"/>
                  <a:gd name="connsiteY450" fmla="*/ 4740058 h 6334133"/>
                  <a:gd name="connsiteX451" fmla="*/ 5226924 w 12187321"/>
                  <a:gd name="connsiteY451" fmla="*/ 4488303 h 6334133"/>
                  <a:gd name="connsiteX452" fmla="*/ 5849655 w 12187321"/>
                  <a:gd name="connsiteY452" fmla="*/ 4176102 h 6334133"/>
                  <a:gd name="connsiteX453" fmla="*/ 6462702 w 12187321"/>
                  <a:gd name="connsiteY453" fmla="*/ 3841315 h 6334133"/>
                  <a:gd name="connsiteX454" fmla="*/ 6990419 w 12187321"/>
                  <a:gd name="connsiteY454" fmla="*/ 3535092 h 6334133"/>
                  <a:gd name="connsiteX455" fmla="*/ 7100561 w 12187321"/>
                  <a:gd name="connsiteY455" fmla="*/ 3469330 h 6334133"/>
                  <a:gd name="connsiteX456" fmla="*/ 7199812 w 12187321"/>
                  <a:gd name="connsiteY456" fmla="*/ 3409547 h 6334133"/>
                  <a:gd name="connsiteX457" fmla="*/ 7318426 w 12187321"/>
                  <a:gd name="connsiteY457" fmla="*/ 3337807 h 6334133"/>
                  <a:gd name="connsiteX458" fmla="*/ 7360789 w 12187321"/>
                  <a:gd name="connsiteY458" fmla="*/ 3311236 h 6334133"/>
                  <a:gd name="connsiteX459" fmla="*/ 7441883 w 12187321"/>
                  <a:gd name="connsiteY459" fmla="*/ 3261417 h 6334133"/>
                  <a:gd name="connsiteX460" fmla="*/ 7464275 w 12187321"/>
                  <a:gd name="connsiteY460" fmla="*/ 3248132 h 6334133"/>
                  <a:gd name="connsiteX461" fmla="*/ 7487877 w 12187321"/>
                  <a:gd name="connsiteY461" fmla="*/ 3232854 h 6334133"/>
                  <a:gd name="connsiteX462" fmla="*/ 7499224 w 12187321"/>
                  <a:gd name="connsiteY462" fmla="*/ 3231691 h 6334133"/>
                  <a:gd name="connsiteX463" fmla="*/ 7507848 w 12187321"/>
                  <a:gd name="connsiteY463" fmla="*/ 3239496 h 6334133"/>
                  <a:gd name="connsiteX464" fmla="*/ 7502401 w 12187321"/>
                  <a:gd name="connsiteY464" fmla="*/ 3260753 h 6334133"/>
                  <a:gd name="connsiteX465" fmla="*/ 7478799 w 12187321"/>
                  <a:gd name="connsiteY465" fmla="*/ 3275366 h 6334133"/>
                  <a:gd name="connsiteX466" fmla="*/ 7456408 w 12187321"/>
                  <a:gd name="connsiteY466" fmla="*/ 3289316 h 6334133"/>
                  <a:gd name="connsiteX467" fmla="*/ 7375313 w 12187321"/>
                  <a:gd name="connsiteY467" fmla="*/ 3339135 h 6334133"/>
                  <a:gd name="connsiteX468" fmla="*/ 7332346 w 12187321"/>
                  <a:gd name="connsiteY468" fmla="*/ 3365706 h 6334133"/>
                  <a:gd name="connsiteX469" fmla="*/ 7213731 w 12187321"/>
                  <a:gd name="connsiteY469" fmla="*/ 3437445 h 6334133"/>
                  <a:gd name="connsiteX470" fmla="*/ 7115086 w 12187321"/>
                  <a:gd name="connsiteY470" fmla="*/ 3497229 h 6334133"/>
                  <a:gd name="connsiteX471" fmla="*/ 7004338 w 12187321"/>
                  <a:gd name="connsiteY471" fmla="*/ 3562990 h 6334133"/>
                  <a:gd name="connsiteX472" fmla="*/ 6476015 w 12187321"/>
                  <a:gd name="connsiteY472" fmla="*/ 3869878 h 6334133"/>
                  <a:gd name="connsiteX473" fmla="*/ 5861759 w 12187321"/>
                  <a:gd name="connsiteY473" fmla="*/ 4204665 h 6334133"/>
                  <a:gd name="connsiteX474" fmla="*/ 5239028 w 12187321"/>
                  <a:gd name="connsiteY474" fmla="*/ 4517531 h 6334133"/>
                  <a:gd name="connsiteX475" fmla="*/ 4687103 w 12187321"/>
                  <a:gd name="connsiteY475" fmla="*/ 4769949 h 6334133"/>
                  <a:gd name="connsiteX476" fmla="*/ 4570304 w 12187321"/>
                  <a:gd name="connsiteY476" fmla="*/ 4819769 h 6334133"/>
                  <a:gd name="connsiteX477" fmla="*/ 4527941 w 12187321"/>
                  <a:gd name="connsiteY477" fmla="*/ 4837704 h 6334133"/>
                  <a:gd name="connsiteX478" fmla="*/ 4385119 w 12187321"/>
                  <a:gd name="connsiteY478" fmla="*/ 4896823 h 6334133"/>
                  <a:gd name="connsiteX479" fmla="*/ 4291922 w 12187321"/>
                  <a:gd name="connsiteY479" fmla="*/ 4934686 h 6334133"/>
                  <a:gd name="connsiteX480" fmla="*/ 4267108 w 12187321"/>
                  <a:gd name="connsiteY480" fmla="*/ 4944649 h 6334133"/>
                  <a:gd name="connsiteX481" fmla="*/ 4227773 w 12187321"/>
                  <a:gd name="connsiteY481" fmla="*/ 4959927 h 6334133"/>
                  <a:gd name="connsiteX482" fmla="*/ 4141232 w 12187321"/>
                  <a:gd name="connsiteY482" fmla="*/ 4993805 h 6334133"/>
                  <a:gd name="connsiteX483" fmla="*/ 4136996 w 12187321"/>
                  <a:gd name="connsiteY483" fmla="*/ 4994469 h 6334133"/>
                  <a:gd name="connsiteX484" fmla="*/ 4130051 w 12187321"/>
                  <a:gd name="connsiteY484" fmla="*/ 4992441 h 6334133"/>
                  <a:gd name="connsiteX485" fmla="*/ 3952344 w 12187321"/>
                  <a:gd name="connsiteY485" fmla="*/ 5071525 h 6334133"/>
                  <a:gd name="connsiteX486" fmla="*/ 3835565 w 12187321"/>
                  <a:gd name="connsiteY486" fmla="*/ 5121990 h 6334133"/>
                  <a:gd name="connsiteX487" fmla="*/ 3793209 w 12187321"/>
                  <a:gd name="connsiteY487" fmla="*/ 5139919 h 6334133"/>
                  <a:gd name="connsiteX488" fmla="*/ 3651017 w 12187321"/>
                  <a:gd name="connsiteY488" fmla="*/ 5199016 h 6334133"/>
                  <a:gd name="connsiteX489" fmla="*/ 3557836 w 12187321"/>
                  <a:gd name="connsiteY489" fmla="*/ 5236201 h 6334133"/>
                  <a:gd name="connsiteX490" fmla="*/ 3533028 w 12187321"/>
                  <a:gd name="connsiteY490" fmla="*/ 5246161 h 6334133"/>
                  <a:gd name="connsiteX491" fmla="*/ 3493698 w 12187321"/>
                  <a:gd name="connsiteY491" fmla="*/ 5262097 h 6334133"/>
                  <a:gd name="connsiteX492" fmla="*/ 3406568 w 12187321"/>
                  <a:gd name="connsiteY492" fmla="*/ 5295298 h 6334133"/>
                  <a:gd name="connsiteX493" fmla="*/ 3402332 w 12187321"/>
                  <a:gd name="connsiteY493" fmla="*/ 5296626 h 6334133"/>
                  <a:gd name="connsiteX494" fmla="*/ 3388415 w 12187321"/>
                  <a:gd name="connsiteY494" fmla="*/ 5286002 h 6334133"/>
                  <a:gd name="connsiteX495" fmla="*/ 3396887 w 12187321"/>
                  <a:gd name="connsiteY495" fmla="*/ 5265418 h 6334133"/>
                  <a:gd name="connsiteX496" fmla="*/ 3484017 w 12187321"/>
                  <a:gd name="connsiteY496" fmla="*/ 5231553 h 6334133"/>
                  <a:gd name="connsiteX497" fmla="*/ 3522741 w 12187321"/>
                  <a:gd name="connsiteY497" fmla="*/ 5216280 h 6334133"/>
                  <a:gd name="connsiteX498" fmla="*/ 3547550 w 12187321"/>
                  <a:gd name="connsiteY498" fmla="*/ 5206320 h 6334133"/>
                  <a:gd name="connsiteX499" fmla="*/ 3656463 w 12187321"/>
                  <a:gd name="connsiteY499" fmla="*/ 5162495 h 6334133"/>
                  <a:gd name="connsiteX500" fmla="*/ 3782923 w 12187321"/>
                  <a:gd name="connsiteY500" fmla="*/ 5110038 h 6334133"/>
                  <a:gd name="connsiteX501" fmla="*/ 3825278 w 12187321"/>
                  <a:gd name="connsiteY501" fmla="*/ 5092110 h 6334133"/>
                  <a:gd name="connsiteX502" fmla="*/ 3942057 w 12187321"/>
                  <a:gd name="connsiteY502" fmla="*/ 5041645 h 6334133"/>
                  <a:gd name="connsiteX503" fmla="*/ 4492674 w 12187321"/>
                  <a:gd name="connsiteY503" fmla="*/ 4790647 h 6334133"/>
                  <a:gd name="connsiteX504" fmla="*/ 5114690 w 12187321"/>
                  <a:gd name="connsiteY504" fmla="*/ 4477897 h 6334133"/>
                  <a:gd name="connsiteX505" fmla="*/ 5727627 w 12187321"/>
                  <a:gd name="connsiteY505" fmla="*/ 4143897 h 6334133"/>
                  <a:gd name="connsiteX506" fmla="*/ 5986070 w 12187321"/>
                  <a:gd name="connsiteY506" fmla="*/ 3995739 h 6334133"/>
                  <a:gd name="connsiteX507" fmla="*/ 6031755 w 12187321"/>
                  <a:gd name="connsiteY507" fmla="*/ 3968879 h 6334133"/>
                  <a:gd name="connsiteX508" fmla="*/ 6028731 w 12187321"/>
                  <a:gd name="connsiteY508" fmla="*/ 3962078 h 6334133"/>
                  <a:gd name="connsiteX509" fmla="*/ 6023373 w 12187321"/>
                  <a:gd name="connsiteY509" fmla="*/ 3950022 h 6334133"/>
                  <a:gd name="connsiteX510" fmla="*/ 6107463 w 12187321"/>
                  <a:gd name="connsiteY510" fmla="*/ 3903503 h 6334133"/>
                  <a:gd name="connsiteX511" fmla="*/ 6121981 w 12187321"/>
                  <a:gd name="connsiteY511" fmla="*/ 3895529 h 6334133"/>
                  <a:gd name="connsiteX512" fmla="*/ 6152835 w 12187321"/>
                  <a:gd name="connsiteY512" fmla="*/ 3878250 h 6334133"/>
                  <a:gd name="connsiteX513" fmla="*/ 6288351 w 12187321"/>
                  <a:gd name="connsiteY513" fmla="*/ 3801161 h 6334133"/>
                  <a:gd name="connsiteX514" fmla="*/ 6422653 w 12187321"/>
                  <a:gd name="connsiteY514" fmla="*/ 3723408 h 6334133"/>
                  <a:gd name="connsiteX515" fmla="*/ 6478311 w 12187321"/>
                  <a:gd name="connsiteY515" fmla="*/ 3690845 h 6334133"/>
                  <a:gd name="connsiteX516" fmla="*/ 6510374 w 12187321"/>
                  <a:gd name="connsiteY516" fmla="*/ 3671573 h 6334133"/>
                  <a:gd name="connsiteX517" fmla="*/ 6604750 w 12187321"/>
                  <a:gd name="connsiteY517" fmla="*/ 3615750 h 6334133"/>
                  <a:gd name="connsiteX518" fmla="*/ 6706385 w 12187321"/>
                  <a:gd name="connsiteY518" fmla="*/ 3554611 h 6334133"/>
                  <a:gd name="connsiteX519" fmla="*/ 7172215 w 12187321"/>
                  <a:gd name="connsiteY519" fmla="*/ 3262870 h 6334133"/>
                  <a:gd name="connsiteX520" fmla="*/ 8317430 w 12187321"/>
                  <a:gd name="connsiteY520" fmla="*/ 2484010 h 6334133"/>
                  <a:gd name="connsiteX521" fmla="*/ 9604209 w 12187321"/>
                  <a:gd name="connsiteY521" fmla="*/ 1533693 h 6334133"/>
                  <a:gd name="connsiteX522" fmla="*/ 10255765 w 12187321"/>
                  <a:gd name="connsiteY522" fmla="*/ 1038598 h 6334133"/>
                  <a:gd name="connsiteX523" fmla="*/ 10885543 w 12187321"/>
                  <a:gd name="connsiteY523" fmla="*/ 560781 h 6334133"/>
                  <a:gd name="connsiteX524" fmla="*/ 11479022 w 12187321"/>
                  <a:gd name="connsiteY524" fmla="*/ 115528 h 633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Lst>
                <a:rect l="l" t="t" r="r" b="b"/>
                <a:pathLst>
                  <a:path w="12187321" h="6334133">
                    <a:moveTo>
                      <a:pt x="478942" y="6278478"/>
                    </a:moveTo>
                    <a:cubicBezTo>
                      <a:pt x="487399" y="6278478"/>
                      <a:pt x="494045" y="6285149"/>
                      <a:pt x="494649" y="6293820"/>
                    </a:cubicBezTo>
                    <a:cubicBezTo>
                      <a:pt x="495253" y="6302491"/>
                      <a:pt x="489212" y="6309829"/>
                      <a:pt x="480754" y="6310496"/>
                    </a:cubicBezTo>
                    <a:cubicBezTo>
                      <a:pt x="435446" y="6313831"/>
                      <a:pt x="435446" y="6313831"/>
                      <a:pt x="435446" y="6313831"/>
                    </a:cubicBezTo>
                    <a:cubicBezTo>
                      <a:pt x="430613" y="6314498"/>
                      <a:pt x="425176" y="6314498"/>
                      <a:pt x="419135" y="6315165"/>
                    </a:cubicBezTo>
                    <a:cubicBezTo>
                      <a:pt x="403428" y="6315832"/>
                      <a:pt x="385305" y="6317166"/>
                      <a:pt x="364765" y="6317833"/>
                    </a:cubicBezTo>
                    <a:cubicBezTo>
                      <a:pt x="349663" y="6319167"/>
                      <a:pt x="333352" y="6319834"/>
                      <a:pt x="315833" y="6320501"/>
                    </a:cubicBezTo>
                    <a:cubicBezTo>
                      <a:pt x="307979" y="6321168"/>
                      <a:pt x="299522" y="6321835"/>
                      <a:pt x="291668" y="6321835"/>
                    </a:cubicBezTo>
                    <a:cubicBezTo>
                      <a:pt x="273545" y="6323169"/>
                      <a:pt x="254818" y="6324503"/>
                      <a:pt x="235486" y="6325171"/>
                    </a:cubicBezTo>
                    <a:cubicBezTo>
                      <a:pt x="98958" y="6331174"/>
                      <a:pt x="98958" y="6331174"/>
                      <a:pt x="98958" y="6331174"/>
                    </a:cubicBezTo>
                    <a:cubicBezTo>
                      <a:pt x="88084" y="6331174"/>
                      <a:pt x="77814" y="6331841"/>
                      <a:pt x="67544" y="6331841"/>
                    </a:cubicBezTo>
                    <a:cubicBezTo>
                      <a:pt x="61503" y="6331841"/>
                      <a:pt x="56066" y="6332508"/>
                      <a:pt x="50025" y="6332508"/>
                    </a:cubicBezTo>
                    <a:lnTo>
                      <a:pt x="0" y="6334133"/>
                    </a:lnTo>
                    <a:lnTo>
                      <a:pt x="0" y="6302096"/>
                    </a:lnTo>
                    <a:lnTo>
                      <a:pt x="34017" y="6300991"/>
                    </a:lnTo>
                    <a:cubicBezTo>
                      <a:pt x="49421" y="6300490"/>
                      <a:pt x="49421" y="6300490"/>
                      <a:pt x="49421" y="6300490"/>
                    </a:cubicBezTo>
                    <a:cubicBezTo>
                      <a:pt x="54858" y="6300490"/>
                      <a:pt x="60899" y="6299823"/>
                      <a:pt x="66336" y="6299823"/>
                    </a:cubicBezTo>
                    <a:cubicBezTo>
                      <a:pt x="76606" y="6299823"/>
                      <a:pt x="87480" y="6299156"/>
                      <a:pt x="97749" y="6299156"/>
                    </a:cubicBezTo>
                    <a:cubicBezTo>
                      <a:pt x="234278" y="6293153"/>
                      <a:pt x="234278" y="6293153"/>
                      <a:pt x="234278" y="6293153"/>
                    </a:cubicBezTo>
                    <a:cubicBezTo>
                      <a:pt x="253610" y="6292486"/>
                      <a:pt x="272337" y="6291152"/>
                      <a:pt x="289856" y="6289818"/>
                    </a:cubicBezTo>
                    <a:cubicBezTo>
                      <a:pt x="298314" y="6289818"/>
                      <a:pt x="306167" y="6289151"/>
                      <a:pt x="314020" y="6288484"/>
                    </a:cubicBezTo>
                    <a:cubicBezTo>
                      <a:pt x="331539" y="6287817"/>
                      <a:pt x="347850" y="6287150"/>
                      <a:pt x="363557" y="6285816"/>
                    </a:cubicBezTo>
                    <a:cubicBezTo>
                      <a:pt x="391346" y="6284482"/>
                      <a:pt x="414906" y="6283147"/>
                      <a:pt x="433634" y="6281813"/>
                    </a:cubicBezTo>
                    <a:cubicBezTo>
                      <a:pt x="478942" y="6278478"/>
                      <a:pt x="478942" y="6278478"/>
                      <a:pt x="478942" y="6278478"/>
                    </a:cubicBezTo>
                    <a:close/>
                    <a:moveTo>
                      <a:pt x="565603" y="6001665"/>
                    </a:moveTo>
                    <a:cubicBezTo>
                      <a:pt x="573465" y="6000998"/>
                      <a:pt x="580722" y="6007001"/>
                      <a:pt x="581932" y="6015673"/>
                    </a:cubicBezTo>
                    <a:cubicBezTo>
                      <a:pt x="582537" y="6024344"/>
                      <a:pt x="577094" y="6032348"/>
                      <a:pt x="569232" y="6033682"/>
                    </a:cubicBezTo>
                    <a:cubicBezTo>
                      <a:pt x="474889" y="6046356"/>
                      <a:pt x="474889" y="6046356"/>
                      <a:pt x="474889" y="6046356"/>
                    </a:cubicBezTo>
                    <a:cubicBezTo>
                      <a:pt x="332771" y="6063698"/>
                      <a:pt x="332771" y="6063698"/>
                      <a:pt x="332771" y="6063698"/>
                    </a:cubicBezTo>
                    <a:cubicBezTo>
                      <a:pt x="321280" y="6065699"/>
                      <a:pt x="309790" y="6066366"/>
                      <a:pt x="297695" y="6067700"/>
                    </a:cubicBezTo>
                    <a:cubicBezTo>
                      <a:pt x="153762" y="6083709"/>
                      <a:pt x="153762" y="6083709"/>
                      <a:pt x="153762" y="6083709"/>
                    </a:cubicBezTo>
                    <a:cubicBezTo>
                      <a:pt x="58209" y="6093047"/>
                      <a:pt x="58209" y="6093047"/>
                      <a:pt x="58209" y="6093047"/>
                    </a:cubicBezTo>
                    <a:lnTo>
                      <a:pt x="0" y="6098139"/>
                    </a:lnTo>
                    <a:lnTo>
                      <a:pt x="0" y="6065918"/>
                    </a:lnTo>
                    <a:lnTo>
                      <a:pt x="55790" y="6061030"/>
                    </a:lnTo>
                    <a:cubicBezTo>
                      <a:pt x="151342" y="6051692"/>
                      <a:pt x="151342" y="6051692"/>
                      <a:pt x="151342" y="6051692"/>
                    </a:cubicBezTo>
                    <a:cubicBezTo>
                      <a:pt x="295275" y="6036350"/>
                      <a:pt x="295275" y="6036350"/>
                      <a:pt x="295275" y="6036350"/>
                    </a:cubicBezTo>
                    <a:cubicBezTo>
                      <a:pt x="306766" y="6035016"/>
                      <a:pt x="318256" y="6033682"/>
                      <a:pt x="329142" y="6032348"/>
                    </a:cubicBezTo>
                    <a:cubicBezTo>
                      <a:pt x="471865" y="6014339"/>
                      <a:pt x="471865" y="6014339"/>
                      <a:pt x="471865" y="6014339"/>
                    </a:cubicBezTo>
                    <a:cubicBezTo>
                      <a:pt x="565603" y="6001665"/>
                      <a:pt x="565603" y="6001665"/>
                      <a:pt x="565603" y="6001665"/>
                    </a:cubicBezTo>
                    <a:close/>
                    <a:moveTo>
                      <a:pt x="1865802" y="5602116"/>
                    </a:moveTo>
                    <a:cubicBezTo>
                      <a:pt x="1873666" y="5600787"/>
                      <a:pt x="1880925" y="5606102"/>
                      <a:pt x="1882739" y="5614739"/>
                    </a:cubicBezTo>
                    <a:cubicBezTo>
                      <a:pt x="1884554" y="5623376"/>
                      <a:pt x="1879715" y="5631349"/>
                      <a:pt x="1871851" y="5633342"/>
                    </a:cubicBezTo>
                    <a:cubicBezTo>
                      <a:pt x="1732724" y="5667890"/>
                      <a:pt x="1732724" y="5667890"/>
                      <a:pt x="1732724" y="5667890"/>
                    </a:cubicBezTo>
                    <a:cubicBezTo>
                      <a:pt x="1605091" y="5697123"/>
                      <a:pt x="1605091" y="5697123"/>
                      <a:pt x="1605091" y="5697123"/>
                    </a:cubicBezTo>
                    <a:cubicBezTo>
                      <a:pt x="1601462" y="5697787"/>
                      <a:pt x="1597832" y="5698451"/>
                      <a:pt x="1594808" y="5699780"/>
                    </a:cubicBezTo>
                    <a:cubicBezTo>
                      <a:pt x="1588154" y="5701109"/>
                      <a:pt x="1581500" y="5702438"/>
                      <a:pt x="1574241" y="5704431"/>
                    </a:cubicBezTo>
                    <a:cubicBezTo>
                      <a:pt x="1440558" y="5732999"/>
                      <a:pt x="1440558" y="5732999"/>
                      <a:pt x="1440558" y="5732999"/>
                    </a:cubicBezTo>
                    <a:cubicBezTo>
                      <a:pt x="1430275" y="5735657"/>
                      <a:pt x="1417572" y="5738314"/>
                      <a:pt x="1404869" y="5740972"/>
                    </a:cubicBezTo>
                    <a:cubicBezTo>
                      <a:pt x="1330467" y="5756252"/>
                      <a:pt x="1330467" y="5756252"/>
                      <a:pt x="1330467" y="5756252"/>
                    </a:cubicBezTo>
                    <a:cubicBezTo>
                      <a:pt x="1321393" y="5757581"/>
                      <a:pt x="1312320" y="5759574"/>
                      <a:pt x="1303851" y="5761568"/>
                    </a:cubicBezTo>
                    <a:cubicBezTo>
                      <a:pt x="1287519" y="5764889"/>
                      <a:pt x="1270582" y="5768211"/>
                      <a:pt x="1253645" y="5771533"/>
                    </a:cubicBezTo>
                    <a:cubicBezTo>
                      <a:pt x="1175008" y="5786150"/>
                      <a:pt x="1175008" y="5786150"/>
                      <a:pt x="1175008" y="5786150"/>
                    </a:cubicBezTo>
                    <a:cubicBezTo>
                      <a:pt x="1165934" y="5788143"/>
                      <a:pt x="1156256" y="5790136"/>
                      <a:pt x="1146578" y="5792129"/>
                    </a:cubicBezTo>
                    <a:cubicBezTo>
                      <a:pt x="1130245" y="5794787"/>
                      <a:pt x="1112703" y="5798109"/>
                      <a:pt x="1095161" y="5801430"/>
                    </a:cubicBezTo>
                    <a:cubicBezTo>
                      <a:pt x="1014709" y="5816047"/>
                      <a:pt x="1014709" y="5816047"/>
                      <a:pt x="1014709" y="5816047"/>
                    </a:cubicBezTo>
                    <a:cubicBezTo>
                      <a:pt x="1005031" y="5817376"/>
                      <a:pt x="995353" y="5819369"/>
                      <a:pt x="985674" y="5820697"/>
                    </a:cubicBezTo>
                    <a:cubicBezTo>
                      <a:pt x="968737" y="5824019"/>
                      <a:pt x="951195" y="5827341"/>
                      <a:pt x="933653" y="5829999"/>
                    </a:cubicBezTo>
                    <a:cubicBezTo>
                      <a:pt x="853202" y="5843286"/>
                      <a:pt x="853202" y="5843286"/>
                      <a:pt x="853202" y="5843286"/>
                    </a:cubicBezTo>
                    <a:cubicBezTo>
                      <a:pt x="844128" y="5844615"/>
                      <a:pt x="834450" y="5845944"/>
                      <a:pt x="825376" y="5847937"/>
                    </a:cubicBezTo>
                    <a:cubicBezTo>
                      <a:pt x="808439" y="5850595"/>
                      <a:pt x="791502" y="5853252"/>
                      <a:pt x="774565" y="5855910"/>
                    </a:cubicBezTo>
                    <a:cubicBezTo>
                      <a:pt x="622735" y="5878499"/>
                      <a:pt x="622735" y="5878499"/>
                      <a:pt x="622735" y="5878499"/>
                    </a:cubicBezTo>
                    <a:cubicBezTo>
                      <a:pt x="550752" y="5888464"/>
                      <a:pt x="550752" y="5888464"/>
                      <a:pt x="550752" y="5888464"/>
                    </a:cubicBezTo>
                    <a:cubicBezTo>
                      <a:pt x="541679" y="5889793"/>
                      <a:pt x="532605" y="5890458"/>
                      <a:pt x="523532" y="5891786"/>
                    </a:cubicBezTo>
                    <a:cubicBezTo>
                      <a:pt x="486633" y="5897101"/>
                      <a:pt x="452154" y="5901752"/>
                      <a:pt x="419489" y="5905738"/>
                    </a:cubicBezTo>
                    <a:cubicBezTo>
                      <a:pt x="308793" y="5919026"/>
                      <a:pt x="308793" y="5919026"/>
                      <a:pt x="308793" y="5919026"/>
                    </a:cubicBezTo>
                    <a:cubicBezTo>
                      <a:pt x="147890" y="5936964"/>
                      <a:pt x="147890" y="5936964"/>
                      <a:pt x="147890" y="5936964"/>
                    </a:cubicBezTo>
                    <a:cubicBezTo>
                      <a:pt x="147890" y="5936964"/>
                      <a:pt x="147890" y="5936964"/>
                      <a:pt x="147285" y="5936964"/>
                    </a:cubicBezTo>
                    <a:cubicBezTo>
                      <a:pt x="139421" y="5936964"/>
                      <a:pt x="132767" y="5930985"/>
                      <a:pt x="132162" y="5922348"/>
                    </a:cubicBezTo>
                    <a:cubicBezTo>
                      <a:pt x="131557" y="5913711"/>
                      <a:pt x="137001" y="5905738"/>
                      <a:pt x="145470" y="5905074"/>
                    </a:cubicBezTo>
                    <a:cubicBezTo>
                      <a:pt x="305768" y="5887136"/>
                      <a:pt x="305768" y="5887136"/>
                      <a:pt x="305768" y="5887136"/>
                    </a:cubicBezTo>
                    <a:cubicBezTo>
                      <a:pt x="416464" y="5873848"/>
                      <a:pt x="416464" y="5873848"/>
                      <a:pt x="416464" y="5873848"/>
                    </a:cubicBezTo>
                    <a:cubicBezTo>
                      <a:pt x="448524" y="5869862"/>
                      <a:pt x="483608" y="5865211"/>
                      <a:pt x="519902" y="5860560"/>
                    </a:cubicBezTo>
                    <a:cubicBezTo>
                      <a:pt x="528976" y="5859232"/>
                      <a:pt x="538049" y="5857903"/>
                      <a:pt x="547123" y="5856574"/>
                    </a:cubicBezTo>
                    <a:cubicBezTo>
                      <a:pt x="619106" y="5846608"/>
                      <a:pt x="619106" y="5846608"/>
                      <a:pt x="619106" y="5846608"/>
                    </a:cubicBezTo>
                    <a:cubicBezTo>
                      <a:pt x="770330" y="5824019"/>
                      <a:pt x="770330" y="5824019"/>
                      <a:pt x="770330" y="5824019"/>
                    </a:cubicBezTo>
                    <a:cubicBezTo>
                      <a:pt x="787268" y="5821362"/>
                      <a:pt x="804205" y="5818704"/>
                      <a:pt x="821142" y="5816047"/>
                    </a:cubicBezTo>
                    <a:cubicBezTo>
                      <a:pt x="830215" y="5814718"/>
                      <a:pt x="839894" y="5812725"/>
                      <a:pt x="848967" y="5811396"/>
                    </a:cubicBezTo>
                    <a:cubicBezTo>
                      <a:pt x="929419" y="5798109"/>
                      <a:pt x="929419" y="5798109"/>
                      <a:pt x="929419" y="5798109"/>
                    </a:cubicBezTo>
                    <a:cubicBezTo>
                      <a:pt x="946356" y="5795451"/>
                      <a:pt x="963898" y="5792129"/>
                      <a:pt x="980835" y="5789472"/>
                    </a:cubicBezTo>
                    <a:cubicBezTo>
                      <a:pt x="990514" y="5787478"/>
                      <a:pt x="1000192" y="5786150"/>
                      <a:pt x="1009870" y="5784157"/>
                    </a:cubicBezTo>
                    <a:cubicBezTo>
                      <a:pt x="1090322" y="5770205"/>
                      <a:pt x="1090322" y="5770205"/>
                      <a:pt x="1090322" y="5770205"/>
                    </a:cubicBezTo>
                    <a:cubicBezTo>
                      <a:pt x="1107864" y="5766883"/>
                      <a:pt x="1124801" y="5763561"/>
                      <a:pt x="1141738" y="5760239"/>
                    </a:cubicBezTo>
                    <a:cubicBezTo>
                      <a:pt x="1151417" y="5758910"/>
                      <a:pt x="1161095" y="5756917"/>
                      <a:pt x="1170168" y="5754924"/>
                    </a:cubicBezTo>
                    <a:cubicBezTo>
                      <a:pt x="1248805" y="5740307"/>
                      <a:pt x="1248805" y="5740307"/>
                      <a:pt x="1248805" y="5740307"/>
                    </a:cubicBezTo>
                    <a:lnTo>
                      <a:pt x="1268151" y="5736421"/>
                    </a:lnTo>
                    <a:lnTo>
                      <a:pt x="1249095" y="5739077"/>
                    </a:lnTo>
                    <a:cubicBezTo>
                      <a:pt x="1209550" y="5744590"/>
                      <a:pt x="1209550" y="5744590"/>
                      <a:pt x="1209550" y="5744590"/>
                    </a:cubicBezTo>
                    <a:cubicBezTo>
                      <a:pt x="1066826" y="5761579"/>
                      <a:pt x="1066826" y="5761579"/>
                      <a:pt x="1066826" y="5761579"/>
                    </a:cubicBezTo>
                    <a:cubicBezTo>
                      <a:pt x="1055336" y="5762886"/>
                      <a:pt x="1044450" y="5764193"/>
                      <a:pt x="1032355" y="5765499"/>
                    </a:cubicBezTo>
                    <a:cubicBezTo>
                      <a:pt x="888422" y="5781181"/>
                      <a:pt x="888422" y="5781181"/>
                      <a:pt x="888422" y="5781181"/>
                    </a:cubicBezTo>
                    <a:cubicBezTo>
                      <a:pt x="792870" y="5790329"/>
                      <a:pt x="792870" y="5790329"/>
                      <a:pt x="792870" y="5790329"/>
                    </a:cubicBezTo>
                    <a:cubicBezTo>
                      <a:pt x="660427" y="5802744"/>
                      <a:pt x="528589" y="5811891"/>
                      <a:pt x="440294" y="5817772"/>
                    </a:cubicBezTo>
                    <a:lnTo>
                      <a:pt x="406428" y="5820386"/>
                    </a:lnTo>
                    <a:cubicBezTo>
                      <a:pt x="280638" y="5827573"/>
                      <a:pt x="280638" y="5827573"/>
                      <a:pt x="280638" y="5827573"/>
                    </a:cubicBezTo>
                    <a:cubicBezTo>
                      <a:pt x="272171" y="5827573"/>
                      <a:pt x="265519" y="5821039"/>
                      <a:pt x="264914" y="5812545"/>
                    </a:cubicBezTo>
                    <a:cubicBezTo>
                      <a:pt x="264914" y="5804051"/>
                      <a:pt x="270962" y="5796210"/>
                      <a:pt x="278824" y="5796210"/>
                    </a:cubicBezTo>
                    <a:cubicBezTo>
                      <a:pt x="404614" y="5789022"/>
                      <a:pt x="404614" y="5789022"/>
                      <a:pt x="404614" y="5789022"/>
                    </a:cubicBezTo>
                    <a:cubicBezTo>
                      <a:pt x="439085" y="5786409"/>
                      <a:pt x="439085" y="5786409"/>
                      <a:pt x="439085" y="5786409"/>
                    </a:cubicBezTo>
                    <a:cubicBezTo>
                      <a:pt x="526170" y="5781181"/>
                      <a:pt x="658613" y="5771380"/>
                      <a:pt x="790451" y="5758965"/>
                    </a:cubicBezTo>
                    <a:cubicBezTo>
                      <a:pt x="885398" y="5749818"/>
                      <a:pt x="885398" y="5749818"/>
                      <a:pt x="885398" y="5749818"/>
                    </a:cubicBezTo>
                    <a:cubicBezTo>
                      <a:pt x="1029331" y="5734136"/>
                      <a:pt x="1029331" y="5734136"/>
                      <a:pt x="1029331" y="5734136"/>
                    </a:cubicBezTo>
                    <a:cubicBezTo>
                      <a:pt x="1041426" y="5732829"/>
                      <a:pt x="1052312" y="5731522"/>
                      <a:pt x="1063802" y="5730215"/>
                    </a:cubicBezTo>
                    <a:cubicBezTo>
                      <a:pt x="1205921" y="5713227"/>
                      <a:pt x="1205921" y="5713227"/>
                      <a:pt x="1205921" y="5713227"/>
                    </a:cubicBezTo>
                    <a:cubicBezTo>
                      <a:pt x="1299659" y="5700812"/>
                      <a:pt x="1299659" y="5700812"/>
                      <a:pt x="1299659" y="5700812"/>
                    </a:cubicBezTo>
                    <a:cubicBezTo>
                      <a:pt x="1308125" y="5699505"/>
                      <a:pt x="1315383" y="5706039"/>
                      <a:pt x="1315988" y="5714534"/>
                    </a:cubicBezTo>
                    <a:cubicBezTo>
                      <a:pt x="1316592" y="5718781"/>
                      <a:pt x="1315383" y="5722865"/>
                      <a:pt x="1313039" y="5725968"/>
                    </a:cubicBezTo>
                    <a:lnTo>
                      <a:pt x="1309725" y="5727855"/>
                    </a:lnTo>
                    <a:lnTo>
                      <a:pt x="1325628" y="5724362"/>
                    </a:lnTo>
                    <a:cubicBezTo>
                      <a:pt x="1399425" y="5709746"/>
                      <a:pt x="1399425" y="5709746"/>
                      <a:pt x="1399425" y="5709746"/>
                    </a:cubicBezTo>
                    <a:cubicBezTo>
                      <a:pt x="1412128" y="5707088"/>
                      <a:pt x="1424226" y="5704431"/>
                      <a:pt x="1435114" y="5701773"/>
                    </a:cubicBezTo>
                    <a:cubicBezTo>
                      <a:pt x="1568797" y="5672540"/>
                      <a:pt x="1568797" y="5672540"/>
                      <a:pt x="1568797" y="5672540"/>
                    </a:cubicBezTo>
                    <a:cubicBezTo>
                      <a:pt x="1575451" y="5671212"/>
                      <a:pt x="1582105" y="5669883"/>
                      <a:pt x="1588759" y="5668554"/>
                    </a:cubicBezTo>
                    <a:cubicBezTo>
                      <a:pt x="1592388" y="5667225"/>
                      <a:pt x="1596017" y="5666561"/>
                      <a:pt x="1599042" y="5665897"/>
                    </a:cubicBezTo>
                    <a:cubicBezTo>
                      <a:pt x="1732120" y="5635335"/>
                      <a:pt x="1732120" y="5635335"/>
                      <a:pt x="1732120" y="5635335"/>
                    </a:cubicBezTo>
                    <a:cubicBezTo>
                      <a:pt x="1865802" y="5602116"/>
                      <a:pt x="1865802" y="5602116"/>
                      <a:pt x="1865802" y="5602116"/>
                    </a:cubicBezTo>
                    <a:close/>
                    <a:moveTo>
                      <a:pt x="2599865" y="5301283"/>
                    </a:moveTo>
                    <a:cubicBezTo>
                      <a:pt x="2607726" y="5299294"/>
                      <a:pt x="2615587" y="5304599"/>
                      <a:pt x="2617400" y="5313219"/>
                    </a:cubicBezTo>
                    <a:cubicBezTo>
                      <a:pt x="2619215" y="5321839"/>
                      <a:pt x="2613773" y="5330459"/>
                      <a:pt x="2606516" y="5332448"/>
                    </a:cubicBezTo>
                    <a:cubicBezTo>
                      <a:pt x="2466833" y="5366264"/>
                      <a:pt x="2466833" y="5366264"/>
                      <a:pt x="2466833" y="5366264"/>
                    </a:cubicBezTo>
                    <a:cubicBezTo>
                      <a:pt x="2339848" y="5396103"/>
                      <a:pt x="2339848" y="5396103"/>
                      <a:pt x="2339848" y="5396103"/>
                    </a:cubicBezTo>
                    <a:cubicBezTo>
                      <a:pt x="2336219" y="5396766"/>
                      <a:pt x="2332592" y="5397429"/>
                      <a:pt x="2328963" y="5398092"/>
                    </a:cubicBezTo>
                    <a:cubicBezTo>
                      <a:pt x="2322312" y="5400081"/>
                      <a:pt x="2315660" y="5401407"/>
                      <a:pt x="2309009" y="5402733"/>
                    </a:cubicBezTo>
                    <a:cubicBezTo>
                      <a:pt x="2175372" y="5431908"/>
                      <a:pt x="2175372" y="5431908"/>
                      <a:pt x="2175372" y="5431908"/>
                    </a:cubicBezTo>
                    <a:cubicBezTo>
                      <a:pt x="2164488" y="5434561"/>
                      <a:pt x="2151789" y="5437213"/>
                      <a:pt x="2139091" y="5439865"/>
                    </a:cubicBezTo>
                    <a:cubicBezTo>
                      <a:pt x="2065318" y="5454453"/>
                      <a:pt x="2065318" y="5454453"/>
                      <a:pt x="2065318" y="5454453"/>
                    </a:cubicBezTo>
                    <a:cubicBezTo>
                      <a:pt x="2056248" y="5456442"/>
                      <a:pt x="2047177" y="5458431"/>
                      <a:pt x="2038107" y="5460420"/>
                    </a:cubicBezTo>
                    <a:cubicBezTo>
                      <a:pt x="2021780" y="5463736"/>
                      <a:pt x="2005454" y="5467051"/>
                      <a:pt x="1988523" y="5470367"/>
                    </a:cubicBezTo>
                    <a:cubicBezTo>
                      <a:pt x="1909913" y="5484954"/>
                      <a:pt x="1909913" y="5484954"/>
                      <a:pt x="1909913" y="5484954"/>
                    </a:cubicBezTo>
                    <a:cubicBezTo>
                      <a:pt x="1900238" y="5486943"/>
                      <a:pt x="1890563" y="5488933"/>
                      <a:pt x="1881492" y="5490259"/>
                    </a:cubicBezTo>
                    <a:cubicBezTo>
                      <a:pt x="1864561" y="5493574"/>
                      <a:pt x="1847025" y="5496889"/>
                      <a:pt x="1830094" y="5500205"/>
                    </a:cubicBezTo>
                    <a:cubicBezTo>
                      <a:pt x="1749065" y="5514129"/>
                      <a:pt x="1749065" y="5514129"/>
                      <a:pt x="1749065" y="5514129"/>
                    </a:cubicBezTo>
                    <a:cubicBezTo>
                      <a:pt x="1739390" y="5516118"/>
                      <a:pt x="1729715" y="5517445"/>
                      <a:pt x="1720040" y="5519434"/>
                    </a:cubicBezTo>
                    <a:cubicBezTo>
                      <a:pt x="1703109" y="5522749"/>
                      <a:pt x="1685573" y="5525401"/>
                      <a:pt x="1668037" y="5528717"/>
                    </a:cubicBezTo>
                    <a:cubicBezTo>
                      <a:pt x="1588217" y="5541315"/>
                      <a:pt x="1588217" y="5541315"/>
                      <a:pt x="1588217" y="5541315"/>
                    </a:cubicBezTo>
                    <a:cubicBezTo>
                      <a:pt x="1578543" y="5543304"/>
                      <a:pt x="1569472" y="5544631"/>
                      <a:pt x="1559797" y="5545957"/>
                    </a:cubicBezTo>
                    <a:cubicBezTo>
                      <a:pt x="1542866" y="5548609"/>
                      <a:pt x="1525934" y="5551924"/>
                      <a:pt x="1509003" y="5553914"/>
                    </a:cubicBezTo>
                    <a:cubicBezTo>
                      <a:pt x="1357226" y="5577121"/>
                      <a:pt x="1357226" y="5577121"/>
                      <a:pt x="1357226" y="5577121"/>
                    </a:cubicBezTo>
                    <a:cubicBezTo>
                      <a:pt x="1285268" y="5586404"/>
                      <a:pt x="1285268" y="5586404"/>
                      <a:pt x="1285268" y="5586404"/>
                    </a:cubicBezTo>
                    <a:cubicBezTo>
                      <a:pt x="1276197" y="5587730"/>
                      <a:pt x="1267127" y="5589056"/>
                      <a:pt x="1258057" y="5590382"/>
                    </a:cubicBezTo>
                    <a:cubicBezTo>
                      <a:pt x="1221775" y="5595024"/>
                      <a:pt x="1186703" y="5600328"/>
                      <a:pt x="1154050" y="5603644"/>
                    </a:cubicBezTo>
                    <a:cubicBezTo>
                      <a:pt x="1043392" y="5617568"/>
                      <a:pt x="1043392" y="5617568"/>
                      <a:pt x="1043392" y="5617568"/>
                    </a:cubicBezTo>
                    <a:cubicBezTo>
                      <a:pt x="883149" y="5634808"/>
                      <a:pt x="883149" y="5634808"/>
                      <a:pt x="883149" y="5634808"/>
                    </a:cubicBezTo>
                    <a:cubicBezTo>
                      <a:pt x="882544" y="5634808"/>
                      <a:pt x="882544" y="5634808"/>
                      <a:pt x="882544" y="5634808"/>
                    </a:cubicBezTo>
                    <a:cubicBezTo>
                      <a:pt x="874683" y="5635471"/>
                      <a:pt x="868031" y="5629504"/>
                      <a:pt x="866822" y="5620884"/>
                    </a:cubicBezTo>
                    <a:cubicBezTo>
                      <a:pt x="866217" y="5612264"/>
                      <a:pt x="872264" y="5604307"/>
                      <a:pt x="880125" y="5603644"/>
                    </a:cubicBezTo>
                    <a:cubicBezTo>
                      <a:pt x="1040368" y="5585741"/>
                      <a:pt x="1040368" y="5585741"/>
                      <a:pt x="1040368" y="5585741"/>
                    </a:cubicBezTo>
                    <a:cubicBezTo>
                      <a:pt x="1151027" y="5572479"/>
                      <a:pt x="1151027" y="5572479"/>
                      <a:pt x="1151027" y="5572479"/>
                    </a:cubicBezTo>
                    <a:cubicBezTo>
                      <a:pt x="1183680" y="5568501"/>
                      <a:pt x="1218147" y="5563860"/>
                      <a:pt x="1254429" y="5558555"/>
                    </a:cubicBezTo>
                    <a:cubicBezTo>
                      <a:pt x="1263499" y="5557229"/>
                      <a:pt x="1272569" y="5556566"/>
                      <a:pt x="1282244" y="5555240"/>
                    </a:cubicBezTo>
                    <a:cubicBezTo>
                      <a:pt x="1353598" y="5545294"/>
                      <a:pt x="1353598" y="5545294"/>
                      <a:pt x="1353598" y="5545294"/>
                    </a:cubicBezTo>
                    <a:cubicBezTo>
                      <a:pt x="1505375" y="5522749"/>
                      <a:pt x="1505375" y="5522749"/>
                      <a:pt x="1505375" y="5522749"/>
                    </a:cubicBezTo>
                    <a:cubicBezTo>
                      <a:pt x="1521702" y="5520097"/>
                      <a:pt x="1538633" y="5517445"/>
                      <a:pt x="1555564" y="5514792"/>
                    </a:cubicBezTo>
                    <a:cubicBezTo>
                      <a:pt x="1564635" y="5512803"/>
                      <a:pt x="1574310" y="5511477"/>
                      <a:pt x="1583985" y="5510151"/>
                    </a:cubicBezTo>
                    <a:cubicBezTo>
                      <a:pt x="1663804" y="5496889"/>
                      <a:pt x="1663804" y="5496889"/>
                      <a:pt x="1663804" y="5496889"/>
                    </a:cubicBezTo>
                    <a:cubicBezTo>
                      <a:pt x="1681340" y="5494237"/>
                      <a:pt x="1698876" y="5490922"/>
                      <a:pt x="1715807" y="5488269"/>
                    </a:cubicBezTo>
                    <a:cubicBezTo>
                      <a:pt x="1725482" y="5486280"/>
                      <a:pt x="1735157" y="5484291"/>
                      <a:pt x="1744228" y="5482965"/>
                    </a:cubicBezTo>
                    <a:cubicBezTo>
                      <a:pt x="1825256" y="5468377"/>
                      <a:pt x="1825256" y="5468377"/>
                      <a:pt x="1825256" y="5468377"/>
                    </a:cubicBezTo>
                    <a:cubicBezTo>
                      <a:pt x="1842187" y="5465725"/>
                      <a:pt x="1859723" y="5462410"/>
                      <a:pt x="1876655" y="5459094"/>
                    </a:cubicBezTo>
                    <a:cubicBezTo>
                      <a:pt x="1885725" y="5457105"/>
                      <a:pt x="1895400" y="5455779"/>
                      <a:pt x="1905075" y="5453790"/>
                    </a:cubicBezTo>
                    <a:cubicBezTo>
                      <a:pt x="1983685" y="5438539"/>
                      <a:pt x="1983685" y="5438539"/>
                      <a:pt x="1983685" y="5438539"/>
                    </a:cubicBezTo>
                    <a:cubicBezTo>
                      <a:pt x="2000012" y="5435224"/>
                      <a:pt x="2016338" y="5431908"/>
                      <a:pt x="2032665" y="5428593"/>
                    </a:cubicBezTo>
                    <a:cubicBezTo>
                      <a:pt x="2041735" y="5427267"/>
                      <a:pt x="2050806" y="5425278"/>
                      <a:pt x="2059876" y="5423289"/>
                    </a:cubicBezTo>
                    <a:cubicBezTo>
                      <a:pt x="2133648" y="5408038"/>
                      <a:pt x="2133648" y="5408038"/>
                      <a:pt x="2133648" y="5408038"/>
                    </a:cubicBezTo>
                    <a:cubicBezTo>
                      <a:pt x="2146347" y="5406049"/>
                      <a:pt x="2159046" y="5402733"/>
                      <a:pt x="2169325" y="5400744"/>
                    </a:cubicBezTo>
                    <a:cubicBezTo>
                      <a:pt x="2302961" y="5371569"/>
                      <a:pt x="2302961" y="5371569"/>
                      <a:pt x="2302961" y="5371569"/>
                    </a:cubicBezTo>
                    <a:cubicBezTo>
                      <a:pt x="2309613" y="5370243"/>
                      <a:pt x="2316265" y="5368917"/>
                      <a:pt x="2322916" y="5366927"/>
                    </a:cubicBezTo>
                    <a:cubicBezTo>
                      <a:pt x="2326545" y="5366264"/>
                      <a:pt x="2330172" y="5365601"/>
                      <a:pt x="2333801" y="5364938"/>
                    </a:cubicBezTo>
                    <a:cubicBezTo>
                      <a:pt x="2466228" y="5333774"/>
                      <a:pt x="2466228" y="5333774"/>
                      <a:pt x="2466228" y="5333774"/>
                    </a:cubicBezTo>
                    <a:cubicBezTo>
                      <a:pt x="2599865" y="5301283"/>
                      <a:pt x="2599865" y="5301283"/>
                      <a:pt x="2599865" y="5301283"/>
                    </a:cubicBezTo>
                    <a:close/>
                    <a:moveTo>
                      <a:pt x="4399516" y="4346792"/>
                    </a:moveTo>
                    <a:cubicBezTo>
                      <a:pt x="4411002" y="4376021"/>
                      <a:pt x="4411002" y="4376021"/>
                      <a:pt x="4411002" y="4376021"/>
                    </a:cubicBezTo>
                    <a:cubicBezTo>
                      <a:pt x="4305810" y="4426506"/>
                      <a:pt x="4305810" y="4426506"/>
                      <a:pt x="4305810" y="4426506"/>
                    </a:cubicBezTo>
                    <a:cubicBezTo>
                      <a:pt x="4282232" y="4437799"/>
                      <a:pt x="4255631" y="4450420"/>
                      <a:pt x="4224195" y="4465034"/>
                    </a:cubicBezTo>
                    <a:cubicBezTo>
                      <a:pt x="4211497" y="4471013"/>
                      <a:pt x="4198802" y="4476991"/>
                      <a:pt x="4184897" y="4483634"/>
                    </a:cubicBezTo>
                    <a:cubicBezTo>
                      <a:pt x="4176433" y="4487620"/>
                      <a:pt x="4167969" y="4491606"/>
                      <a:pt x="4159505" y="4495591"/>
                    </a:cubicBezTo>
                    <a:cubicBezTo>
                      <a:pt x="4143787" y="4502898"/>
                      <a:pt x="4127464" y="4510870"/>
                      <a:pt x="4109931" y="4518177"/>
                    </a:cubicBezTo>
                    <a:cubicBezTo>
                      <a:pt x="4027107" y="4556041"/>
                      <a:pt x="4027107" y="4556041"/>
                      <a:pt x="4027107" y="4556041"/>
                    </a:cubicBezTo>
                    <a:cubicBezTo>
                      <a:pt x="3756868" y="4679597"/>
                      <a:pt x="3444914" y="4809132"/>
                      <a:pt x="3171653" y="4912095"/>
                    </a:cubicBezTo>
                    <a:cubicBezTo>
                      <a:pt x="3054368" y="4956602"/>
                      <a:pt x="3054368" y="4956602"/>
                      <a:pt x="3054368" y="4956602"/>
                    </a:cubicBezTo>
                    <a:cubicBezTo>
                      <a:pt x="2908064" y="5009080"/>
                      <a:pt x="2908064" y="5009080"/>
                      <a:pt x="2908064" y="5009080"/>
                    </a:cubicBezTo>
                    <a:cubicBezTo>
                      <a:pt x="2902018" y="5011073"/>
                      <a:pt x="2895368" y="5013730"/>
                      <a:pt x="2889323" y="5015723"/>
                    </a:cubicBezTo>
                    <a:cubicBezTo>
                      <a:pt x="2885695" y="5017052"/>
                      <a:pt x="2882068" y="5017716"/>
                      <a:pt x="2879045" y="5019045"/>
                    </a:cubicBezTo>
                    <a:cubicBezTo>
                      <a:pt x="2821612" y="5038973"/>
                      <a:pt x="2821612" y="5038973"/>
                      <a:pt x="2821612" y="5038973"/>
                    </a:cubicBezTo>
                    <a:cubicBezTo>
                      <a:pt x="2813148" y="5041630"/>
                      <a:pt x="2804684" y="5044952"/>
                      <a:pt x="2796825" y="5047609"/>
                    </a:cubicBezTo>
                    <a:cubicBezTo>
                      <a:pt x="2767806" y="5057573"/>
                      <a:pt x="2737578" y="5068202"/>
                      <a:pt x="2708559" y="5077501"/>
                    </a:cubicBezTo>
                    <a:cubicBezTo>
                      <a:pt x="2599133" y="5113373"/>
                      <a:pt x="2599133" y="5113373"/>
                      <a:pt x="2599133" y="5113373"/>
                    </a:cubicBezTo>
                    <a:cubicBezTo>
                      <a:pt x="2443157" y="5163194"/>
                      <a:pt x="2443157" y="5163194"/>
                      <a:pt x="2443157" y="5163194"/>
                    </a:cubicBezTo>
                    <a:cubicBezTo>
                      <a:pt x="2300480" y="5205708"/>
                      <a:pt x="2300480" y="5205708"/>
                      <a:pt x="2300480" y="5205708"/>
                    </a:cubicBezTo>
                    <a:cubicBezTo>
                      <a:pt x="2136644" y="5253536"/>
                      <a:pt x="2136644" y="5253536"/>
                      <a:pt x="2136644" y="5253536"/>
                    </a:cubicBezTo>
                    <a:cubicBezTo>
                      <a:pt x="1984899" y="5294721"/>
                      <a:pt x="1984899" y="5294721"/>
                      <a:pt x="1984899" y="5294721"/>
                    </a:cubicBezTo>
                    <a:cubicBezTo>
                      <a:pt x="1899052" y="5316643"/>
                      <a:pt x="1899052" y="5316643"/>
                      <a:pt x="1899052" y="5316643"/>
                    </a:cubicBezTo>
                    <a:cubicBezTo>
                      <a:pt x="1898447" y="5317307"/>
                      <a:pt x="1897238" y="5317307"/>
                      <a:pt x="1896634" y="5317307"/>
                    </a:cubicBezTo>
                    <a:cubicBezTo>
                      <a:pt x="1889983" y="5317971"/>
                      <a:pt x="1883333" y="5312657"/>
                      <a:pt x="1881519" y="5305350"/>
                    </a:cubicBezTo>
                    <a:cubicBezTo>
                      <a:pt x="1879706" y="5296714"/>
                      <a:pt x="1884542" y="5288079"/>
                      <a:pt x="1892402" y="5286086"/>
                    </a:cubicBezTo>
                    <a:cubicBezTo>
                      <a:pt x="1978249" y="5263500"/>
                      <a:pt x="1978249" y="5263500"/>
                      <a:pt x="1978249" y="5263500"/>
                    </a:cubicBezTo>
                    <a:cubicBezTo>
                      <a:pt x="2129390" y="5222315"/>
                      <a:pt x="2129390" y="5222315"/>
                      <a:pt x="2129390" y="5222315"/>
                    </a:cubicBezTo>
                    <a:cubicBezTo>
                      <a:pt x="2293225" y="5175151"/>
                      <a:pt x="2293225" y="5175151"/>
                      <a:pt x="2293225" y="5175151"/>
                    </a:cubicBezTo>
                    <a:cubicBezTo>
                      <a:pt x="2435297" y="5131973"/>
                      <a:pt x="2435297" y="5131973"/>
                      <a:pt x="2435297" y="5131973"/>
                    </a:cubicBezTo>
                    <a:cubicBezTo>
                      <a:pt x="2590669" y="5082816"/>
                      <a:pt x="2590669" y="5082816"/>
                      <a:pt x="2590669" y="5082816"/>
                    </a:cubicBezTo>
                    <a:cubicBezTo>
                      <a:pt x="2700095" y="5046945"/>
                      <a:pt x="2700095" y="5046945"/>
                      <a:pt x="2700095" y="5046945"/>
                    </a:cubicBezTo>
                    <a:cubicBezTo>
                      <a:pt x="2729114" y="5037645"/>
                      <a:pt x="2759342" y="5027016"/>
                      <a:pt x="2787756" y="5017052"/>
                    </a:cubicBezTo>
                    <a:cubicBezTo>
                      <a:pt x="2796220" y="5014395"/>
                      <a:pt x="2804684" y="5011738"/>
                      <a:pt x="2812544" y="5008416"/>
                    </a:cubicBezTo>
                    <a:cubicBezTo>
                      <a:pt x="2869977" y="4988488"/>
                      <a:pt x="2869977" y="4988488"/>
                      <a:pt x="2869977" y="4988488"/>
                    </a:cubicBezTo>
                    <a:cubicBezTo>
                      <a:pt x="2873604" y="4987824"/>
                      <a:pt x="2877231" y="4986495"/>
                      <a:pt x="2880254" y="4985166"/>
                    </a:cubicBezTo>
                    <a:cubicBezTo>
                      <a:pt x="2886905" y="4983174"/>
                      <a:pt x="2892950" y="4981181"/>
                      <a:pt x="2898996" y="4978524"/>
                    </a:cubicBezTo>
                    <a:cubicBezTo>
                      <a:pt x="3044695" y="4926045"/>
                      <a:pt x="3044695" y="4926045"/>
                      <a:pt x="3044695" y="4926045"/>
                    </a:cubicBezTo>
                    <a:cubicBezTo>
                      <a:pt x="3162584" y="4882203"/>
                      <a:pt x="3162584" y="4882203"/>
                      <a:pt x="3162584" y="4882203"/>
                    </a:cubicBezTo>
                    <a:cubicBezTo>
                      <a:pt x="3435241" y="4779239"/>
                      <a:pt x="3746590" y="4649704"/>
                      <a:pt x="4016225" y="4526812"/>
                    </a:cubicBezTo>
                    <a:cubicBezTo>
                      <a:pt x="4099049" y="4488948"/>
                      <a:pt x="4099049" y="4488948"/>
                      <a:pt x="4099049" y="4488948"/>
                    </a:cubicBezTo>
                    <a:cubicBezTo>
                      <a:pt x="4115977" y="4480977"/>
                      <a:pt x="4132300" y="4473670"/>
                      <a:pt x="4148019" y="4466363"/>
                    </a:cubicBezTo>
                    <a:cubicBezTo>
                      <a:pt x="4156483" y="4462377"/>
                      <a:pt x="4164947" y="4458391"/>
                      <a:pt x="4173410" y="4454406"/>
                    </a:cubicBezTo>
                    <a:cubicBezTo>
                      <a:pt x="4187315" y="4447763"/>
                      <a:pt x="4200617" y="4441784"/>
                      <a:pt x="4212706" y="4435806"/>
                    </a:cubicBezTo>
                    <a:cubicBezTo>
                      <a:pt x="4244144" y="4421192"/>
                      <a:pt x="4270746" y="4408570"/>
                      <a:pt x="4294323" y="4397278"/>
                    </a:cubicBezTo>
                    <a:cubicBezTo>
                      <a:pt x="4399516" y="4346792"/>
                      <a:pt x="4399516" y="4346792"/>
                      <a:pt x="4399516" y="4346792"/>
                    </a:cubicBezTo>
                    <a:close/>
                    <a:moveTo>
                      <a:pt x="9131070" y="2420599"/>
                    </a:moveTo>
                    <a:cubicBezTo>
                      <a:pt x="9134624" y="2421597"/>
                      <a:pt x="9137800" y="2424089"/>
                      <a:pt x="9139615" y="2427745"/>
                    </a:cubicBezTo>
                    <a:cubicBezTo>
                      <a:pt x="9143849" y="2435723"/>
                      <a:pt x="9142034" y="2445694"/>
                      <a:pt x="9134775" y="2449683"/>
                    </a:cubicBezTo>
                    <a:cubicBezTo>
                      <a:pt x="8822019" y="2655756"/>
                      <a:pt x="8822019" y="2655756"/>
                      <a:pt x="8822019" y="2655756"/>
                    </a:cubicBezTo>
                    <a:cubicBezTo>
                      <a:pt x="8811735" y="2661738"/>
                      <a:pt x="8811735" y="2661738"/>
                      <a:pt x="8811735" y="2661738"/>
                    </a:cubicBezTo>
                    <a:cubicBezTo>
                      <a:pt x="8716153" y="2724891"/>
                      <a:pt x="8596374" y="2803331"/>
                      <a:pt x="8460867" y="2890414"/>
                    </a:cubicBezTo>
                    <a:cubicBezTo>
                      <a:pt x="8238852" y="3034002"/>
                      <a:pt x="8238852" y="3034002"/>
                      <a:pt x="8238852" y="3034002"/>
                    </a:cubicBezTo>
                    <a:cubicBezTo>
                      <a:pt x="8117863" y="3111113"/>
                      <a:pt x="8117863" y="3111113"/>
                      <a:pt x="8117863" y="3111113"/>
                    </a:cubicBezTo>
                    <a:cubicBezTo>
                      <a:pt x="7991429" y="3192214"/>
                      <a:pt x="7991429" y="3192214"/>
                      <a:pt x="7991429" y="3192214"/>
                    </a:cubicBezTo>
                    <a:cubicBezTo>
                      <a:pt x="7549820" y="3471411"/>
                      <a:pt x="7170519" y="3702081"/>
                      <a:pt x="6797268" y="3918792"/>
                    </a:cubicBezTo>
                    <a:cubicBezTo>
                      <a:pt x="6770046" y="3934746"/>
                      <a:pt x="6742219" y="3950700"/>
                      <a:pt x="6714996" y="3966654"/>
                    </a:cubicBezTo>
                    <a:cubicBezTo>
                      <a:pt x="6630303" y="4015181"/>
                      <a:pt x="6630303" y="4015181"/>
                      <a:pt x="6630303" y="4015181"/>
                    </a:cubicBezTo>
                    <a:cubicBezTo>
                      <a:pt x="6612156" y="4025817"/>
                      <a:pt x="6593402" y="4035789"/>
                      <a:pt x="6575253" y="4046425"/>
                    </a:cubicBezTo>
                    <a:cubicBezTo>
                      <a:pt x="6564970" y="4051743"/>
                      <a:pt x="6555291" y="4057726"/>
                      <a:pt x="6545006" y="4063044"/>
                    </a:cubicBezTo>
                    <a:cubicBezTo>
                      <a:pt x="6459709" y="4111571"/>
                      <a:pt x="6459709" y="4111571"/>
                      <a:pt x="6459709" y="4111571"/>
                    </a:cubicBezTo>
                    <a:cubicBezTo>
                      <a:pt x="6373202" y="4159433"/>
                      <a:pt x="6373202" y="4159433"/>
                      <a:pt x="6373202" y="4159433"/>
                    </a:cubicBezTo>
                    <a:cubicBezTo>
                      <a:pt x="6365339" y="4164087"/>
                      <a:pt x="6356868" y="4168075"/>
                      <a:pt x="6349005" y="4172728"/>
                    </a:cubicBezTo>
                    <a:cubicBezTo>
                      <a:pt x="6328437" y="4184029"/>
                      <a:pt x="6307263" y="4195995"/>
                      <a:pt x="6286091" y="4207296"/>
                    </a:cubicBezTo>
                    <a:cubicBezTo>
                      <a:pt x="6198373" y="4255158"/>
                      <a:pt x="6198373" y="4255158"/>
                      <a:pt x="6198373" y="4255158"/>
                    </a:cubicBezTo>
                    <a:cubicBezTo>
                      <a:pt x="6192930" y="4258482"/>
                      <a:pt x="6188089" y="4261141"/>
                      <a:pt x="6182646" y="4263800"/>
                    </a:cubicBezTo>
                    <a:cubicBezTo>
                      <a:pt x="6173572" y="4269118"/>
                      <a:pt x="6163892" y="4274436"/>
                      <a:pt x="6154213" y="4279089"/>
                    </a:cubicBezTo>
                    <a:cubicBezTo>
                      <a:pt x="6110052" y="4303020"/>
                      <a:pt x="6110052" y="4303020"/>
                      <a:pt x="6110052" y="4303020"/>
                    </a:cubicBezTo>
                    <a:cubicBezTo>
                      <a:pt x="5860816" y="4436636"/>
                      <a:pt x="5617627" y="4560946"/>
                      <a:pt x="5387144" y="4672625"/>
                    </a:cubicBezTo>
                    <a:cubicBezTo>
                      <a:pt x="5138511" y="4793610"/>
                      <a:pt x="4890485" y="4906619"/>
                      <a:pt x="4649717" y="5008991"/>
                    </a:cubicBezTo>
                    <a:cubicBezTo>
                      <a:pt x="4530844" y="5059513"/>
                      <a:pt x="4410159" y="5109037"/>
                      <a:pt x="4288337" y="5157066"/>
                    </a:cubicBezTo>
                    <a:lnTo>
                      <a:pt x="4108855" y="5224874"/>
                    </a:lnTo>
                    <a:lnTo>
                      <a:pt x="3914798" y="5310309"/>
                    </a:lnTo>
                    <a:cubicBezTo>
                      <a:pt x="3677677" y="5412035"/>
                      <a:pt x="3432089" y="5508443"/>
                      <a:pt x="3185895" y="5597537"/>
                    </a:cubicBezTo>
                    <a:cubicBezTo>
                      <a:pt x="2954219" y="5681312"/>
                      <a:pt x="2720728" y="5759103"/>
                      <a:pt x="2491472" y="5827586"/>
                    </a:cubicBezTo>
                    <a:cubicBezTo>
                      <a:pt x="2283991" y="5889420"/>
                      <a:pt x="2071672" y="5946600"/>
                      <a:pt x="1861167" y="5997796"/>
                    </a:cubicBezTo>
                    <a:cubicBezTo>
                      <a:pt x="1685142" y="6041013"/>
                      <a:pt x="1504277" y="6080906"/>
                      <a:pt x="1322808" y="6116809"/>
                    </a:cubicBezTo>
                    <a:cubicBezTo>
                      <a:pt x="1150412" y="6149388"/>
                      <a:pt x="1150412" y="6149388"/>
                      <a:pt x="1150412" y="6149388"/>
                    </a:cubicBezTo>
                    <a:cubicBezTo>
                      <a:pt x="996767" y="6176649"/>
                      <a:pt x="996767" y="6176649"/>
                      <a:pt x="996767" y="6176649"/>
                    </a:cubicBezTo>
                    <a:cubicBezTo>
                      <a:pt x="822557" y="6205238"/>
                      <a:pt x="822557" y="6205238"/>
                      <a:pt x="822557" y="6205238"/>
                    </a:cubicBezTo>
                    <a:cubicBezTo>
                      <a:pt x="749969" y="6215877"/>
                      <a:pt x="749969" y="6215877"/>
                      <a:pt x="749969" y="6215877"/>
                    </a:cubicBezTo>
                    <a:cubicBezTo>
                      <a:pt x="736056" y="6217871"/>
                      <a:pt x="723353" y="6219866"/>
                      <a:pt x="711255" y="6221861"/>
                    </a:cubicBezTo>
                    <a:cubicBezTo>
                      <a:pt x="681616" y="6226515"/>
                      <a:pt x="656814" y="6229839"/>
                      <a:pt x="635038" y="6233164"/>
                    </a:cubicBezTo>
                    <a:cubicBezTo>
                      <a:pt x="539464" y="6245796"/>
                      <a:pt x="539464" y="6245796"/>
                      <a:pt x="539464" y="6245796"/>
                    </a:cubicBezTo>
                    <a:cubicBezTo>
                      <a:pt x="538859" y="6245796"/>
                      <a:pt x="538859" y="6245796"/>
                      <a:pt x="538254" y="6245796"/>
                    </a:cubicBezTo>
                    <a:cubicBezTo>
                      <a:pt x="530996" y="6246461"/>
                      <a:pt x="524342" y="6240477"/>
                      <a:pt x="523132" y="6231834"/>
                    </a:cubicBezTo>
                    <a:cubicBezTo>
                      <a:pt x="521922" y="6223190"/>
                      <a:pt x="527971" y="6215212"/>
                      <a:pt x="535835" y="6213882"/>
                    </a:cubicBezTo>
                    <a:cubicBezTo>
                      <a:pt x="631409" y="6201249"/>
                      <a:pt x="631409" y="6201249"/>
                      <a:pt x="631409" y="6201249"/>
                    </a:cubicBezTo>
                    <a:cubicBezTo>
                      <a:pt x="653185" y="6198590"/>
                      <a:pt x="677986" y="6194600"/>
                      <a:pt x="707021" y="6189946"/>
                    </a:cubicBezTo>
                    <a:cubicBezTo>
                      <a:pt x="719119" y="6188616"/>
                      <a:pt x="732427" y="6186622"/>
                      <a:pt x="745735" y="6184627"/>
                    </a:cubicBezTo>
                    <a:cubicBezTo>
                      <a:pt x="818322" y="6173324"/>
                      <a:pt x="818322" y="6173324"/>
                      <a:pt x="818322" y="6173324"/>
                    </a:cubicBezTo>
                    <a:cubicBezTo>
                      <a:pt x="991928" y="6145399"/>
                      <a:pt x="991928" y="6145399"/>
                      <a:pt x="991928" y="6145399"/>
                    </a:cubicBezTo>
                    <a:cubicBezTo>
                      <a:pt x="1145572" y="6118139"/>
                      <a:pt x="1145572" y="6118139"/>
                      <a:pt x="1145572" y="6118139"/>
                    </a:cubicBezTo>
                    <a:cubicBezTo>
                      <a:pt x="1317364" y="6085560"/>
                      <a:pt x="1317364" y="6085560"/>
                      <a:pt x="1317364" y="6085560"/>
                    </a:cubicBezTo>
                    <a:cubicBezTo>
                      <a:pt x="1498833" y="6049656"/>
                      <a:pt x="1679698" y="6009763"/>
                      <a:pt x="1854513" y="5967211"/>
                    </a:cubicBezTo>
                    <a:cubicBezTo>
                      <a:pt x="2065018" y="5916015"/>
                      <a:pt x="2276733" y="5858171"/>
                      <a:pt x="2484212" y="5796337"/>
                    </a:cubicBezTo>
                    <a:cubicBezTo>
                      <a:pt x="2712865" y="5727854"/>
                      <a:pt x="2945750" y="5651393"/>
                      <a:pt x="3176822" y="5567618"/>
                    </a:cubicBezTo>
                    <a:cubicBezTo>
                      <a:pt x="3299918" y="5523071"/>
                      <a:pt x="3422562" y="5476695"/>
                      <a:pt x="3544071" y="5428824"/>
                    </a:cubicBezTo>
                    <a:lnTo>
                      <a:pt x="3581729" y="5413385"/>
                    </a:lnTo>
                    <a:lnTo>
                      <a:pt x="3572536" y="5416569"/>
                    </a:lnTo>
                    <a:cubicBezTo>
                      <a:pt x="3456614" y="5454876"/>
                      <a:pt x="3340918" y="5491271"/>
                      <a:pt x="3226281" y="5525506"/>
                    </a:cubicBezTo>
                    <a:cubicBezTo>
                      <a:pt x="3018180" y="5587993"/>
                      <a:pt x="2805844" y="5645162"/>
                      <a:pt x="2595324" y="5696348"/>
                    </a:cubicBezTo>
                    <a:cubicBezTo>
                      <a:pt x="2419890" y="5738893"/>
                      <a:pt x="2239011" y="5778778"/>
                      <a:pt x="2056922" y="5815340"/>
                    </a:cubicBezTo>
                    <a:cubicBezTo>
                      <a:pt x="1884513" y="5847913"/>
                      <a:pt x="1884513" y="5847913"/>
                      <a:pt x="1884513" y="5847913"/>
                    </a:cubicBezTo>
                    <a:cubicBezTo>
                      <a:pt x="1730857" y="5875168"/>
                      <a:pt x="1730857" y="5875168"/>
                      <a:pt x="1730857" y="5875168"/>
                    </a:cubicBezTo>
                    <a:cubicBezTo>
                      <a:pt x="1556633" y="5903752"/>
                      <a:pt x="1556633" y="5903752"/>
                      <a:pt x="1556633" y="5903752"/>
                    </a:cubicBezTo>
                    <a:cubicBezTo>
                      <a:pt x="1484040" y="5914388"/>
                      <a:pt x="1484040" y="5914388"/>
                      <a:pt x="1484040" y="5914388"/>
                    </a:cubicBezTo>
                    <a:cubicBezTo>
                      <a:pt x="1470731" y="5916383"/>
                      <a:pt x="1457422" y="5918377"/>
                      <a:pt x="1445323" y="5920371"/>
                    </a:cubicBezTo>
                    <a:cubicBezTo>
                      <a:pt x="1416286" y="5924360"/>
                      <a:pt x="1390878" y="5928348"/>
                      <a:pt x="1369100" y="5931007"/>
                    </a:cubicBezTo>
                    <a:cubicBezTo>
                      <a:pt x="1273519" y="5944302"/>
                      <a:pt x="1273519" y="5944302"/>
                      <a:pt x="1273519" y="5944302"/>
                    </a:cubicBezTo>
                    <a:cubicBezTo>
                      <a:pt x="1273519" y="5944302"/>
                      <a:pt x="1272914" y="5944302"/>
                      <a:pt x="1272914" y="5944302"/>
                    </a:cubicBezTo>
                    <a:cubicBezTo>
                      <a:pt x="1265050" y="5944967"/>
                      <a:pt x="1258395" y="5938984"/>
                      <a:pt x="1257185" y="5930342"/>
                    </a:cubicBezTo>
                    <a:cubicBezTo>
                      <a:pt x="1256580" y="5921701"/>
                      <a:pt x="1262025" y="5913724"/>
                      <a:pt x="1269889" y="5912394"/>
                    </a:cubicBezTo>
                    <a:cubicBezTo>
                      <a:pt x="1365470" y="5899764"/>
                      <a:pt x="1365470" y="5899764"/>
                      <a:pt x="1365470" y="5899764"/>
                    </a:cubicBezTo>
                    <a:cubicBezTo>
                      <a:pt x="1387249" y="5896440"/>
                      <a:pt x="1412656" y="5893116"/>
                      <a:pt x="1441088" y="5888463"/>
                    </a:cubicBezTo>
                    <a:cubicBezTo>
                      <a:pt x="1453792" y="5886469"/>
                      <a:pt x="1466496" y="5884474"/>
                      <a:pt x="1480410" y="5882480"/>
                    </a:cubicBezTo>
                    <a:cubicBezTo>
                      <a:pt x="1553003" y="5871844"/>
                      <a:pt x="1553003" y="5871844"/>
                      <a:pt x="1553003" y="5871844"/>
                    </a:cubicBezTo>
                    <a:cubicBezTo>
                      <a:pt x="1726622" y="5843924"/>
                      <a:pt x="1726622" y="5843924"/>
                      <a:pt x="1726622" y="5843924"/>
                    </a:cubicBezTo>
                    <a:cubicBezTo>
                      <a:pt x="1879673" y="5816669"/>
                      <a:pt x="1879673" y="5816669"/>
                      <a:pt x="1879673" y="5816669"/>
                    </a:cubicBezTo>
                    <a:cubicBezTo>
                      <a:pt x="2052083" y="5784096"/>
                      <a:pt x="2052083" y="5784096"/>
                      <a:pt x="2052083" y="5784096"/>
                    </a:cubicBezTo>
                    <a:cubicBezTo>
                      <a:pt x="2232961" y="5747535"/>
                      <a:pt x="2413840" y="5707649"/>
                      <a:pt x="2589274" y="5665105"/>
                    </a:cubicBezTo>
                    <a:cubicBezTo>
                      <a:pt x="2799190" y="5613919"/>
                      <a:pt x="3010921" y="5556750"/>
                      <a:pt x="3218417" y="5494927"/>
                    </a:cubicBezTo>
                    <a:cubicBezTo>
                      <a:pt x="3447086" y="5426458"/>
                      <a:pt x="3680595" y="5349346"/>
                      <a:pt x="3911078" y="5265587"/>
                    </a:cubicBezTo>
                    <a:lnTo>
                      <a:pt x="4106086" y="5191953"/>
                    </a:lnTo>
                    <a:lnTo>
                      <a:pt x="4269647" y="5119654"/>
                    </a:lnTo>
                    <a:cubicBezTo>
                      <a:pt x="4392668" y="5063638"/>
                      <a:pt x="4516671" y="5005461"/>
                      <a:pt x="4640676" y="4945289"/>
                    </a:cubicBezTo>
                    <a:cubicBezTo>
                      <a:pt x="4871142" y="4833589"/>
                      <a:pt x="5113706" y="4709256"/>
                      <a:pt x="5362925" y="4575615"/>
                    </a:cubicBezTo>
                    <a:cubicBezTo>
                      <a:pt x="5407082" y="4552344"/>
                      <a:pt x="5407082" y="4552344"/>
                      <a:pt x="5407082" y="4552344"/>
                    </a:cubicBezTo>
                    <a:cubicBezTo>
                      <a:pt x="5416155" y="4547025"/>
                      <a:pt x="5425835" y="4541706"/>
                      <a:pt x="5434908" y="4536387"/>
                    </a:cubicBezTo>
                    <a:cubicBezTo>
                      <a:pt x="5440352" y="4533728"/>
                      <a:pt x="5445796" y="4531068"/>
                      <a:pt x="5450635" y="4528409"/>
                    </a:cubicBezTo>
                    <a:cubicBezTo>
                      <a:pt x="5538345" y="4480537"/>
                      <a:pt x="5538345" y="4480537"/>
                      <a:pt x="5538345" y="4480537"/>
                    </a:cubicBezTo>
                    <a:cubicBezTo>
                      <a:pt x="5559517" y="4469234"/>
                      <a:pt x="5580689" y="4457266"/>
                      <a:pt x="5601255" y="4445963"/>
                    </a:cubicBezTo>
                    <a:cubicBezTo>
                      <a:pt x="5609118" y="4441309"/>
                      <a:pt x="5616981" y="4436655"/>
                      <a:pt x="5625450" y="4432666"/>
                    </a:cubicBezTo>
                    <a:cubicBezTo>
                      <a:pt x="5711346" y="4384129"/>
                      <a:pt x="5711346" y="4384129"/>
                      <a:pt x="5711346" y="4384129"/>
                    </a:cubicBezTo>
                    <a:cubicBezTo>
                      <a:pt x="5797242" y="4336258"/>
                      <a:pt x="5797242" y="4336258"/>
                      <a:pt x="5797242" y="4336258"/>
                    </a:cubicBezTo>
                    <a:cubicBezTo>
                      <a:pt x="5806920" y="4330274"/>
                      <a:pt x="5817204" y="4324955"/>
                      <a:pt x="5827487" y="4318971"/>
                    </a:cubicBezTo>
                    <a:cubicBezTo>
                      <a:pt x="5845028" y="4308998"/>
                      <a:pt x="5863781" y="4298360"/>
                      <a:pt x="5881927" y="4288386"/>
                    </a:cubicBezTo>
                    <a:cubicBezTo>
                      <a:pt x="5967217" y="4239185"/>
                      <a:pt x="5967217" y="4239185"/>
                      <a:pt x="5967217" y="4239185"/>
                    </a:cubicBezTo>
                    <a:cubicBezTo>
                      <a:pt x="5993833" y="4223893"/>
                      <a:pt x="6022262" y="4207936"/>
                      <a:pt x="6049484" y="4191979"/>
                    </a:cubicBezTo>
                    <a:cubicBezTo>
                      <a:pt x="6422101" y="3975892"/>
                      <a:pt x="6801372" y="3744514"/>
                      <a:pt x="7241738" y="3465264"/>
                    </a:cubicBezTo>
                    <a:cubicBezTo>
                      <a:pt x="7368767" y="3384813"/>
                      <a:pt x="7368767" y="3384813"/>
                      <a:pt x="7368767" y="3384813"/>
                    </a:cubicBezTo>
                    <a:cubicBezTo>
                      <a:pt x="7489142" y="3307687"/>
                      <a:pt x="7489142" y="3307687"/>
                      <a:pt x="7489142" y="3307687"/>
                    </a:cubicBezTo>
                    <a:cubicBezTo>
                      <a:pt x="7711744" y="3164073"/>
                      <a:pt x="7711744" y="3164073"/>
                      <a:pt x="7711744" y="3164073"/>
                    </a:cubicBezTo>
                    <a:cubicBezTo>
                      <a:pt x="7846637" y="3076973"/>
                      <a:pt x="7966407" y="2998517"/>
                      <a:pt x="8062585" y="2935353"/>
                    </a:cubicBezTo>
                    <a:cubicBezTo>
                      <a:pt x="8072264" y="2929370"/>
                      <a:pt x="8072264" y="2929370"/>
                      <a:pt x="8072264" y="2929370"/>
                    </a:cubicBezTo>
                    <a:cubicBezTo>
                      <a:pt x="8384996" y="2723257"/>
                      <a:pt x="8384996" y="2723257"/>
                      <a:pt x="8384996" y="2723257"/>
                    </a:cubicBezTo>
                    <a:cubicBezTo>
                      <a:pt x="8392255" y="2719267"/>
                      <a:pt x="8400723" y="2721262"/>
                      <a:pt x="8404957" y="2729241"/>
                    </a:cubicBezTo>
                    <a:cubicBezTo>
                      <a:pt x="8409192" y="2736554"/>
                      <a:pt x="8406773" y="2746527"/>
                      <a:pt x="8400119" y="2751181"/>
                    </a:cubicBezTo>
                    <a:cubicBezTo>
                      <a:pt x="8086781" y="2956630"/>
                      <a:pt x="8086781" y="2956630"/>
                      <a:pt x="8086781" y="2956630"/>
                    </a:cubicBezTo>
                    <a:cubicBezTo>
                      <a:pt x="8077103" y="2963278"/>
                      <a:pt x="8077103" y="2963278"/>
                      <a:pt x="8077103" y="2963278"/>
                    </a:cubicBezTo>
                    <a:cubicBezTo>
                      <a:pt x="7980924" y="3025777"/>
                      <a:pt x="7861154" y="3104233"/>
                      <a:pt x="7726262" y="3191998"/>
                    </a:cubicBezTo>
                    <a:cubicBezTo>
                      <a:pt x="7503659" y="3334947"/>
                      <a:pt x="7503659" y="3334947"/>
                      <a:pt x="7503659" y="3334947"/>
                    </a:cubicBezTo>
                    <a:cubicBezTo>
                      <a:pt x="7383284" y="3412738"/>
                      <a:pt x="7383284" y="3412738"/>
                      <a:pt x="7383284" y="3412738"/>
                    </a:cubicBezTo>
                    <a:cubicBezTo>
                      <a:pt x="7256256" y="3493189"/>
                      <a:pt x="7256256" y="3493189"/>
                      <a:pt x="7256256" y="3493189"/>
                    </a:cubicBezTo>
                    <a:cubicBezTo>
                      <a:pt x="6815285" y="3772439"/>
                      <a:pt x="6436013" y="4003817"/>
                      <a:pt x="6062792" y="4219904"/>
                    </a:cubicBezTo>
                    <a:cubicBezTo>
                      <a:pt x="6035571" y="4235861"/>
                      <a:pt x="6007745" y="4251818"/>
                      <a:pt x="5980526" y="4267775"/>
                    </a:cubicBezTo>
                    <a:cubicBezTo>
                      <a:pt x="5895234" y="4316311"/>
                      <a:pt x="5895234" y="4316311"/>
                      <a:pt x="5895234" y="4316311"/>
                    </a:cubicBezTo>
                    <a:cubicBezTo>
                      <a:pt x="5877088" y="4326950"/>
                      <a:pt x="5858337" y="4337588"/>
                      <a:pt x="5840794" y="4347561"/>
                    </a:cubicBezTo>
                    <a:cubicBezTo>
                      <a:pt x="5830510" y="4352880"/>
                      <a:pt x="5820227" y="4358864"/>
                      <a:pt x="5810549" y="4364848"/>
                    </a:cubicBezTo>
                    <a:cubicBezTo>
                      <a:pt x="5724654" y="4412719"/>
                      <a:pt x="5724654" y="4412719"/>
                      <a:pt x="5724654" y="4412719"/>
                    </a:cubicBezTo>
                    <a:cubicBezTo>
                      <a:pt x="5638154" y="4460591"/>
                      <a:pt x="5638154" y="4460591"/>
                      <a:pt x="5638154" y="4460591"/>
                    </a:cubicBezTo>
                    <a:cubicBezTo>
                      <a:pt x="5630289" y="4465245"/>
                      <a:pt x="5622427" y="4469899"/>
                      <a:pt x="5614562" y="4473888"/>
                    </a:cubicBezTo>
                    <a:cubicBezTo>
                      <a:pt x="5593995" y="4485856"/>
                      <a:pt x="5572219" y="4497159"/>
                      <a:pt x="5551049" y="4509127"/>
                    </a:cubicBezTo>
                    <a:cubicBezTo>
                      <a:pt x="5463942" y="4556998"/>
                      <a:pt x="5463942" y="4556998"/>
                      <a:pt x="5463942" y="4556998"/>
                    </a:cubicBezTo>
                    <a:cubicBezTo>
                      <a:pt x="5458500" y="4559658"/>
                      <a:pt x="5453054" y="4562317"/>
                      <a:pt x="5448215" y="4564977"/>
                    </a:cubicBezTo>
                    <a:cubicBezTo>
                      <a:pt x="5438537" y="4570296"/>
                      <a:pt x="5428858" y="4575615"/>
                      <a:pt x="5419786" y="4580934"/>
                    </a:cubicBezTo>
                    <a:cubicBezTo>
                      <a:pt x="5375627" y="4604205"/>
                      <a:pt x="5375627" y="4604205"/>
                      <a:pt x="5375627" y="4604205"/>
                    </a:cubicBezTo>
                    <a:cubicBezTo>
                      <a:pt x="5251019" y="4671026"/>
                      <a:pt x="5127921" y="4735685"/>
                      <a:pt x="5007169" y="4797602"/>
                    </a:cubicBezTo>
                    <a:lnTo>
                      <a:pt x="4680263" y="4960819"/>
                    </a:lnTo>
                    <a:lnTo>
                      <a:pt x="5004289" y="4818040"/>
                    </a:lnTo>
                    <a:cubicBezTo>
                      <a:pt x="5127321" y="4762034"/>
                      <a:pt x="5251333" y="4703868"/>
                      <a:pt x="5375649" y="4644040"/>
                    </a:cubicBezTo>
                    <a:cubicBezTo>
                      <a:pt x="5605530" y="4532361"/>
                      <a:pt x="5848717" y="4408052"/>
                      <a:pt x="6097348" y="4274436"/>
                    </a:cubicBezTo>
                    <a:cubicBezTo>
                      <a:pt x="6141509" y="4250505"/>
                      <a:pt x="6141509" y="4250505"/>
                      <a:pt x="6141509" y="4250505"/>
                    </a:cubicBezTo>
                    <a:cubicBezTo>
                      <a:pt x="6151188" y="4245851"/>
                      <a:pt x="6160263" y="4240533"/>
                      <a:pt x="6169942" y="4235215"/>
                    </a:cubicBezTo>
                    <a:cubicBezTo>
                      <a:pt x="6174781" y="4232556"/>
                      <a:pt x="6180226" y="4229897"/>
                      <a:pt x="6185670" y="4226574"/>
                    </a:cubicBezTo>
                    <a:cubicBezTo>
                      <a:pt x="6272782" y="4178711"/>
                      <a:pt x="6272782" y="4178711"/>
                      <a:pt x="6272782" y="4178711"/>
                    </a:cubicBezTo>
                    <a:cubicBezTo>
                      <a:pt x="6293955" y="4167410"/>
                      <a:pt x="6315129" y="4155445"/>
                      <a:pt x="6335696" y="4144144"/>
                    </a:cubicBezTo>
                    <a:cubicBezTo>
                      <a:pt x="6344164" y="4140155"/>
                      <a:pt x="6352030" y="4135502"/>
                      <a:pt x="6359894" y="4130849"/>
                    </a:cubicBezTo>
                    <a:cubicBezTo>
                      <a:pt x="6446400" y="4082986"/>
                      <a:pt x="6446400" y="4082986"/>
                      <a:pt x="6446400" y="4082986"/>
                    </a:cubicBezTo>
                    <a:cubicBezTo>
                      <a:pt x="6531697" y="4035124"/>
                      <a:pt x="6531697" y="4035124"/>
                      <a:pt x="6531697" y="4035124"/>
                    </a:cubicBezTo>
                    <a:cubicBezTo>
                      <a:pt x="6541982" y="4029141"/>
                      <a:pt x="6551661" y="4023158"/>
                      <a:pt x="6561945" y="4017840"/>
                    </a:cubicBezTo>
                    <a:cubicBezTo>
                      <a:pt x="6580093" y="4007869"/>
                      <a:pt x="6598847" y="3997233"/>
                      <a:pt x="6616390" y="3986597"/>
                    </a:cubicBezTo>
                    <a:cubicBezTo>
                      <a:pt x="6701687" y="3938070"/>
                      <a:pt x="6701687" y="3938070"/>
                      <a:pt x="6701687" y="3938070"/>
                    </a:cubicBezTo>
                    <a:cubicBezTo>
                      <a:pt x="6728909" y="3922780"/>
                      <a:pt x="6756737" y="3906826"/>
                      <a:pt x="6783959" y="3890872"/>
                    </a:cubicBezTo>
                    <a:cubicBezTo>
                      <a:pt x="7156606" y="3674162"/>
                      <a:pt x="7535906" y="3443491"/>
                      <a:pt x="7976911" y="3164294"/>
                    </a:cubicBezTo>
                    <a:cubicBezTo>
                      <a:pt x="8103344" y="3083858"/>
                      <a:pt x="8103344" y="3083858"/>
                      <a:pt x="8103344" y="3083858"/>
                    </a:cubicBezTo>
                    <a:cubicBezTo>
                      <a:pt x="8223728" y="3006747"/>
                      <a:pt x="8223728" y="3006747"/>
                      <a:pt x="8223728" y="3006747"/>
                    </a:cubicBezTo>
                    <a:cubicBezTo>
                      <a:pt x="8446347" y="2863159"/>
                      <a:pt x="8446347" y="2863159"/>
                      <a:pt x="8446347" y="2863159"/>
                    </a:cubicBezTo>
                    <a:cubicBezTo>
                      <a:pt x="8581251" y="2775412"/>
                      <a:pt x="8701029" y="2697636"/>
                      <a:pt x="8797215" y="2634485"/>
                    </a:cubicBezTo>
                    <a:cubicBezTo>
                      <a:pt x="8806895" y="2628502"/>
                      <a:pt x="8806895" y="2628502"/>
                      <a:pt x="8806895" y="2628502"/>
                    </a:cubicBezTo>
                    <a:cubicBezTo>
                      <a:pt x="9120256" y="2422428"/>
                      <a:pt x="9120256" y="2422428"/>
                      <a:pt x="9120256" y="2422428"/>
                    </a:cubicBezTo>
                    <a:cubicBezTo>
                      <a:pt x="9123584" y="2420101"/>
                      <a:pt x="9127516" y="2419603"/>
                      <a:pt x="9131070" y="2420599"/>
                    </a:cubicBezTo>
                    <a:close/>
                    <a:moveTo>
                      <a:pt x="12187321" y="790692"/>
                    </a:moveTo>
                    <a:lnTo>
                      <a:pt x="12187321" y="826955"/>
                    </a:lnTo>
                    <a:lnTo>
                      <a:pt x="12150219" y="848564"/>
                    </a:lnTo>
                    <a:cubicBezTo>
                      <a:pt x="11972357" y="954249"/>
                      <a:pt x="11785421" y="1067911"/>
                      <a:pt x="11595461" y="1186226"/>
                    </a:cubicBezTo>
                    <a:cubicBezTo>
                      <a:pt x="11402476" y="1305869"/>
                      <a:pt x="11195576" y="1436813"/>
                      <a:pt x="10979602" y="1575068"/>
                    </a:cubicBezTo>
                    <a:cubicBezTo>
                      <a:pt x="10540394" y="1857560"/>
                      <a:pt x="10065493" y="2171293"/>
                      <a:pt x="9646249" y="2448467"/>
                    </a:cubicBezTo>
                    <a:cubicBezTo>
                      <a:pt x="9415755" y="2600681"/>
                      <a:pt x="9190102" y="2749570"/>
                      <a:pt x="8966263" y="2896466"/>
                    </a:cubicBezTo>
                    <a:cubicBezTo>
                      <a:pt x="8724275" y="3054662"/>
                      <a:pt x="8507091" y="3195575"/>
                      <a:pt x="8302611" y="3326519"/>
                    </a:cubicBezTo>
                    <a:cubicBezTo>
                      <a:pt x="8081798" y="3467433"/>
                      <a:pt x="7870663" y="3600370"/>
                      <a:pt x="7674653" y="3721344"/>
                    </a:cubicBezTo>
                    <a:cubicBezTo>
                      <a:pt x="7479248" y="3841652"/>
                      <a:pt x="7287472" y="3957308"/>
                      <a:pt x="7104772" y="4064987"/>
                    </a:cubicBezTo>
                    <a:cubicBezTo>
                      <a:pt x="6727876" y="4287658"/>
                      <a:pt x="6424181" y="4454494"/>
                      <a:pt x="6236035" y="4555527"/>
                    </a:cubicBezTo>
                    <a:cubicBezTo>
                      <a:pt x="6126537" y="4614684"/>
                      <a:pt x="6126537" y="4614684"/>
                      <a:pt x="6126537" y="4614684"/>
                    </a:cubicBezTo>
                    <a:cubicBezTo>
                      <a:pt x="5988605" y="4686470"/>
                      <a:pt x="5988605" y="4686470"/>
                      <a:pt x="5988605" y="4686470"/>
                    </a:cubicBezTo>
                    <a:cubicBezTo>
                      <a:pt x="5976505" y="4693117"/>
                      <a:pt x="5964405" y="4699764"/>
                      <a:pt x="5951096" y="4706411"/>
                    </a:cubicBezTo>
                    <a:cubicBezTo>
                      <a:pt x="5900884" y="4732334"/>
                      <a:pt x="5900884" y="4732334"/>
                      <a:pt x="5900884" y="4732334"/>
                    </a:cubicBezTo>
                    <a:cubicBezTo>
                      <a:pt x="5899069" y="4732999"/>
                      <a:pt x="5897253" y="4733663"/>
                      <a:pt x="5895438" y="4733663"/>
                    </a:cubicBezTo>
                    <a:cubicBezTo>
                      <a:pt x="5889994" y="4733663"/>
                      <a:pt x="5883944" y="4730340"/>
                      <a:pt x="5881526" y="4724358"/>
                    </a:cubicBezTo>
                    <a:cubicBezTo>
                      <a:pt x="5877895" y="4716381"/>
                      <a:pt x="5881526" y="4707076"/>
                      <a:pt x="5888784" y="4703088"/>
                    </a:cubicBezTo>
                    <a:cubicBezTo>
                      <a:pt x="5938392" y="4677165"/>
                      <a:pt x="5938392" y="4677165"/>
                      <a:pt x="5938392" y="4677165"/>
                    </a:cubicBezTo>
                    <a:cubicBezTo>
                      <a:pt x="5951701" y="4670518"/>
                      <a:pt x="5964405" y="4664536"/>
                      <a:pt x="5976505" y="4657889"/>
                    </a:cubicBezTo>
                    <a:cubicBezTo>
                      <a:pt x="6113833" y="4585438"/>
                      <a:pt x="6113833" y="4585438"/>
                      <a:pt x="6113833" y="4585438"/>
                    </a:cubicBezTo>
                    <a:cubicBezTo>
                      <a:pt x="6223331" y="4526945"/>
                      <a:pt x="6223331" y="4526945"/>
                      <a:pt x="6223331" y="4526945"/>
                    </a:cubicBezTo>
                    <a:cubicBezTo>
                      <a:pt x="6411476" y="4425913"/>
                      <a:pt x="6714566" y="4259076"/>
                      <a:pt x="7091462" y="4037070"/>
                    </a:cubicBezTo>
                    <a:cubicBezTo>
                      <a:pt x="7273558" y="3929391"/>
                      <a:pt x="7465334" y="3813735"/>
                      <a:pt x="7660739" y="3693427"/>
                    </a:cubicBezTo>
                    <a:cubicBezTo>
                      <a:pt x="7856144" y="3572453"/>
                      <a:pt x="8067278" y="3439516"/>
                      <a:pt x="8288092" y="3298602"/>
                    </a:cubicBezTo>
                    <a:cubicBezTo>
                      <a:pt x="8492572" y="3168323"/>
                      <a:pt x="8709151" y="3027409"/>
                      <a:pt x="8951744" y="2868549"/>
                    </a:cubicBezTo>
                    <a:cubicBezTo>
                      <a:pt x="9174977" y="2722318"/>
                      <a:pt x="9400631" y="2573429"/>
                      <a:pt x="9631125" y="2421216"/>
                    </a:cubicBezTo>
                    <a:cubicBezTo>
                      <a:pt x="10050369" y="2144040"/>
                      <a:pt x="10525270" y="1829644"/>
                      <a:pt x="10965083" y="1547816"/>
                    </a:cubicBezTo>
                    <a:cubicBezTo>
                      <a:pt x="11181057" y="1408896"/>
                      <a:pt x="11387957" y="1277953"/>
                      <a:pt x="11580942" y="1158309"/>
                    </a:cubicBezTo>
                    <a:cubicBezTo>
                      <a:pt x="11771507" y="1039994"/>
                      <a:pt x="11958443" y="926332"/>
                      <a:pt x="12136909" y="819982"/>
                    </a:cubicBezTo>
                    <a:close/>
                    <a:moveTo>
                      <a:pt x="12187321" y="674555"/>
                    </a:moveTo>
                    <a:lnTo>
                      <a:pt x="12187321" y="710462"/>
                    </a:lnTo>
                    <a:lnTo>
                      <a:pt x="12087197" y="765705"/>
                    </a:lnTo>
                    <a:cubicBezTo>
                      <a:pt x="11991030" y="818849"/>
                      <a:pt x="11991030" y="818849"/>
                      <a:pt x="11991030" y="818849"/>
                    </a:cubicBezTo>
                    <a:cubicBezTo>
                      <a:pt x="11888815" y="877307"/>
                      <a:pt x="11888815" y="877307"/>
                      <a:pt x="11888815" y="877307"/>
                    </a:cubicBezTo>
                    <a:cubicBezTo>
                      <a:pt x="11728537" y="968316"/>
                      <a:pt x="11569469" y="1060654"/>
                      <a:pt x="11416449" y="1151663"/>
                    </a:cubicBezTo>
                    <a:cubicBezTo>
                      <a:pt x="11238027" y="1257951"/>
                      <a:pt x="11051742" y="1370881"/>
                      <a:pt x="10861828" y="1489127"/>
                    </a:cubicBezTo>
                    <a:cubicBezTo>
                      <a:pt x="10668890" y="1608700"/>
                      <a:pt x="10461436" y="1739568"/>
                      <a:pt x="10246119" y="1877742"/>
                    </a:cubicBezTo>
                    <a:cubicBezTo>
                      <a:pt x="9806415" y="2160069"/>
                      <a:pt x="9331629" y="2473618"/>
                      <a:pt x="8913093" y="2750630"/>
                    </a:cubicBezTo>
                    <a:cubicBezTo>
                      <a:pt x="8682656" y="2902755"/>
                      <a:pt x="8457057" y="3051558"/>
                      <a:pt x="8233273" y="3198368"/>
                    </a:cubicBezTo>
                    <a:cubicBezTo>
                      <a:pt x="7990740" y="3357135"/>
                      <a:pt x="7773609" y="3497302"/>
                      <a:pt x="7569179" y="3628169"/>
                    </a:cubicBezTo>
                    <a:cubicBezTo>
                      <a:pt x="7349024" y="3769001"/>
                      <a:pt x="7137942" y="3901861"/>
                      <a:pt x="6941979" y="4022763"/>
                    </a:cubicBezTo>
                    <a:cubicBezTo>
                      <a:pt x="6746622" y="4143001"/>
                      <a:pt x="6554894" y="4258589"/>
                      <a:pt x="6372237" y="4366206"/>
                    </a:cubicBezTo>
                    <a:cubicBezTo>
                      <a:pt x="5994829" y="4588746"/>
                      <a:pt x="5691815" y="4756150"/>
                      <a:pt x="5503714" y="4856459"/>
                    </a:cubicBezTo>
                    <a:cubicBezTo>
                      <a:pt x="5393638" y="4915581"/>
                      <a:pt x="5393638" y="4915581"/>
                      <a:pt x="5393638" y="4915581"/>
                    </a:cubicBezTo>
                    <a:cubicBezTo>
                      <a:pt x="5256344" y="4987326"/>
                      <a:pt x="5256344" y="4987326"/>
                      <a:pt x="5256344" y="4987326"/>
                    </a:cubicBezTo>
                    <a:cubicBezTo>
                      <a:pt x="5244248" y="4993969"/>
                      <a:pt x="5231546" y="5000612"/>
                      <a:pt x="5218238" y="5007255"/>
                    </a:cubicBezTo>
                    <a:cubicBezTo>
                      <a:pt x="5168644" y="5033162"/>
                      <a:pt x="5168644" y="5033162"/>
                      <a:pt x="5168644" y="5033162"/>
                    </a:cubicBezTo>
                    <a:cubicBezTo>
                      <a:pt x="5166829" y="5033827"/>
                      <a:pt x="5165015" y="5034491"/>
                      <a:pt x="5163200" y="5034491"/>
                    </a:cubicBezTo>
                    <a:cubicBezTo>
                      <a:pt x="5157151" y="5035155"/>
                      <a:pt x="5151708" y="5031169"/>
                      <a:pt x="5149290" y="5025191"/>
                    </a:cubicBezTo>
                    <a:cubicBezTo>
                      <a:pt x="5145661" y="5017219"/>
                      <a:pt x="5148685" y="5007919"/>
                      <a:pt x="5155942" y="5003933"/>
                    </a:cubicBezTo>
                    <a:cubicBezTo>
                      <a:pt x="5206143" y="4978690"/>
                      <a:pt x="5206143" y="4978690"/>
                      <a:pt x="5206143" y="4978690"/>
                    </a:cubicBezTo>
                    <a:cubicBezTo>
                      <a:pt x="5219450" y="4971383"/>
                      <a:pt x="5231546" y="4965404"/>
                      <a:pt x="5243643" y="4958761"/>
                    </a:cubicBezTo>
                    <a:cubicBezTo>
                      <a:pt x="5381540" y="4887017"/>
                      <a:pt x="5381540" y="4887017"/>
                      <a:pt x="5381540" y="4887017"/>
                    </a:cubicBezTo>
                    <a:cubicBezTo>
                      <a:pt x="5491013" y="4827894"/>
                      <a:pt x="5491013" y="4827894"/>
                      <a:pt x="5491013" y="4827894"/>
                    </a:cubicBezTo>
                    <a:cubicBezTo>
                      <a:pt x="5678508" y="4727585"/>
                      <a:pt x="5981524" y="4560845"/>
                      <a:pt x="6358326" y="4338305"/>
                    </a:cubicBezTo>
                    <a:cubicBezTo>
                      <a:pt x="6540983" y="4230689"/>
                      <a:pt x="6732711" y="4115101"/>
                      <a:pt x="6927464" y="3994863"/>
                    </a:cubicBezTo>
                    <a:cubicBezTo>
                      <a:pt x="7123426" y="3873960"/>
                      <a:pt x="7334508" y="3741765"/>
                      <a:pt x="7554664" y="3600933"/>
                    </a:cubicBezTo>
                    <a:cubicBezTo>
                      <a:pt x="7759093" y="3470066"/>
                      <a:pt x="7976224" y="3329235"/>
                      <a:pt x="8218153" y="3171132"/>
                    </a:cubicBezTo>
                    <a:cubicBezTo>
                      <a:pt x="8441937" y="3024321"/>
                      <a:pt x="8667535" y="2875518"/>
                      <a:pt x="8897972" y="2723394"/>
                    </a:cubicBezTo>
                    <a:cubicBezTo>
                      <a:pt x="9317113" y="2446382"/>
                      <a:pt x="9791899" y="2132833"/>
                      <a:pt x="10231604" y="1850505"/>
                    </a:cubicBezTo>
                    <a:cubicBezTo>
                      <a:pt x="10446921" y="1711667"/>
                      <a:pt x="10654374" y="1580800"/>
                      <a:pt x="10847312" y="1461226"/>
                    </a:cubicBezTo>
                    <a:cubicBezTo>
                      <a:pt x="11037226" y="1343645"/>
                      <a:pt x="11224116" y="1230050"/>
                      <a:pt x="11402539" y="1123762"/>
                    </a:cubicBezTo>
                    <a:cubicBezTo>
                      <a:pt x="11556163" y="1032753"/>
                      <a:pt x="11715231" y="939751"/>
                      <a:pt x="11875509" y="848742"/>
                    </a:cubicBezTo>
                    <a:cubicBezTo>
                      <a:pt x="11978329" y="790948"/>
                      <a:pt x="11978329" y="790948"/>
                      <a:pt x="11978329" y="790948"/>
                    </a:cubicBezTo>
                    <a:cubicBezTo>
                      <a:pt x="12073891" y="737140"/>
                      <a:pt x="12073891" y="737140"/>
                      <a:pt x="12073891" y="737140"/>
                    </a:cubicBezTo>
                    <a:close/>
                    <a:moveTo>
                      <a:pt x="11636130" y="0"/>
                    </a:moveTo>
                    <a:lnTo>
                      <a:pt x="11688402" y="0"/>
                    </a:lnTo>
                    <a:lnTo>
                      <a:pt x="11495356" y="142110"/>
                    </a:lnTo>
                    <a:cubicBezTo>
                      <a:pt x="11316889" y="274357"/>
                      <a:pt x="11122693" y="419895"/>
                      <a:pt x="10901877" y="587363"/>
                    </a:cubicBezTo>
                    <a:cubicBezTo>
                      <a:pt x="10697396" y="741541"/>
                      <a:pt x="10491100" y="899041"/>
                      <a:pt x="10272705" y="1065180"/>
                    </a:cubicBezTo>
                    <a:cubicBezTo>
                      <a:pt x="10059754" y="1227332"/>
                      <a:pt x="9838939" y="1394801"/>
                      <a:pt x="9620543" y="1560275"/>
                    </a:cubicBezTo>
                    <a:cubicBezTo>
                      <a:pt x="9123255" y="1936415"/>
                      <a:pt x="8701588" y="2247427"/>
                      <a:pt x="8333159" y="2510592"/>
                    </a:cubicBezTo>
                    <a:cubicBezTo>
                      <a:pt x="7934482" y="2795022"/>
                      <a:pt x="7538224" y="3064832"/>
                      <a:pt x="7186734" y="3290117"/>
                    </a:cubicBezTo>
                    <a:lnTo>
                      <a:pt x="6775900" y="3547667"/>
                    </a:lnTo>
                    <a:lnTo>
                      <a:pt x="6778110" y="3552095"/>
                    </a:lnTo>
                    <a:cubicBezTo>
                      <a:pt x="6779849" y="3555581"/>
                      <a:pt x="6779849" y="3555581"/>
                      <a:pt x="6779849" y="3555581"/>
                    </a:cubicBezTo>
                    <a:cubicBezTo>
                      <a:pt x="6743545" y="3578157"/>
                      <a:pt x="6743545" y="3578157"/>
                      <a:pt x="6743545" y="3578157"/>
                    </a:cubicBezTo>
                    <a:cubicBezTo>
                      <a:pt x="6736889" y="3582141"/>
                      <a:pt x="6729628" y="3586789"/>
                      <a:pt x="6721157" y="3591437"/>
                    </a:cubicBezTo>
                    <a:cubicBezTo>
                      <a:pt x="6699374" y="3605382"/>
                      <a:pt x="6672751" y="3621982"/>
                      <a:pt x="6640077" y="3641903"/>
                    </a:cubicBezTo>
                    <a:cubicBezTo>
                      <a:pt x="6626766" y="3649871"/>
                      <a:pt x="6612244" y="3658503"/>
                      <a:pt x="6597722" y="3667799"/>
                    </a:cubicBezTo>
                    <a:cubicBezTo>
                      <a:pt x="6562628" y="3689048"/>
                      <a:pt x="6522693" y="3713616"/>
                      <a:pt x="6479128" y="3739513"/>
                    </a:cubicBezTo>
                    <a:cubicBezTo>
                      <a:pt x="6379896" y="3799274"/>
                      <a:pt x="6379896" y="3799274"/>
                      <a:pt x="6379896" y="3799274"/>
                    </a:cubicBezTo>
                    <a:cubicBezTo>
                      <a:pt x="6269774" y="3865675"/>
                      <a:pt x="6269774" y="3865675"/>
                      <a:pt x="6269774" y="3865675"/>
                    </a:cubicBezTo>
                    <a:cubicBezTo>
                      <a:pt x="6087040" y="3973910"/>
                      <a:pt x="5909150" y="4077496"/>
                      <a:pt x="5740939" y="4171786"/>
                    </a:cubicBezTo>
                    <a:cubicBezTo>
                      <a:pt x="5532794" y="4289981"/>
                      <a:pt x="5326465" y="4402199"/>
                      <a:pt x="5127396" y="4507113"/>
                    </a:cubicBezTo>
                    <a:cubicBezTo>
                      <a:pt x="5022114" y="4562227"/>
                      <a:pt x="4916982" y="4616178"/>
                      <a:pt x="4812833" y="4668469"/>
                    </a:cubicBezTo>
                    <a:lnTo>
                      <a:pt x="4597649" y="4774015"/>
                    </a:lnTo>
                    <a:lnTo>
                      <a:pt x="4626936" y="4761355"/>
                    </a:lnTo>
                    <a:cubicBezTo>
                      <a:pt x="4676211" y="4740058"/>
                      <a:pt x="4676211" y="4740058"/>
                      <a:pt x="4676211" y="4740058"/>
                    </a:cubicBezTo>
                    <a:cubicBezTo>
                      <a:pt x="4860187" y="4660347"/>
                      <a:pt x="5045371" y="4575986"/>
                      <a:pt x="5226924" y="4488303"/>
                    </a:cubicBezTo>
                    <a:cubicBezTo>
                      <a:pt x="5429660" y="4391986"/>
                      <a:pt x="5639054" y="4286369"/>
                      <a:pt x="5849655" y="4176102"/>
                    </a:cubicBezTo>
                    <a:cubicBezTo>
                      <a:pt x="6048154" y="4071813"/>
                      <a:pt x="6254520" y="3958889"/>
                      <a:pt x="6462702" y="3841315"/>
                    </a:cubicBezTo>
                    <a:cubicBezTo>
                      <a:pt x="6630336" y="3746990"/>
                      <a:pt x="6807654" y="3644030"/>
                      <a:pt x="6990419" y="3535092"/>
                    </a:cubicBezTo>
                    <a:cubicBezTo>
                      <a:pt x="7100561" y="3469330"/>
                      <a:pt x="7100561" y="3469330"/>
                      <a:pt x="7100561" y="3469330"/>
                    </a:cubicBezTo>
                    <a:cubicBezTo>
                      <a:pt x="7199812" y="3409547"/>
                      <a:pt x="7199812" y="3409547"/>
                      <a:pt x="7199812" y="3409547"/>
                    </a:cubicBezTo>
                    <a:cubicBezTo>
                      <a:pt x="7243384" y="3382976"/>
                      <a:pt x="7283326" y="3359063"/>
                      <a:pt x="7318426" y="3337807"/>
                    </a:cubicBezTo>
                    <a:cubicBezTo>
                      <a:pt x="7333556" y="3328507"/>
                      <a:pt x="7347475" y="3319872"/>
                      <a:pt x="7360789" y="3311236"/>
                    </a:cubicBezTo>
                    <a:cubicBezTo>
                      <a:pt x="7393469" y="3291973"/>
                      <a:pt x="7420097" y="3275366"/>
                      <a:pt x="7441883" y="3261417"/>
                    </a:cubicBezTo>
                    <a:cubicBezTo>
                      <a:pt x="7450356" y="3256767"/>
                      <a:pt x="7457618" y="3252117"/>
                      <a:pt x="7464275" y="3248132"/>
                    </a:cubicBezTo>
                    <a:cubicBezTo>
                      <a:pt x="7487877" y="3232854"/>
                      <a:pt x="7487877" y="3232854"/>
                      <a:pt x="7487877" y="3232854"/>
                    </a:cubicBezTo>
                    <a:cubicBezTo>
                      <a:pt x="7491508" y="3230861"/>
                      <a:pt x="7495593" y="3230529"/>
                      <a:pt x="7499224" y="3231691"/>
                    </a:cubicBezTo>
                    <a:cubicBezTo>
                      <a:pt x="7502855" y="3232854"/>
                      <a:pt x="7506033" y="3235511"/>
                      <a:pt x="7507848" y="3239496"/>
                    </a:cubicBezTo>
                    <a:cubicBezTo>
                      <a:pt x="7512084" y="3246803"/>
                      <a:pt x="7509663" y="3256767"/>
                      <a:pt x="7502401" y="3260753"/>
                    </a:cubicBezTo>
                    <a:cubicBezTo>
                      <a:pt x="7478799" y="3275366"/>
                      <a:pt x="7478799" y="3275366"/>
                      <a:pt x="7478799" y="3275366"/>
                    </a:cubicBezTo>
                    <a:cubicBezTo>
                      <a:pt x="7472142" y="3280016"/>
                      <a:pt x="7464275" y="3284666"/>
                      <a:pt x="7456408" y="3289316"/>
                    </a:cubicBezTo>
                    <a:cubicBezTo>
                      <a:pt x="7434621" y="3302601"/>
                      <a:pt x="7407388" y="3319872"/>
                      <a:pt x="7375313" y="3339135"/>
                    </a:cubicBezTo>
                    <a:cubicBezTo>
                      <a:pt x="7361394" y="3347771"/>
                      <a:pt x="7347475" y="3356406"/>
                      <a:pt x="7332346" y="3365706"/>
                    </a:cubicBezTo>
                    <a:cubicBezTo>
                      <a:pt x="7297245" y="3386962"/>
                      <a:pt x="7257908" y="3410875"/>
                      <a:pt x="7213731" y="3437445"/>
                    </a:cubicBezTo>
                    <a:cubicBezTo>
                      <a:pt x="7115086" y="3497229"/>
                      <a:pt x="7115086" y="3497229"/>
                      <a:pt x="7115086" y="3497229"/>
                    </a:cubicBezTo>
                    <a:cubicBezTo>
                      <a:pt x="7004338" y="3562990"/>
                      <a:pt x="7004338" y="3562990"/>
                      <a:pt x="7004338" y="3562990"/>
                    </a:cubicBezTo>
                    <a:cubicBezTo>
                      <a:pt x="6821573" y="3671929"/>
                      <a:pt x="6643650" y="3774889"/>
                      <a:pt x="6476015" y="3869878"/>
                    </a:cubicBezTo>
                    <a:cubicBezTo>
                      <a:pt x="6267230" y="3987452"/>
                      <a:pt x="6060863" y="4100376"/>
                      <a:pt x="5861759" y="4204665"/>
                    </a:cubicBezTo>
                    <a:cubicBezTo>
                      <a:pt x="5651157" y="4315596"/>
                      <a:pt x="5441764" y="4420549"/>
                      <a:pt x="5239028" y="4517531"/>
                    </a:cubicBezTo>
                    <a:cubicBezTo>
                      <a:pt x="5056868" y="4605213"/>
                      <a:pt x="4871078" y="4689574"/>
                      <a:pt x="4687103" y="4769949"/>
                    </a:cubicBezTo>
                    <a:cubicBezTo>
                      <a:pt x="4570304" y="4819769"/>
                      <a:pt x="4570304" y="4819769"/>
                      <a:pt x="4570304" y="4819769"/>
                    </a:cubicBezTo>
                    <a:cubicBezTo>
                      <a:pt x="4555780" y="4826411"/>
                      <a:pt x="4541256" y="4832390"/>
                      <a:pt x="4527941" y="4837704"/>
                    </a:cubicBezTo>
                    <a:cubicBezTo>
                      <a:pt x="4385119" y="4896823"/>
                      <a:pt x="4385119" y="4896823"/>
                      <a:pt x="4385119" y="4896823"/>
                    </a:cubicBezTo>
                    <a:cubicBezTo>
                      <a:pt x="4291922" y="4934686"/>
                      <a:pt x="4291922" y="4934686"/>
                      <a:pt x="4291922" y="4934686"/>
                    </a:cubicBezTo>
                    <a:cubicBezTo>
                      <a:pt x="4283448" y="4938007"/>
                      <a:pt x="4274977" y="4941328"/>
                      <a:pt x="4267108" y="4944649"/>
                    </a:cubicBezTo>
                    <a:cubicBezTo>
                      <a:pt x="4253189" y="4949964"/>
                      <a:pt x="4239875" y="4955278"/>
                      <a:pt x="4227773" y="4959927"/>
                    </a:cubicBezTo>
                    <a:cubicBezTo>
                      <a:pt x="4141232" y="4993805"/>
                      <a:pt x="4141232" y="4993805"/>
                      <a:pt x="4141232" y="4993805"/>
                    </a:cubicBezTo>
                    <a:cubicBezTo>
                      <a:pt x="4139416" y="4994469"/>
                      <a:pt x="4138206" y="4994469"/>
                      <a:pt x="4136996" y="4994469"/>
                    </a:cubicBezTo>
                    <a:lnTo>
                      <a:pt x="4130051" y="4992441"/>
                    </a:lnTo>
                    <a:lnTo>
                      <a:pt x="3952344" y="5071525"/>
                    </a:lnTo>
                    <a:cubicBezTo>
                      <a:pt x="3835565" y="5121990"/>
                      <a:pt x="3835565" y="5121990"/>
                      <a:pt x="3835565" y="5121990"/>
                    </a:cubicBezTo>
                    <a:cubicBezTo>
                      <a:pt x="3821648" y="5127967"/>
                      <a:pt x="3807126" y="5133943"/>
                      <a:pt x="3793209" y="5139919"/>
                    </a:cubicBezTo>
                    <a:cubicBezTo>
                      <a:pt x="3651017" y="5199016"/>
                      <a:pt x="3651017" y="5199016"/>
                      <a:pt x="3651017" y="5199016"/>
                    </a:cubicBezTo>
                    <a:cubicBezTo>
                      <a:pt x="3557836" y="5236201"/>
                      <a:pt x="3557836" y="5236201"/>
                      <a:pt x="3557836" y="5236201"/>
                    </a:cubicBezTo>
                    <a:cubicBezTo>
                      <a:pt x="3548760" y="5239521"/>
                      <a:pt x="3540894" y="5242841"/>
                      <a:pt x="3533028" y="5246161"/>
                    </a:cubicBezTo>
                    <a:cubicBezTo>
                      <a:pt x="3518506" y="5252137"/>
                      <a:pt x="3505800" y="5257449"/>
                      <a:pt x="3493698" y="5262097"/>
                    </a:cubicBezTo>
                    <a:cubicBezTo>
                      <a:pt x="3406568" y="5295298"/>
                      <a:pt x="3406568" y="5295298"/>
                      <a:pt x="3406568" y="5295298"/>
                    </a:cubicBezTo>
                    <a:cubicBezTo>
                      <a:pt x="3405358" y="5295962"/>
                      <a:pt x="3404147" y="5296626"/>
                      <a:pt x="3402332" y="5296626"/>
                    </a:cubicBezTo>
                    <a:cubicBezTo>
                      <a:pt x="3396281" y="5296626"/>
                      <a:pt x="3390230" y="5292642"/>
                      <a:pt x="3388415" y="5286002"/>
                    </a:cubicBezTo>
                    <a:cubicBezTo>
                      <a:pt x="3385390" y="5277370"/>
                      <a:pt x="3389625" y="5268738"/>
                      <a:pt x="3396887" y="5265418"/>
                    </a:cubicBezTo>
                    <a:cubicBezTo>
                      <a:pt x="3484017" y="5231553"/>
                      <a:pt x="3484017" y="5231553"/>
                      <a:pt x="3484017" y="5231553"/>
                    </a:cubicBezTo>
                    <a:cubicBezTo>
                      <a:pt x="3495513" y="5226905"/>
                      <a:pt x="3508825" y="5221593"/>
                      <a:pt x="3522741" y="5216280"/>
                    </a:cubicBezTo>
                    <a:cubicBezTo>
                      <a:pt x="3530607" y="5212960"/>
                      <a:pt x="3539079" y="5209640"/>
                      <a:pt x="3547550" y="5206320"/>
                    </a:cubicBezTo>
                    <a:cubicBezTo>
                      <a:pt x="3656463" y="5162495"/>
                      <a:pt x="3656463" y="5162495"/>
                      <a:pt x="3656463" y="5162495"/>
                    </a:cubicBezTo>
                    <a:cubicBezTo>
                      <a:pt x="3782923" y="5110038"/>
                      <a:pt x="3782923" y="5110038"/>
                      <a:pt x="3782923" y="5110038"/>
                    </a:cubicBezTo>
                    <a:cubicBezTo>
                      <a:pt x="3796840" y="5104062"/>
                      <a:pt x="3810756" y="5098086"/>
                      <a:pt x="3825278" y="5092110"/>
                    </a:cubicBezTo>
                    <a:cubicBezTo>
                      <a:pt x="3942057" y="5041645"/>
                      <a:pt x="3942057" y="5041645"/>
                      <a:pt x="3942057" y="5041645"/>
                    </a:cubicBezTo>
                    <a:cubicBezTo>
                      <a:pt x="4125395" y="4961963"/>
                      <a:pt x="4311152" y="4877633"/>
                      <a:pt x="4492674" y="4790647"/>
                    </a:cubicBezTo>
                    <a:cubicBezTo>
                      <a:pt x="4695373" y="4693701"/>
                      <a:pt x="4904728" y="4588787"/>
                      <a:pt x="5114690" y="4477897"/>
                    </a:cubicBezTo>
                    <a:cubicBezTo>
                      <a:pt x="5313757" y="4373646"/>
                      <a:pt x="5519483" y="4261428"/>
                      <a:pt x="5727627" y="4143897"/>
                    </a:cubicBezTo>
                    <a:cubicBezTo>
                      <a:pt x="5811431" y="4096420"/>
                      <a:pt x="5897805" y="4046951"/>
                      <a:pt x="5986070" y="3995739"/>
                    </a:cubicBezTo>
                    <a:lnTo>
                      <a:pt x="6031755" y="3968879"/>
                    </a:lnTo>
                    <a:lnTo>
                      <a:pt x="6028731" y="3962078"/>
                    </a:lnTo>
                    <a:cubicBezTo>
                      <a:pt x="6023373" y="3950022"/>
                      <a:pt x="6023373" y="3950022"/>
                      <a:pt x="6023373" y="3950022"/>
                    </a:cubicBezTo>
                    <a:cubicBezTo>
                      <a:pt x="6107463" y="3903503"/>
                      <a:pt x="6107463" y="3903503"/>
                      <a:pt x="6107463" y="3903503"/>
                    </a:cubicBezTo>
                    <a:cubicBezTo>
                      <a:pt x="6111698" y="3900845"/>
                      <a:pt x="6117143" y="3898187"/>
                      <a:pt x="6121981" y="3895529"/>
                    </a:cubicBezTo>
                    <a:cubicBezTo>
                      <a:pt x="6131663" y="3890212"/>
                      <a:pt x="6141947" y="3884231"/>
                      <a:pt x="6152835" y="3878250"/>
                    </a:cubicBezTo>
                    <a:cubicBezTo>
                      <a:pt x="6288351" y="3801161"/>
                      <a:pt x="6288351" y="3801161"/>
                      <a:pt x="6288351" y="3801161"/>
                    </a:cubicBezTo>
                    <a:cubicBezTo>
                      <a:pt x="6422653" y="3723408"/>
                      <a:pt x="6422653" y="3723408"/>
                      <a:pt x="6422653" y="3723408"/>
                    </a:cubicBezTo>
                    <a:cubicBezTo>
                      <a:pt x="6440802" y="3712775"/>
                      <a:pt x="6458952" y="3702142"/>
                      <a:pt x="6478311" y="3690845"/>
                    </a:cubicBezTo>
                    <a:cubicBezTo>
                      <a:pt x="6488595" y="3684864"/>
                      <a:pt x="6499485" y="3678218"/>
                      <a:pt x="6510374" y="3671573"/>
                    </a:cubicBezTo>
                    <a:cubicBezTo>
                      <a:pt x="6604750" y="3615750"/>
                      <a:pt x="6604750" y="3615750"/>
                      <a:pt x="6604750" y="3615750"/>
                    </a:cubicBezTo>
                    <a:cubicBezTo>
                      <a:pt x="6706385" y="3554611"/>
                      <a:pt x="6706385" y="3554611"/>
                      <a:pt x="6706385" y="3554611"/>
                    </a:cubicBezTo>
                    <a:cubicBezTo>
                      <a:pt x="6863679" y="3458250"/>
                      <a:pt x="7020367" y="3360560"/>
                      <a:pt x="7172215" y="3262870"/>
                    </a:cubicBezTo>
                    <a:cubicBezTo>
                      <a:pt x="7523100" y="3037585"/>
                      <a:pt x="7918752" y="2768439"/>
                      <a:pt x="8317430" y="2484010"/>
                    </a:cubicBezTo>
                    <a:cubicBezTo>
                      <a:pt x="8685859" y="2220846"/>
                      <a:pt x="9106921" y="1909833"/>
                      <a:pt x="9604209" y="1533693"/>
                    </a:cubicBezTo>
                    <a:cubicBezTo>
                      <a:pt x="9822604" y="1368883"/>
                      <a:pt x="10042815" y="1200750"/>
                      <a:pt x="10255765" y="1038598"/>
                    </a:cubicBezTo>
                    <a:cubicBezTo>
                      <a:pt x="10474161" y="872458"/>
                      <a:pt x="10680457" y="715623"/>
                      <a:pt x="10885543" y="560781"/>
                    </a:cubicBezTo>
                    <a:cubicBezTo>
                      <a:pt x="11106358" y="393977"/>
                      <a:pt x="11300555" y="248439"/>
                      <a:pt x="11479022" y="115528"/>
                    </a:cubicBezTo>
                    <a:close/>
                  </a:path>
                </a:pathLst>
              </a:custGeom>
              <a:solidFill>
                <a:schemeClr val="accent3">
                  <a:alpha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22" name="자유형 221"/>
              <p:cNvSpPr>
                <a:spLocks/>
              </p:cNvSpPr>
              <p:nvPr/>
            </p:nvSpPr>
            <p:spPr bwMode="auto">
              <a:xfrm>
                <a:off x="5223451" y="6527918"/>
                <a:ext cx="1060947" cy="330082"/>
              </a:xfrm>
              <a:custGeom>
                <a:avLst/>
                <a:gdLst>
                  <a:gd name="connsiteX0" fmla="*/ 1022266 w 1060947"/>
                  <a:gd name="connsiteY0" fmla="*/ 1656 h 330082"/>
                  <a:gd name="connsiteX1" fmla="*/ 1059497 w 1060947"/>
                  <a:gd name="connsiteY1" fmla="*/ 22777 h 330082"/>
                  <a:gd name="connsiteX2" fmla="*/ 1040240 w 1060947"/>
                  <a:gd name="connsiteY2" fmla="*/ 63610 h 330082"/>
                  <a:gd name="connsiteX3" fmla="*/ 944595 w 1060947"/>
                  <a:gd name="connsiteY3" fmla="*/ 98107 h 330082"/>
                  <a:gd name="connsiteX4" fmla="*/ 928547 w 1060947"/>
                  <a:gd name="connsiteY4" fmla="*/ 103739 h 330082"/>
                  <a:gd name="connsiteX5" fmla="*/ 872701 w 1060947"/>
                  <a:gd name="connsiteY5" fmla="*/ 123451 h 330082"/>
                  <a:gd name="connsiteX6" fmla="*/ 734690 w 1060947"/>
                  <a:gd name="connsiteY6" fmla="*/ 170620 h 330082"/>
                  <a:gd name="connsiteX7" fmla="*/ 700027 w 1060947"/>
                  <a:gd name="connsiteY7" fmla="*/ 182589 h 330082"/>
                  <a:gd name="connsiteX8" fmla="*/ 680128 w 1060947"/>
                  <a:gd name="connsiteY8" fmla="*/ 188925 h 330082"/>
                  <a:gd name="connsiteX9" fmla="*/ 561374 w 1060947"/>
                  <a:gd name="connsiteY9" fmla="*/ 228350 h 330082"/>
                  <a:gd name="connsiteX10" fmla="*/ 528637 w 1060947"/>
                  <a:gd name="connsiteY10" fmla="*/ 238910 h 330082"/>
                  <a:gd name="connsiteX11" fmla="*/ 428500 w 1060947"/>
                  <a:gd name="connsiteY11" fmla="*/ 270591 h 330082"/>
                  <a:gd name="connsiteX12" fmla="*/ 231246 w 1060947"/>
                  <a:gd name="connsiteY12" fmla="*/ 330082 h 330082"/>
                  <a:gd name="connsiteX13" fmla="*/ 0 w 1060947"/>
                  <a:gd name="connsiteY13" fmla="*/ 330082 h 330082"/>
                  <a:gd name="connsiteX14" fmla="*/ 94866 w 1060947"/>
                  <a:gd name="connsiteY14" fmla="*/ 304031 h 330082"/>
                  <a:gd name="connsiteX15" fmla="*/ 412451 w 1060947"/>
                  <a:gd name="connsiteY15" fmla="*/ 208637 h 330082"/>
                  <a:gd name="connsiteX16" fmla="*/ 512589 w 1060947"/>
                  <a:gd name="connsiteY16" fmla="*/ 176957 h 330082"/>
                  <a:gd name="connsiteX17" fmla="*/ 544043 w 1060947"/>
                  <a:gd name="connsiteY17" fmla="*/ 166396 h 330082"/>
                  <a:gd name="connsiteX18" fmla="*/ 662796 w 1060947"/>
                  <a:gd name="connsiteY18" fmla="*/ 126971 h 330082"/>
                  <a:gd name="connsiteX19" fmla="*/ 682695 w 1060947"/>
                  <a:gd name="connsiteY19" fmla="*/ 120635 h 330082"/>
                  <a:gd name="connsiteX20" fmla="*/ 716717 w 1060947"/>
                  <a:gd name="connsiteY20" fmla="*/ 109371 h 330082"/>
                  <a:gd name="connsiteX21" fmla="*/ 855370 w 1060947"/>
                  <a:gd name="connsiteY21" fmla="*/ 61498 h 330082"/>
                  <a:gd name="connsiteX22" fmla="*/ 909932 w 1060947"/>
                  <a:gd name="connsiteY22" fmla="*/ 41785 h 330082"/>
                  <a:gd name="connsiteX23" fmla="*/ 925979 w 1060947"/>
                  <a:gd name="connsiteY23" fmla="*/ 36153 h 330082"/>
                  <a:gd name="connsiteX24" fmla="*/ 1022266 w 1060947"/>
                  <a:gd name="connsiteY24" fmla="*/ 1656 h 33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947" h="330082">
                    <a:moveTo>
                      <a:pt x="1022266" y="1656"/>
                    </a:moveTo>
                    <a:cubicBezTo>
                      <a:pt x="1037672" y="-3976"/>
                      <a:pt x="1054362" y="5176"/>
                      <a:pt x="1059497" y="22777"/>
                    </a:cubicBezTo>
                    <a:cubicBezTo>
                      <a:pt x="1064632" y="39673"/>
                      <a:pt x="1055645" y="57978"/>
                      <a:pt x="1040240" y="63610"/>
                    </a:cubicBezTo>
                    <a:cubicBezTo>
                      <a:pt x="944595" y="98107"/>
                      <a:pt x="944595" y="98107"/>
                      <a:pt x="944595" y="98107"/>
                    </a:cubicBezTo>
                    <a:cubicBezTo>
                      <a:pt x="939460" y="99515"/>
                      <a:pt x="934324" y="101627"/>
                      <a:pt x="928547" y="103739"/>
                    </a:cubicBezTo>
                    <a:cubicBezTo>
                      <a:pt x="911857" y="109371"/>
                      <a:pt x="893242" y="116411"/>
                      <a:pt x="872701" y="123451"/>
                    </a:cubicBezTo>
                    <a:cubicBezTo>
                      <a:pt x="734690" y="170620"/>
                      <a:pt x="734690" y="170620"/>
                      <a:pt x="734690" y="170620"/>
                    </a:cubicBezTo>
                    <a:cubicBezTo>
                      <a:pt x="723136" y="174844"/>
                      <a:pt x="711581" y="178365"/>
                      <a:pt x="700027" y="182589"/>
                    </a:cubicBezTo>
                    <a:cubicBezTo>
                      <a:pt x="692966" y="184701"/>
                      <a:pt x="686547" y="186813"/>
                      <a:pt x="680128" y="188925"/>
                    </a:cubicBezTo>
                    <a:cubicBezTo>
                      <a:pt x="561374" y="228350"/>
                      <a:pt x="561374" y="228350"/>
                      <a:pt x="561374" y="228350"/>
                    </a:cubicBezTo>
                    <a:cubicBezTo>
                      <a:pt x="549820" y="232574"/>
                      <a:pt x="538266" y="236094"/>
                      <a:pt x="528637" y="238910"/>
                    </a:cubicBezTo>
                    <a:cubicBezTo>
                      <a:pt x="428500" y="270591"/>
                      <a:pt x="428500" y="270591"/>
                      <a:pt x="428500" y="270591"/>
                    </a:cubicBezTo>
                    <a:lnTo>
                      <a:pt x="231246" y="330082"/>
                    </a:lnTo>
                    <a:lnTo>
                      <a:pt x="0" y="330082"/>
                    </a:lnTo>
                    <a:lnTo>
                      <a:pt x="94866" y="304031"/>
                    </a:lnTo>
                    <a:cubicBezTo>
                      <a:pt x="200781" y="273583"/>
                      <a:pt x="306857" y="241726"/>
                      <a:pt x="412451" y="208637"/>
                    </a:cubicBezTo>
                    <a:cubicBezTo>
                      <a:pt x="512589" y="176957"/>
                      <a:pt x="512589" y="176957"/>
                      <a:pt x="512589" y="176957"/>
                    </a:cubicBezTo>
                    <a:cubicBezTo>
                      <a:pt x="522218" y="173436"/>
                      <a:pt x="533130" y="169916"/>
                      <a:pt x="544043" y="166396"/>
                    </a:cubicBezTo>
                    <a:cubicBezTo>
                      <a:pt x="662796" y="126971"/>
                      <a:pt x="662796" y="126971"/>
                      <a:pt x="662796" y="126971"/>
                    </a:cubicBezTo>
                    <a:cubicBezTo>
                      <a:pt x="669857" y="124859"/>
                      <a:pt x="676276" y="122747"/>
                      <a:pt x="682695" y="120635"/>
                    </a:cubicBezTo>
                    <a:cubicBezTo>
                      <a:pt x="694250" y="116411"/>
                      <a:pt x="705804" y="112891"/>
                      <a:pt x="716717" y="109371"/>
                    </a:cubicBezTo>
                    <a:cubicBezTo>
                      <a:pt x="855370" y="61498"/>
                      <a:pt x="855370" y="61498"/>
                      <a:pt x="855370" y="61498"/>
                    </a:cubicBezTo>
                    <a:cubicBezTo>
                      <a:pt x="875269" y="54458"/>
                      <a:pt x="893884" y="48121"/>
                      <a:pt x="909932" y="41785"/>
                    </a:cubicBezTo>
                    <a:cubicBezTo>
                      <a:pt x="915709" y="39673"/>
                      <a:pt x="920844" y="38265"/>
                      <a:pt x="925979" y="36153"/>
                    </a:cubicBezTo>
                    <a:cubicBezTo>
                      <a:pt x="1022266" y="1656"/>
                      <a:pt x="1022266" y="1656"/>
                      <a:pt x="1022266" y="1656"/>
                    </a:cubicBezTo>
                    <a:close/>
                  </a:path>
                </a:pathLst>
              </a:custGeom>
              <a:gradFill>
                <a:gsLst>
                  <a:gs pos="29000">
                    <a:schemeClr val="accent2">
                      <a:lumMod val="20000"/>
                      <a:lumOff val="80000"/>
                    </a:schemeClr>
                  </a:gs>
                  <a:gs pos="71000">
                    <a:schemeClr val="accent2"/>
                  </a:gs>
                </a:gsLst>
                <a:path path="circle">
                  <a:fillToRect r="100000" b="100000"/>
                </a:path>
              </a:gradFill>
              <a:ln>
                <a:noFill/>
              </a:ln>
            </p:spPr>
            <p:txBody>
              <a:bodyPr vert="horz" wrap="square" lIns="68580" tIns="34290" rIns="68580" bIns="34290" numCol="1" anchor="t" anchorCtr="0" compatLnSpc="1">
                <a:prstTxWarp prst="textNoShape">
                  <a:avLst/>
                </a:prstTxWarp>
                <a:noAutofit/>
              </a:bodyPr>
              <a:lstStyle/>
              <a:p>
                <a:endParaRPr lang="ko-KR" altLang="en-US" sz="1050"/>
              </a:p>
            </p:txBody>
          </p:sp>
          <p:sp>
            <p:nvSpPr>
              <p:cNvPr id="42" name="Freeform 42"/>
              <p:cNvSpPr>
                <a:spLocks/>
              </p:cNvSpPr>
              <p:nvPr/>
            </p:nvSpPr>
            <p:spPr bwMode="auto">
              <a:xfrm>
                <a:off x="608407" y="5944969"/>
                <a:ext cx="5244440" cy="659016"/>
              </a:xfrm>
              <a:custGeom>
                <a:avLst/>
                <a:gdLst>
                  <a:gd name="T0" fmla="*/ 1014 w 8167"/>
                  <a:gd name="T1" fmla="*/ 911 h 933"/>
                  <a:gd name="T2" fmla="*/ 376 w 8167"/>
                  <a:gd name="T3" fmla="*/ 927 h 933"/>
                  <a:gd name="T4" fmla="*/ 314 w 8167"/>
                  <a:gd name="T5" fmla="*/ 929 h 933"/>
                  <a:gd name="T6" fmla="*/ 116 w 8167"/>
                  <a:gd name="T7" fmla="*/ 932 h 933"/>
                  <a:gd name="T8" fmla="*/ 25 w 8167"/>
                  <a:gd name="T9" fmla="*/ 933 h 933"/>
                  <a:gd name="T10" fmla="*/ 0 w 8167"/>
                  <a:gd name="T11" fmla="*/ 910 h 933"/>
                  <a:gd name="T12" fmla="*/ 24 w 8167"/>
                  <a:gd name="T13" fmla="*/ 885 h 933"/>
                  <a:gd name="T14" fmla="*/ 24 w 8167"/>
                  <a:gd name="T15" fmla="*/ 885 h 933"/>
                  <a:gd name="T16" fmla="*/ 116 w 8167"/>
                  <a:gd name="T17" fmla="*/ 884 h 933"/>
                  <a:gd name="T18" fmla="*/ 313 w 8167"/>
                  <a:gd name="T19" fmla="*/ 881 h 933"/>
                  <a:gd name="T20" fmla="*/ 375 w 8167"/>
                  <a:gd name="T21" fmla="*/ 879 h 933"/>
                  <a:gd name="T22" fmla="*/ 1302 w 8167"/>
                  <a:gd name="T23" fmla="*/ 854 h 933"/>
                  <a:gd name="T24" fmla="*/ 2611 w 8167"/>
                  <a:gd name="T25" fmla="*/ 789 h 933"/>
                  <a:gd name="T26" fmla="*/ 3349 w 8167"/>
                  <a:gd name="T27" fmla="*/ 736 h 933"/>
                  <a:gd name="T28" fmla="*/ 4110 w 8167"/>
                  <a:gd name="T29" fmla="*/ 667 h 933"/>
                  <a:gd name="T30" fmla="*/ 4870 w 8167"/>
                  <a:gd name="T31" fmla="*/ 583 h 933"/>
                  <a:gd name="T32" fmla="*/ 5604 w 8167"/>
                  <a:gd name="T33" fmla="*/ 485 h 933"/>
                  <a:gd name="T34" fmla="*/ 6289 w 8167"/>
                  <a:gd name="T35" fmla="*/ 378 h 933"/>
                  <a:gd name="T36" fmla="*/ 6450 w 8167"/>
                  <a:gd name="T37" fmla="*/ 351 h 933"/>
                  <a:gd name="T38" fmla="*/ 6682 w 8167"/>
                  <a:gd name="T39" fmla="*/ 310 h 933"/>
                  <a:gd name="T40" fmla="*/ 6901 w 8167"/>
                  <a:gd name="T41" fmla="*/ 269 h 933"/>
                  <a:gd name="T42" fmla="*/ 7812 w 8167"/>
                  <a:gd name="T43" fmla="*/ 80 h 933"/>
                  <a:gd name="T44" fmla="*/ 7906 w 8167"/>
                  <a:gd name="T45" fmla="*/ 59 h 933"/>
                  <a:gd name="T46" fmla="*/ 8066 w 8167"/>
                  <a:gd name="T47" fmla="*/ 22 h 933"/>
                  <a:gd name="T48" fmla="*/ 8156 w 8167"/>
                  <a:gd name="T49" fmla="*/ 0 h 933"/>
                  <a:gd name="T50" fmla="*/ 8167 w 8167"/>
                  <a:gd name="T51" fmla="*/ 47 h 933"/>
                  <a:gd name="T52" fmla="*/ 8077 w 8167"/>
                  <a:gd name="T53" fmla="*/ 68 h 933"/>
                  <a:gd name="T54" fmla="*/ 7917 w 8167"/>
                  <a:gd name="T55" fmla="*/ 106 h 933"/>
                  <a:gd name="T56" fmla="*/ 7823 w 8167"/>
                  <a:gd name="T57" fmla="*/ 127 h 933"/>
                  <a:gd name="T58" fmla="*/ 6910 w 8167"/>
                  <a:gd name="T59" fmla="*/ 316 h 933"/>
                  <a:gd name="T60" fmla="*/ 6690 w 8167"/>
                  <a:gd name="T61" fmla="*/ 357 h 933"/>
                  <a:gd name="T62" fmla="*/ 6458 w 8167"/>
                  <a:gd name="T63" fmla="*/ 398 h 933"/>
                  <a:gd name="T64" fmla="*/ 6297 w 8167"/>
                  <a:gd name="T65" fmla="*/ 425 h 933"/>
                  <a:gd name="T66" fmla="*/ 5611 w 8167"/>
                  <a:gd name="T67" fmla="*/ 533 h 933"/>
                  <a:gd name="T68" fmla="*/ 4876 w 8167"/>
                  <a:gd name="T69" fmla="*/ 630 h 933"/>
                  <a:gd name="T70" fmla="*/ 4115 w 8167"/>
                  <a:gd name="T71" fmla="*/ 715 h 933"/>
                  <a:gd name="T72" fmla="*/ 3353 w 8167"/>
                  <a:gd name="T73" fmla="*/ 784 h 933"/>
                  <a:gd name="T74" fmla="*/ 2614 w 8167"/>
                  <a:gd name="T75" fmla="*/ 837 h 933"/>
                  <a:gd name="T76" fmla="*/ 1303 w 8167"/>
                  <a:gd name="T77" fmla="*/ 902 h 933"/>
                  <a:gd name="T78" fmla="*/ 1014 w 8167"/>
                  <a:gd name="T79" fmla="*/ 91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167" h="933">
                    <a:moveTo>
                      <a:pt x="1014" y="911"/>
                    </a:moveTo>
                    <a:cubicBezTo>
                      <a:pt x="806" y="918"/>
                      <a:pt x="595" y="923"/>
                      <a:pt x="376" y="927"/>
                    </a:cubicBezTo>
                    <a:cubicBezTo>
                      <a:pt x="314" y="929"/>
                      <a:pt x="314" y="929"/>
                      <a:pt x="314" y="929"/>
                    </a:cubicBezTo>
                    <a:cubicBezTo>
                      <a:pt x="230" y="930"/>
                      <a:pt x="165" y="931"/>
                      <a:pt x="116" y="932"/>
                    </a:cubicBezTo>
                    <a:cubicBezTo>
                      <a:pt x="25" y="933"/>
                      <a:pt x="25" y="933"/>
                      <a:pt x="25" y="933"/>
                    </a:cubicBezTo>
                    <a:cubicBezTo>
                      <a:pt x="11" y="933"/>
                      <a:pt x="1" y="923"/>
                      <a:pt x="0" y="910"/>
                    </a:cubicBezTo>
                    <a:cubicBezTo>
                      <a:pt x="0" y="896"/>
                      <a:pt x="10" y="886"/>
                      <a:pt x="24" y="885"/>
                    </a:cubicBezTo>
                    <a:cubicBezTo>
                      <a:pt x="24" y="885"/>
                      <a:pt x="24" y="885"/>
                      <a:pt x="24" y="885"/>
                    </a:cubicBezTo>
                    <a:cubicBezTo>
                      <a:pt x="116" y="884"/>
                      <a:pt x="116" y="884"/>
                      <a:pt x="116" y="884"/>
                    </a:cubicBezTo>
                    <a:cubicBezTo>
                      <a:pt x="164" y="883"/>
                      <a:pt x="230" y="882"/>
                      <a:pt x="313" y="881"/>
                    </a:cubicBezTo>
                    <a:cubicBezTo>
                      <a:pt x="375" y="879"/>
                      <a:pt x="375" y="879"/>
                      <a:pt x="375" y="879"/>
                    </a:cubicBezTo>
                    <a:cubicBezTo>
                      <a:pt x="696" y="873"/>
                      <a:pt x="999" y="865"/>
                      <a:pt x="1302" y="854"/>
                    </a:cubicBezTo>
                    <a:cubicBezTo>
                      <a:pt x="1757" y="837"/>
                      <a:pt x="2197" y="815"/>
                      <a:pt x="2611" y="789"/>
                    </a:cubicBezTo>
                    <a:cubicBezTo>
                      <a:pt x="2861" y="773"/>
                      <a:pt x="3109" y="755"/>
                      <a:pt x="3349" y="736"/>
                    </a:cubicBezTo>
                    <a:cubicBezTo>
                      <a:pt x="3602" y="716"/>
                      <a:pt x="3858" y="693"/>
                      <a:pt x="4110" y="667"/>
                    </a:cubicBezTo>
                    <a:cubicBezTo>
                      <a:pt x="4384" y="640"/>
                      <a:pt x="4632" y="612"/>
                      <a:pt x="4870" y="583"/>
                    </a:cubicBezTo>
                    <a:cubicBezTo>
                      <a:pt x="5115" y="553"/>
                      <a:pt x="5362" y="520"/>
                      <a:pt x="5604" y="485"/>
                    </a:cubicBezTo>
                    <a:cubicBezTo>
                      <a:pt x="5820" y="454"/>
                      <a:pt x="6044" y="419"/>
                      <a:pt x="6289" y="378"/>
                    </a:cubicBezTo>
                    <a:cubicBezTo>
                      <a:pt x="6450" y="351"/>
                      <a:pt x="6450" y="351"/>
                      <a:pt x="6450" y="351"/>
                    </a:cubicBezTo>
                    <a:cubicBezTo>
                      <a:pt x="6682" y="310"/>
                      <a:pt x="6682" y="310"/>
                      <a:pt x="6682" y="310"/>
                    </a:cubicBezTo>
                    <a:cubicBezTo>
                      <a:pt x="6901" y="269"/>
                      <a:pt x="6901" y="269"/>
                      <a:pt x="6901" y="269"/>
                    </a:cubicBezTo>
                    <a:cubicBezTo>
                      <a:pt x="7203" y="212"/>
                      <a:pt x="7509" y="148"/>
                      <a:pt x="7812" y="80"/>
                    </a:cubicBezTo>
                    <a:cubicBezTo>
                      <a:pt x="7846" y="73"/>
                      <a:pt x="7877" y="65"/>
                      <a:pt x="7906" y="59"/>
                    </a:cubicBezTo>
                    <a:cubicBezTo>
                      <a:pt x="7973" y="44"/>
                      <a:pt x="8025" y="32"/>
                      <a:pt x="8066" y="22"/>
                    </a:cubicBezTo>
                    <a:cubicBezTo>
                      <a:pt x="8156" y="0"/>
                      <a:pt x="8156" y="0"/>
                      <a:pt x="8156" y="0"/>
                    </a:cubicBezTo>
                    <a:cubicBezTo>
                      <a:pt x="8167" y="47"/>
                      <a:pt x="8167" y="47"/>
                      <a:pt x="8167" y="47"/>
                    </a:cubicBezTo>
                    <a:cubicBezTo>
                      <a:pt x="8077" y="68"/>
                      <a:pt x="8077" y="68"/>
                      <a:pt x="8077" y="68"/>
                    </a:cubicBezTo>
                    <a:cubicBezTo>
                      <a:pt x="8037" y="78"/>
                      <a:pt x="7984" y="90"/>
                      <a:pt x="7917" y="106"/>
                    </a:cubicBezTo>
                    <a:cubicBezTo>
                      <a:pt x="7888" y="112"/>
                      <a:pt x="7856" y="119"/>
                      <a:pt x="7823" y="127"/>
                    </a:cubicBezTo>
                    <a:cubicBezTo>
                      <a:pt x="7519" y="195"/>
                      <a:pt x="7212" y="259"/>
                      <a:pt x="6910" y="316"/>
                    </a:cubicBezTo>
                    <a:cubicBezTo>
                      <a:pt x="6690" y="357"/>
                      <a:pt x="6690" y="357"/>
                      <a:pt x="6690" y="357"/>
                    </a:cubicBezTo>
                    <a:cubicBezTo>
                      <a:pt x="6458" y="398"/>
                      <a:pt x="6458" y="398"/>
                      <a:pt x="6458" y="398"/>
                    </a:cubicBezTo>
                    <a:cubicBezTo>
                      <a:pt x="6297" y="425"/>
                      <a:pt x="6297" y="425"/>
                      <a:pt x="6297" y="425"/>
                    </a:cubicBezTo>
                    <a:cubicBezTo>
                      <a:pt x="6051" y="466"/>
                      <a:pt x="5827" y="501"/>
                      <a:pt x="5611" y="533"/>
                    </a:cubicBezTo>
                    <a:cubicBezTo>
                      <a:pt x="5369" y="567"/>
                      <a:pt x="5121" y="600"/>
                      <a:pt x="4876" y="630"/>
                    </a:cubicBezTo>
                    <a:cubicBezTo>
                      <a:pt x="4638" y="660"/>
                      <a:pt x="4389" y="687"/>
                      <a:pt x="4115" y="715"/>
                    </a:cubicBezTo>
                    <a:cubicBezTo>
                      <a:pt x="3862" y="740"/>
                      <a:pt x="3606" y="764"/>
                      <a:pt x="3353" y="784"/>
                    </a:cubicBezTo>
                    <a:cubicBezTo>
                      <a:pt x="3112" y="803"/>
                      <a:pt x="2864" y="821"/>
                      <a:pt x="2614" y="837"/>
                    </a:cubicBezTo>
                    <a:cubicBezTo>
                      <a:pt x="2200" y="863"/>
                      <a:pt x="1759" y="885"/>
                      <a:pt x="1303" y="902"/>
                    </a:cubicBezTo>
                    <a:cubicBezTo>
                      <a:pt x="1207" y="905"/>
                      <a:pt x="1111" y="908"/>
                      <a:pt x="1014" y="911"/>
                    </a:cubicBezTo>
                    <a:close/>
                  </a:path>
                </a:pathLst>
              </a:custGeom>
              <a:gradFill flip="none" rotWithShape="1">
                <a:gsLst>
                  <a:gs pos="18000">
                    <a:schemeClr val="accent2">
                      <a:lumMod val="20000"/>
                      <a:lumOff val="80000"/>
                    </a:schemeClr>
                  </a:gs>
                  <a:gs pos="89401">
                    <a:schemeClr val="tx2"/>
                  </a:gs>
                  <a:gs pos="52000">
                    <a:schemeClr val="accent2"/>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p>
                <a:endParaRPr lang="ko-KR" altLang="en-US" sz="1050"/>
              </a:p>
            </p:txBody>
          </p:sp>
          <p:sp>
            <p:nvSpPr>
              <p:cNvPr id="166" name="자유형 165"/>
              <p:cNvSpPr>
                <a:spLocks/>
              </p:cNvSpPr>
              <p:nvPr/>
            </p:nvSpPr>
            <p:spPr bwMode="auto">
              <a:xfrm>
                <a:off x="790873" y="3066673"/>
                <a:ext cx="11401127" cy="3702056"/>
              </a:xfrm>
              <a:custGeom>
                <a:avLst/>
                <a:gdLst>
                  <a:gd name="connsiteX0" fmla="*/ 1729351 w 11401127"/>
                  <a:gd name="connsiteY0" fmla="*/ 3557385 h 3702056"/>
                  <a:gd name="connsiteX1" fmla="*/ 1760793 w 11401127"/>
                  <a:gd name="connsiteY1" fmla="*/ 3586734 h 3702056"/>
                  <a:gd name="connsiteX2" fmla="*/ 1733843 w 11401127"/>
                  <a:gd name="connsiteY2" fmla="*/ 3621673 h 3702056"/>
                  <a:gd name="connsiteX3" fmla="*/ 1467546 w 11401127"/>
                  <a:gd name="connsiteY3" fmla="*/ 3640540 h 3702056"/>
                  <a:gd name="connsiteX4" fmla="*/ 881692 w 11401127"/>
                  <a:gd name="connsiteY4" fmla="*/ 3674082 h 3702056"/>
                  <a:gd name="connsiteX5" fmla="*/ 467166 w 11401127"/>
                  <a:gd name="connsiteY5" fmla="*/ 3690853 h 3702056"/>
                  <a:gd name="connsiteX6" fmla="*/ 295838 w 11401127"/>
                  <a:gd name="connsiteY6" fmla="*/ 3695744 h 3702056"/>
                  <a:gd name="connsiteX7" fmla="*/ 29541 w 11401127"/>
                  <a:gd name="connsiteY7" fmla="*/ 3702033 h 3702056"/>
                  <a:gd name="connsiteX8" fmla="*/ 23 w 11401127"/>
                  <a:gd name="connsiteY8" fmla="*/ 3670588 h 3702056"/>
                  <a:gd name="connsiteX9" fmla="*/ 28257 w 11401127"/>
                  <a:gd name="connsiteY9" fmla="*/ 3637745 h 3702056"/>
                  <a:gd name="connsiteX10" fmla="*/ 28899 w 11401127"/>
                  <a:gd name="connsiteY10" fmla="*/ 3637745 h 3702056"/>
                  <a:gd name="connsiteX11" fmla="*/ 294554 w 11401127"/>
                  <a:gd name="connsiteY11" fmla="*/ 3631456 h 3702056"/>
                  <a:gd name="connsiteX12" fmla="*/ 879125 w 11401127"/>
                  <a:gd name="connsiteY12" fmla="*/ 3609794 h 3702056"/>
                  <a:gd name="connsiteX13" fmla="*/ 1463695 w 11401127"/>
                  <a:gd name="connsiteY13" fmla="*/ 3576252 h 3702056"/>
                  <a:gd name="connsiteX14" fmla="*/ 1729351 w 11401127"/>
                  <a:gd name="connsiteY14" fmla="*/ 3557385 h 3702056"/>
                  <a:gd name="connsiteX15" fmla="*/ 3351235 w 11401127"/>
                  <a:gd name="connsiteY15" fmla="*/ 2875077 h 3702056"/>
                  <a:gd name="connsiteX16" fmla="*/ 3384640 w 11401127"/>
                  <a:gd name="connsiteY16" fmla="*/ 2903320 h 3702056"/>
                  <a:gd name="connsiteX17" fmla="*/ 3359586 w 11401127"/>
                  <a:gd name="connsiteY17" fmla="*/ 2940036 h 3702056"/>
                  <a:gd name="connsiteX18" fmla="*/ 3261942 w 11401127"/>
                  <a:gd name="connsiteY18" fmla="*/ 2954864 h 3702056"/>
                  <a:gd name="connsiteX19" fmla="*/ 3158516 w 11401127"/>
                  <a:gd name="connsiteY19" fmla="*/ 2970397 h 3702056"/>
                  <a:gd name="connsiteX20" fmla="*/ 3081428 w 11401127"/>
                  <a:gd name="connsiteY20" fmla="*/ 2981694 h 3702056"/>
                  <a:gd name="connsiteX21" fmla="*/ 3004341 w 11401127"/>
                  <a:gd name="connsiteY21" fmla="*/ 2992286 h 3702056"/>
                  <a:gd name="connsiteX22" fmla="*/ 2640102 w 11401127"/>
                  <a:gd name="connsiteY22" fmla="*/ 3039592 h 3702056"/>
                  <a:gd name="connsiteX23" fmla="*/ 2220617 w 11401127"/>
                  <a:gd name="connsiteY23" fmla="*/ 3086193 h 3702056"/>
                  <a:gd name="connsiteX24" fmla="*/ 1801133 w 11401127"/>
                  <a:gd name="connsiteY24" fmla="*/ 3124321 h 3702056"/>
                  <a:gd name="connsiteX25" fmla="*/ 1654667 w 11401127"/>
                  <a:gd name="connsiteY25" fmla="*/ 3136324 h 3702056"/>
                  <a:gd name="connsiteX26" fmla="*/ 1518478 w 11401127"/>
                  <a:gd name="connsiteY26" fmla="*/ 3146209 h 3702056"/>
                  <a:gd name="connsiteX27" fmla="*/ 1357236 w 11401127"/>
                  <a:gd name="connsiteY27" fmla="*/ 3156800 h 3702056"/>
                  <a:gd name="connsiteX28" fmla="*/ 1226830 w 11401127"/>
                  <a:gd name="connsiteY28" fmla="*/ 3165273 h 3702056"/>
                  <a:gd name="connsiteX29" fmla="*/ 1076510 w 11401127"/>
                  <a:gd name="connsiteY29" fmla="*/ 3173746 h 3702056"/>
                  <a:gd name="connsiteX30" fmla="*/ 1075867 w 11401127"/>
                  <a:gd name="connsiteY30" fmla="*/ 3173746 h 3702056"/>
                  <a:gd name="connsiteX31" fmla="*/ 1045032 w 11401127"/>
                  <a:gd name="connsiteY31" fmla="*/ 3143385 h 3702056"/>
                  <a:gd name="connsiteX32" fmla="*/ 1073298 w 11401127"/>
                  <a:gd name="connsiteY32" fmla="*/ 3108787 h 3702056"/>
                  <a:gd name="connsiteX33" fmla="*/ 1223618 w 11401127"/>
                  <a:gd name="connsiteY33" fmla="*/ 3100315 h 3702056"/>
                  <a:gd name="connsiteX34" fmla="*/ 1354025 w 11401127"/>
                  <a:gd name="connsiteY34" fmla="*/ 3091842 h 3702056"/>
                  <a:gd name="connsiteX35" fmla="*/ 1514624 w 11401127"/>
                  <a:gd name="connsiteY35" fmla="*/ 3081251 h 3702056"/>
                  <a:gd name="connsiteX36" fmla="*/ 1698349 w 11401127"/>
                  <a:gd name="connsiteY36" fmla="*/ 3067129 h 3702056"/>
                  <a:gd name="connsiteX37" fmla="*/ 1796636 w 11401127"/>
                  <a:gd name="connsiteY37" fmla="*/ 3059362 h 3702056"/>
                  <a:gd name="connsiteX38" fmla="*/ 2215478 w 11401127"/>
                  <a:gd name="connsiteY38" fmla="*/ 3021234 h 3702056"/>
                  <a:gd name="connsiteX39" fmla="*/ 2633678 w 11401127"/>
                  <a:gd name="connsiteY39" fmla="*/ 2974634 h 3702056"/>
                  <a:gd name="connsiteX40" fmla="*/ 2997275 w 11401127"/>
                  <a:gd name="connsiteY40" fmla="*/ 2928033 h 3702056"/>
                  <a:gd name="connsiteX41" fmla="*/ 3073720 w 11401127"/>
                  <a:gd name="connsiteY41" fmla="*/ 2917442 h 3702056"/>
                  <a:gd name="connsiteX42" fmla="*/ 3150807 w 11401127"/>
                  <a:gd name="connsiteY42" fmla="*/ 2906145 h 3702056"/>
                  <a:gd name="connsiteX43" fmla="*/ 3253591 w 11401127"/>
                  <a:gd name="connsiteY43" fmla="*/ 2890611 h 3702056"/>
                  <a:gd name="connsiteX44" fmla="*/ 3351235 w 11401127"/>
                  <a:gd name="connsiteY44" fmla="*/ 2875077 h 3702056"/>
                  <a:gd name="connsiteX45" fmla="*/ 7391981 w 11401127"/>
                  <a:gd name="connsiteY45" fmla="*/ 2609669 h 3702056"/>
                  <a:gd name="connsiteX46" fmla="*/ 7409219 w 11401127"/>
                  <a:gd name="connsiteY46" fmla="*/ 2626100 h 3702056"/>
                  <a:gd name="connsiteX47" fmla="*/ 7395750 w 11401127"/>
                  <a:gd name="connsiteY47" fmla="*/ 2669211 h 3702056"/>
                  <a:gd name="connsiteX48" fmla="*/ 7341872 w 11401127"/>
                  <a:gd name="connsiteY48" fmla="*/ 2698186 h 3702056"/>
                  <a:gd name="connsiteX49" fmla="*/ 7341872 w 11401127"/>
                  <a:gd name="connsiteY49" fmla="*/ 2698893 h 3702056"/>
                  <a:gd name="connsiteX50" fmla="*/ 7054529 w 11401127"/>
                  <a:gd name="connsiteY50" fmla="*/ 2850838 h 3702056"/>
                  <a:gd name="connsiteX51" fmla="*/ 7053887 w 11401127"/>
                  <a:gd name="connsiteY51" fmla="*/ 2851545 h 3702056"/>
                  <a:gd name="connsiteX52" fmla="*/ 6769748 w 11401127"/>
                  <a:gd name="connsiteY52" fmla="*/ 2998544 h 3702056"/>
                  <a:gd name="connsiteX53" fmla="*/ 6484327 w 11401127"/>
                  <a:gd name="connsiteY53" fmla="*/ 3142715 h 3702056"/>
                  <a:gd name="connsiteX54" fmla="*/ 6192494 w 11401127"/>
                  <a:gd name="connsiteY54" fmla="*/ 3286887 h 3702056"/>
                  <a:gd name="connsiteX55" fmla="*/ 6137975 w 11401127"/>
                  <a:gd name="connsiteY55" fmla="*/ 3313035 h 3702056"/>
                  <a:gd name="connsiteX56" fmla="*/ 6127072 w 11401127"/>
                  <a:gd name="connsiteY56" fmla="*/ 3315862 h 3702056"/>
                  <a:gd name="connsiteX57" fmla="*/ 6098851 w 11401127"/>
                  <a:gd name="connsiteY57" fmla="*/ 3296074 h 3702056"/>
                  <a:gd name="connsiteX58" fmla="*/ 6114244 w 11401127"/>
                  <a:gd name="connsiteY58" fmla="*/ 3253671 h 3702056"/>
                  <a:gd name="connsiteX59" fmla="*/ 6168763 w 11401127"/>
                  <a:gd name="connsiteY59" fmla="*/ 3226815 h 3702056"/>
                  <a:gd name="connsiteX60" fmla="*/ 6459954 w 11401127"/>
                  <a:gd name="connsiteY60" fmla="*/ 3083350 h 3702056"/>
                  <a:gd name="connsiteX61" fmla="*/ 6744734 w 11401127"/>
                  <a:gd name="connsiteY61" fmla="*/ 2939885 h 3702056"/>
                  <a:gd name="connsiteX62" fmla="*/ 7028873 w 11401127"/>
                  <a:gd name="connsiteY62" fmla="*/ 2792180 h 3702056"/>
                  <a:gd name="connsiteX63" fmla="*/ 7316217 w 11401127"/>
                  <a:gd name="connsiteY63" fmla="*/ 2640235 h 3702056"/>
                  <a:gd name="connsiteX64" fmla="*/ 7369452 w 11401127"/>
                  <a:gd name="connsiteY64" fmla="*/ 2611259 h 3702056"/>
                  <a:gd name="connsiteX65" fmla="*/ 7391981 w 11401127"/>
                  <a:gd name="connsiteY65" fmla="*/ 2609669 h 3702056"/>
                  <a:gd name="connsiteX66" fmla="*/ 4269113 w 11401127"/>
                  <a:gd name="connsiteY66" fmla="*/ 2213392 h 3702056"/>
                  <a:gd name="connsiteX67" fmla="*/ 4288381 w 11401127"/>
                  <a:gd name="connsiteY67" fmla="*/ 2225374 h 3702056"/>
                  <a:gd name="connsiteX68" fmla="*/ 4277462 w 11401127"/>
                  <a:gd name="connsiteY68" fmla="*/ 2245815 h 3702056"/>
                  <a:gd name="connsiteX69" fmla="*/ 4131663 w 11401127"/>
                  <a:gd name="connsiteY69" fmla="*/ 2291630 h 3702056"/>
                  <a:gd name="connsiteX70" fmla="*/ 3998711 w 11401127"/>
                  <a:gd name="connsiteY70" fmla="*/ 2331102 h 3702056"/>
                  <a:gd name="connsiteX71" fmla="*/ 3987150 w 11401127"/>
                  <a:gd name="connsiteY71" fmla="*/ 2334626 h 3702056"/>
                  <a:gd name="connsiteX72" fmla="*/ 3966597 w 11401127"/>
                  <a:gd name="connsiteY72" fmla="*/ 2340970 h 3702056"/>
                  <a:gd name="connsiteX73" fmla="*/ 3825938 w 11401127"/>
                  <a:gd name="connsiteY73" fmla="*/ 2380441 h 3702056"/>
                  <a:gd name="connsiteX74" fmla="*/ 3788042 w 11401127"/>
                  <a:gd name="connsiteY74" fmla="*/ 2391014 h 3702056"/>
                  <a:gd name="connsiteX75" fmla="*/ 3710970 w 11401127"/>
                  <a:gd name="connsiteY75" fmla="*/ 2412160 h 3702056"/>
                  <a:gd name="connsiteX76" fmla="*/ 3682066 w 11401127"/>
                  <a:gd name="connsiteY76" fmla="*/ 2419208 h 3702056"/>
                  <a:gd name="connsiteX77" fmla="*/ 3630042 w 11401127"/>
                  <a:gd name="connsiteY77" fmla="*/ 2433305 h 3702056"/>
                  <a:gd name="connsiteX78" fmla="*/ 3547829 w 11401127"/>
                  <a:gd name="connsiteY78" fmla="*/ 2454451 h 3702056"/>
                  <a:gd name="connsiteX79" fmla="*/ 3517642 w 11401127"/>
                  <a:gd name="connsiteY79" fmla="*/ 2462204 h 3702056"/>
                  <a:gd name="connsiteX80" fmla="*/ 3463692 w 11401127"/>
                  <a:gd name="connsiteY80" fmla="*/ 2475596 h 3702056"/>
                  <a:gd name="connsiteX81" fmla="*/ 3378909 w 11401127"/>
                  <a:gd name="connsiteY81" fmla="*/ 2496037 h 3702056"/>
                  <a:gd name="connsiteX82" fmla="*/ 3348722 w 11401127"/>
                  <a:gd name="connsiteY82" fmla="*/ 2503790 h 3702056"/>
                  <a:gd name="connsiteX83" fmla="*/ 3294128 w 11401127"/>
                  <a:gd name="connsiteY83" fmla="*/ 2516478 h 3702056"/>
                  <a:gd name="connsiteX84" fmla="*/ 3209347 w 11401127"/>
                  <a:gd name="connsiteY84" fmla="*/ 2535509 h 3702056"/>
                  <a:gd name="connsiteX85" fmla="*/ 3179802 w 11401127"/>
                  <a:gd name="connsiteY85" fmla="*/ 2542557 h 3702056"/>
                  <a:gd name="connsiteX86" fmla="*/ 3126493 w 11401127"/>
                  <a:gd name="connsiteY86" fmla="*/ 2554540 h 3702056"/>
                  <a:gd name="connsiteX87" fmla="*/ 2966564 w 11401127"/>
                  <a:gd name="connsiteY87" fmla="*/ 2589077 h 3702056"/>
                  <a:gd name="connsiteX88" fmla="*/ 2891417 w 11401127"/>
                  <a:gd name="connsiteY88" fmla="*/ 2603879 h 3702056"/>
                  <a:gd name="connsiteX89" fmla="*/ 2862515 w 11401127"/>
                  <a:gd name="connsiteY89" fmla="*/ 2609518 h 3702056"/>
                  <a:gd name="connsiteX90" fmla="*/ 2752684 w 11401127"/>
                  <a:gd name="connsiteY90" fmla="*/ 2630663 h 3702056"/>
                  <a:gd name="connsiteX91" fmla="*/ 2636431 w 11401127"/>
                  <a:gd name="connsiteY91" fmla="*/ 2652514 h 3702056"/>
                  <a:gd name="connsiteX92" fmla="*/ 2466869 w 11401127"/>
                  <a:gd name="connsiteY92" fmla="*/ 2682118 h 3702056"/>
                  <a:gd name="connsiteX93" fmla="*/ 2466227 w 11401127"/>
                  <a:gd name="connsiteY93" fmla="*/ 2682118 h 3702056"/>
                  <a:gd name="connsiteX94" fmla="*/ 2449527 w 11401127"/>
                  <a:gd name="connsiteY94" fmla="*/ 2668021 h 3702056"/>
                  <a:gd name="connsiteX95" fmla="*/ 2462373 w 11401127"/>
                  <a:gd name="connsiteY95" fmla="*/ 2648990 h 3702056"/>
                  <a:gd name="connsiteX96" fmla="*/ 2631293 w 11401127"/>
                  <a:gd name="connsiteY96" fmla="*/ 2619386 h 3702056"/>
                  <a:gd name="connsiteX97" fmla="*/ 2748189 w 11401127"/>
                  <a:gd name="connsiteY97" fmla="*/ 2597535 h 3702056"/>
                  <a:gd name="connsiteX98" fmla="*/ 2856734 w 11401127"/>
                  <a:gd name="connsiteY98" fmla="*/ 2576390 h 3702056"/>
                  <a:gd name="connsiteX99" fmla="*/ 2885637 w 11401127"/>
                  <a:gd name="connsiteY99" fmla="*/ 2570751 h 3702056"/>
                  <a:gd name="connsiteX100" fmla="*/ 2961426 w 11401127"/>
                  <a:gd name="connsiteY100" fmla="*/ 2555244 h 3702056"/>
                  <a:gd name="connsiteX101" fmla="*/ 3120712 w 11401127"/>
                  <a:gd name="connsiteY101" fmla="*/ 2521412 h 3702056"/>
                  <a:gd name="connsiteX102" fmla="*/ 3173379 w 11401127"/>
                  <a:gd name="connsiteY102" fmla="*/ 2509429 h 3702056"/>
                  <a:gd name="connsiteX103" fmla="*/ 3203566 w 11401127"/>
                  <a:gd name="connsiteY103" fmla="*/ 2502381 h 3702056"/>
                  <a:gd name="connsiteX104" fmla="*/ 3287705 w 11401127"/>
                  <a:gd name="connsiteY104" fmla="*/ 2483350 h 3702056"/>
                  <a:gd name="connsiteX105" fmla="*/ 3341657 w 11401127"/>
                  <a:gd name="connsiteY105" fmla="*/ 2470662 h 3702056"/>
                  <a:gd name="connsiteX106" fmla="*/ 3372486 w 11401127"/>
                  <a:gd name="connsiteY106" fmla="*/ 2462909 h 3702056"/>
                  <a:gd name="connsiteX107" fmla="*/ 3457267 w 11401127"/>
                  <a:gd name="connsiteY107" fmla="*/ 2442468 h 3702056"/>
                  <a:gd name="connsiteX108" fmla="*/ 3510578 w 11401127"/>
                  <a:gd name="connsiteY108" fmla="*/ 2429076 h 3702056"/>
                  <a:gd name="connsiteX109" fmla="*/ 3540764 w 11401127"/>
                  <a:gd name="connsiteY109" fmla="*/ 2421323 h 3702056"/>
                  <a:gd name="connsiteX110" fmla="*/ 3622977 w 11401127"/>
                  <a:gd name="connsiteY110" fmla="*/ 2400177 h 3702056"/>
                  <a:gd name="connsiteX111" fmla="*/ 3675001 w 11401127"/>
                  <a:gd name="connsiteY111" fmla="*/ 2386785 h 3702056"/>
                  <a:gd name="connsiteX112" fmla="*/ 3703263 w 11401127"/>
                  <a:gd name="connsiteY112" fmla="*/ 2379032 h 3702056"/>
                  <a:gd name="connsiteX113" fmla="*/ 3780977 w 11401127"/>
                  <a:gd name="connsiteY113" fmla="*/ 2357886 h 3702056"/>
                  <a:gd name="connsiteX114" fmla="*/ 3818231 w 11401127"/>
                  <a:gd name="connsiteY114" fmla="*/ 2348018 h 3702056"/>
                  <a:gd name="connsiteX115" fmla="*/ 3958890 w 11401127"/>
                  <a:gd name="connsiteY115" fmla="*/ 2307842 h 3702056"/>
                  <a:gd name="connsiteX116" fmla="*/ 3979443 w 11401127"/>
                  <a:gd name="connsiteY116" fmla="*/ 2302203 h 3702056"/>
                  <a:gd name="connsiteX117" fmla="*/ 3990361 w 11401127"/>
                  <a:gd name="connsiteY117" fmla="*/ 2298679 h 3702056"/>
                  <a:gd name="connsiteX118" fmla="*/ 4129736 w 11401127"/>
                  <a:gd name="connsiteY118" fmla="*/ 2257093 h 3702056"/>
                  <a:gd name="connsiteX119" fmla="*/ 4269113 w 11401127"/>
                  <a:gd name="connsiteY119" fmla="*/ 2213392 h 3702056"/>
                  <a:gd name="connsiteX120" fmla="*/ 9478102 w 11401127"/>
                  <a:gd name="connsiteY120" fmla="*/ 2129133 h 3702056"/>
                  <a:gd name="connsiteX121" fmla="*/ 9496162 w 11401127"/>
                  <a:gd name="connsiteY121" fmla="*/ 2144373 h 3702056"/>
                  <a:gd name="connsiteX122" fmla="*/ 9484604 w 11401127"/>
                  <a:gd name="connsiteY122" fmla="*/ 2188770 h 3702056"/>
                  <a:gd name="connsiteX123" fmla="*/ 9308667 w 11401127"/>
                  <a:gd name="connsiteY123" fmla="*/ 2297296 h 3702056"/>
                  <a:gd name="connsiteX124" fmla="*/ 9250877 w 11401127"/>
                  <a:gd name="connsiteY124" fmla="*/ 2332531 h 3702056"/>
                  <a:gd name="connsiteX125" fmla="*/ 9002382 w 11401127"/>
                  <a:gd name="connsiteY125" fmla="*/ 2482636 h 3702056"/>
                  <a:gd name="connsiteX126" fmla="*/ 8726918 w 11401127"/>
                  <a:gd name="connsiteY126" fmla="*/ 2645425 h 3702056"/>
                  <a:gd name="connsiteX127" fmla="*/ 8726918 w 11401127"/>
                  <a:gd name="connsiteY127" fmla="*/ 2646129 h 3702056"/>
                  <a:gd name="connsiteX128" fmla="*/ 8524654 w 11401127"/>
                  <a:gd name="connsiteY128" fmla="*/ 2763112 h 3702056"/>
                  <a:gd name="connsiteX129" fmla="*/ 8492549 w 11401127"/>
                  <a:gd name="connsiteY129" fmla="*/ 2781435 h 3702056"/>
                  <a:gd name="connsiteX130" fmla="*/ 8433475 w 11401127"/>
                  <a:gd name="connsiteY130" fmla="*/ 2815261 h 3702056"/>
                  <a:gd name="connsiteX131" fmla="*/ 8167643 w 11401127"/>
                  <a:gd name="connsiteY131" fmla="*/ 2966070 h 3702056"/>
                  <a:gd name="connsiteX132" fmla="*/ 7908874 w 11401127"/>
                  <a:gd name="connsiteY132" fmla="*/ 3109127 h 3702056"/>
                  <a:gd name="connsiteX133" fmla="*/ 7854295 w 11401127"/>
                  <a:gd name="connsiteY133" fmla="*/ 3139429 h 3702056"/>
                  <a:gd name="connsiteX134" fmla="*/ 7596810 w 11401127"/>
                  <a:gd name="connsiteY134" fmla="*/ 3278258 h 3702056"/>
                  <a:gd name="connsiteX135" fmla="*/ 7548010 w 11401127"/>
                  <a:gd name="connsiteY135" fmla="*/ 3304333 h 3702056"/>
                  <a:gd name="connsiteX136" fmla="*/ 7535810 w 11401127"/>
                  <a:gd name="connsiteY136" fmla="*/ 3307856 h 3702056"/>
                  <a:gd name="connsiteX137" fmla="*/ 7508200 w 11401127"/>
                  <a:gd name="connsiteY137" fmla="*/ 3289534 h 3702056"/>
                  <a:gd name="connsiteX138" fmla="*/ 7522326 w 11401127"/>
                  <a:gd name="connsiteY138" fmla="*/ 3245841 h 3702056"/>
                  <a:gd name="connsiteX139" fmla="*/ 7571126 w 11401127"/>
                  <a:gd name="connsiteY139" fmla="*/ 3220472 h 3702056"/>
                  <a:gd name="connsiteX140" fmla="*/ 7828610 w 11401127"/>
                  <a:gd name="connsiteY140" fmla="*/ 3080938 h 3702056"/>
                  <a:gd name="connsiteX141" fmla="*/ 7881905 w 11401127"/>
                  <a:gd name="connsiteY141" fmla="*/ 3051340 h 3702056"/>
                  <a:gd name="connsiteX142" fmla="*/ 8140674 w 11401127"/>
                  <a:gd name="connsiteY142" fmla="*/ 2908283 h 3702056"/>
                  <a:gd name="connsiteX143" fmla="*/ 8406507 w 11401127"/>
                  <a:gd name="connsiteY143" fmla="*/ 2758179 h 3702056"/>
                  <a:gd name="connsiteX144" fmla="*/ 8464938 w 11401127"/>
                  <a:gd name="connsiteY144" fmla="*/ 2724353 h 3702056"/>
                  <a:gd name="connsiteX145" fmla="*/ 8497044 w 11401127"/>
                  <a:gd name="connsiteY145" fmla="*/ 2706030 h 3702056"/>
                  <a:gd name="connsiteX146" fmla="*/ 8699307 w 11401127"/>
                  <a:gd name="connsiteY146" fmla="*/ 2588343 h 3702056"/>
                  <a:gd name="connsiteX147" fmla="*/ 8974129 w 11401127"/>
                  <a:gd name="connsiteY147" fmla="*/ 2426258 h 3702056"/>
                  <a:gd name="connsiteX148" fmla="*/ 9221982 w 11401127"/>
                  <a:gd name="connsiteY148" fmla="*/ 2276154 h 3702056"/>
                  <a:gd name="connsiteX149" fmla="*/ 9279772 w 11401127"/>
                  <a:gd name="connsiteY149" fmla="*/ 2240919 h 3702056"/>
                  <a:gd name="connsiteX150" fmla="*/ 9455709 w 11401127"/>
                  <a:gd name="connsiteY150" fmla="*/ 2132393 h 3702056"/>
                  <a:gd name="connsiteX151" fmla="*/ 9478102 w 11401127"/>
                  <a:gd name="connsiteY151" fmla="*/ 2129133 h 3702056"/>
                  <a:gd name="connsiteX152" fmla="*/ 6884727 w 11401127"/>
                  <a:gd name="connsiteY152" fmla="*/ 720505 h 3702056"/>
                  <a:gd name="connsiteX153" fmla="*/ 6893558 w 11401127"/>
                  <a:gd name="connsiteY153" fmla="*/ 729139 h 3702056"/>
                  <a:gd name="connsiteX154" fmla="*/ 6887135 w 11401127"/>
                  <a:gd name="connsiteY154" fmla="*/ 751694 h 3702056"/>
                  <a:gd name="connsiteX155" fmla="*/ 6792080 w 11401127"/>
                  <a:gd name="connsiteY155" fmla="*/ 804560 h 3702056"/>
                  <a:gd name="connsiteX156" fmla="*/ 6707300 w 11401127"/>
                  <a:gd name="connsiteY156" fmla="*/ 850375 h 3702056"/>
                  <a:gd name="connsiteX157" fmla="*/ 6666838 w 11401127"/>
                  <a:gd name="connsiteY157" fmla="*/ 872931 h 3702056"/>
                  <a:gd name="connsiteX158" fmla="*/ 6640505 w 11401127"/>
                  <a:gd name="connsiteY158" fmla="*/ 887028 h 3702056"/>
                  <a:gd name="connsiteX159" fmla="*/ 6589766 w 11401127"/>
                  <a:gd name="connsiteY159" fmla="*/ 914518 h 3702056"/>
                  <a:gd name="connsiteX160" fmla="*/ 6503704 w 11401127"/>
                  <a:gd name="connsiteY160" fmla="*/ 960334 h 3702056"/>
                  <a:gd name="connsiteX161" fmla="*/ 5616097 w 11401127"/>
                  <a:gd name="connsiteY161" fmla="*/ 1394531 h 3702056"/>
                  <a:gd name="connsiteX162" fmla="*/ 5493425 w 11401127"/>
                  <a:gd name="connsiteY162" fmla="*/ 1449510 h 3702056"/>
                  <a:gd name="connsiteX163" fmla="*/ 5341852 w 11401127"/>
                  <a:gd name="connsiteY163" fmla="*/ 1515062 h 3702056"/>
                  <a:gd name="connsiteX164" fmla="*/ 5321941 w 11401127"/>
                  <a:gd name="connsiteY164" fmla="*/ 1522816 h 3702056"/>
                  <a:gd name="connsiteX165" fmla="*/ 5311023 w 11401127"/>
                  <a:gd name="connsiteY165" fmla="*/ 1527045 h 3702056"/>
                  <a:gd name="connsiteX166" fmla="*/ 5251291 w 11401127"/>
                  <a:gd name="connsiteY166" fmla="*/ 1552420 h 3702056"/>
                  <a:gd name="connsiteX167" fmla="*/ 5225601 w 11401127"/>
                  <a:gd name="connsiteY167" fmla="*/ 1562993 h 3702056"/>
                  <a:gd name="connsiteX168" fmla="*/ 5133757 w 11401127"/>
                  <a:gd name="connsiteY168" fmla="*/ 1600351 h 3702056"/>
                  <a:gd name="connsiteX169" fmla="*/ 5019435 w 11401127"/>
                  <a:gd name="connsiteY169" fmla="*/ 1646167 h 3702056"/>
                  <a:gd name="connsiteX170" fmla="*/ 4856943 w 11401127"/>
                  <a:gd name="connsiteY170" fmla="*/ 1708900 h 3702056"/>
                  <a:gd name="connsiteX171" fmla="*/ 4708579 w 11401127"/>
                  <a:gd name="connsiteY171" fmla="*/ 1763879 h 3702056"/>
                  <a:gd name="connsiteX172" fmla="*/ 4537096 w 11401127"/>
                  <a:gd name="connsiteY172" fmla="*/ 1825202 h 3702056"/>
                  <a:gd name="connsiteX173" fmla="*/ 4378457 w 11401127"/>
                  <a:gd name="connsiteY173" fmla="*/ 1878772 h 3702056"/>
                  <a:gd name="connsiteX174" fmla="*/ 4288541 w 11401127"/>
                  <a:gd name="connsiteY174" fmla="*/ 1908376 h 3702056"/>
                  <a:gd name="connsiteX175" fmla="*/ 4285972 w 11401127"/>
                  <a:gd name="connsiteY175" fmla="*/ 1909081 h 3702056"/>
                  <a:gd name="connsiteX176" fmla="*/ 4269272 w 11401127"/>
                  <a:gd name="connsiteY176" fmla="*/ 1897099 h 3702056"/>
                  <a:gd name="connsiteX177" fmla="*/ 4279548 w 11401127"/>
                  <a:gd name="connsiteY177" fmla="*/ 1875953 h 3702056"/>
                  <a:gd name="connsiteX178" fmla="*/ 4369466 w 11401127"/>
                  <a:gd name="connsiteY178" fmla="*/ 1846348 h 3702056"/>
                  <a:gd name="connsiteX179" fmla="*/ 4528104 w 11401127"/>
                  <a:gd name="connsiteY179" fmla="*/ 1792779 h 3702056"/>
                  <a:gd name="connsiteX180" fmla="*/ 4698945 w 11401127"/>
                  <a:gd name="connsiteY180" fmla="*/ 1731456 h 3702056"/>
                  <a:gd name="connsiteX181" fmla="*/ 4847309 w 11401127"/>
                  <a:gd name="connsiteY181" fmla="*/ 1676476 h 3702056"/>
                  <a:gd name="connsiteX182" fmla="*/ 5009159 w 11401127"/>
                  <a:gd name="connsiteY182" fmla="*/ 1614448 h 3702056"/>
                  <a:gd name="connsiteX183" fmla="*/ 5122839 w 11401127"/>
                  <a:gd name="connsiteY183" fmla="*/ 1568632 h 3702056"/>
                  <a:gd name="connsiteX184" fmla="*/ 5214682 w 11401127"/>
                  <a:gd name="connsiteY184" fmla="*/ 1531274 h 3702056"/>
                  <a:gd name="connsiteX185" fmla="*/ 5240372 w 11401127"/>
                  <a:gd name="connsiteY185" fmla="*/ 1520701 h 3702056"/>
                  <a:gd name="connsiteX186" fmla="*/ 5300105 w 11401127"/>
                  <a:gd name="connsiteY186" fmla="*/ 1496031 h 3702056"/>
                  <a:gd name="connsiteX187" fmla="*/ 5311023 w 11401127"/>
                  <a:gd name="connsiteY187" fmla="*/ 1491097 h 3702056"/>
                  <a:gd name="connsiteX188" fmla="*/ 5330291 w 11401127"/>
                  <a:gd name="connsiteY188" fmla="*/ 1483343 h 3702056"/>
                  <a:gd name="connsiteX189" fmla="*/ 5482506 w 11401127"/>
                  <a:gd name="connsiteY189" fmla="*/ 1417791 h 3702056"/>
                  <a:gd name="connsiteX190" fmla="*/ 5604536 w 11401127"/>
                  <a:gd name="connsiteY190" fmla="*/ 1363517 h 3702056"/>
                  <a:gd name="connsiteX191" fmla="*/ 6490216 w 11401127"/>
                  <a:gd name="connsiteY191" fmla="*/ 930025 h 3702056"/>
                  <a:gd name="connsiteX192" fmla="*/ 6576279 w 11401127"/>
                  <a:gd name="connsiteY192" fmla="*/ 884209 h 3702056"/>
                  <a:gd name="connsiteX193" fmla="*/ 6626375 w 11401127"/>
                  <a:gd name="connsiteY193" fmla="*/ 856719 h 3702056"/>
                  <a:gd name="connsiteX194" fmla="*/ 6653350 w 11401127"/>
                  <a:gd name="connsiteY194" fmla="*/ 842622 h 3702056"/>
                  <a:gd name="connsiteX195" fmla="*/ 6693813 w 11401127"/>
                  <a:gd name="connsiteY195" fmla="*/ 820066 h 3702056"/>
                  <a:gd name="connsiteX196" fmla="*/ 6777949 w 11401127"/>
                  <a:gd name="connsiteY196" fmla="*/ 774250 h 3702056"/>
                  <a:gd name="connsiteX197" fmla="*/ 6873005 w 11401127"/>
                  <a:gd name="connsiteY197" fmla="*/ 721385 h 3702056"/>
                  <a:gd name="connsiteX198" fmla="*/ 6884727 w 11401127"/>
                  <a:gd name="connsiteY198" fmla="*/ 720505 h 3702056"/>
                  <a:gd name="connsiteX199" fmla="*/ 11401127 w 11401127"/>
                  <a:gd name="connsiteY199" fmla="*/ 0 h 3702056"/>
                  <a:gd name="connsiteX200" fmla="*/ 11401127 w 11401127"/>
                  <a:gd name="connsiteY200" fmla="*/ 76267 h 3702056"/>
                  <a:gd name="connsiteX201" fmla="*/ 11369856 w 11401127"/>
                  <a:gd name="connsiteY201" fmla="*/ 97181 h 3702056"/>
                  <a:gd name="connsiteX202" fmla="*/ 11193939 w 11401127"/>
                  <a:gd name="connsiteY202" fmla="*/ 214837 h 3702056"/>
                  <a:gd name="connsiteX203" fmla="*/ 10938407 w 11401127"/>
                  <a:gd name="connsiteY203" fmla="*/ 386937 h 3702056"/>
                  <a:gd name="connsiteX204" fmla="*/ 10023502 w 11401127"/>
                  <a:gd name="connsiteY204" fmla="*/ 999163 h 3702056"/>
                  <a:gd name="connsiteX205" fmla="*/ 9924628 w 11401127"/>
                  <a:gd name="connsiteY205" fmla="*/ 1064054 h 3702056"/>
                  <a:gd name="connsiteX206" fmla="*/ 9830890 w 11401127"/>
                  <a:gd name="connsiteY206" fmla="*/ 1125417 h 3702056"/>
                  <a:gd name="connsiteX207" fmla="*/ 9779527 w 11401127"/>
                  <a:gd name="connsiteY207" fmla="*/ 1158568 h 3702056"/>
                  <a:gd name="connsiteX208" fmla="*/ 9656897 w 11401127"/>
                  <a:gd name="connsiteY208" fmla="*/ 1238270 h 3702056"/>
                  <a:gd name="connsiteX209" fmla="*/ 9504092 w 11401127"/>
                  <a:gd name="connsiteY209" fmla="*/ 1337016 h 3702056"/>
                  <a:gd name="connsiteX210" fmla="*/ 9373758 w 11401127"/>
                  <a:gd name="connsiteY210" fmla="*/ 1419540 h 3702056"/>
                  <a:gd name="connsiteX211" fmla="*/ 9310196 w 11401127"/>
                  <a:gd name="connsiteY211" fmla="*/ 1459038 h 3702056"/>
                  <a:gd name="connsiteX212" fmla="*/ 9190135 w 11401127"/>
                  <a:gd name="connsiteY212" fmla="*/ 1534508 h 3702056"/>
                  <a:gd name="connsiteX213" fmla="*/ 9125289 w 11401127"/>
                  <a:gd name="connsiteY213" fmla="*/ 1574712 h 3702056"/>
                  <a:gd name="connsiteX214" fmla="*/ 9111806 w 11401127"/>
                  <a:gd name="connsiteY214" fmla="*/ 1578944 h 3702056"/>
                  <a:gd name="connsiteX215" fmla="*/ 9085483 w 11401127"/>
                  <a:gd name="connsiteY215" fmla="*/ 1562016 h 3702056"/>
                  <a:gd name="connsiteX216" fmla="*/ 9096397 w 11401127"/>
                  <a:gd name="connsiteY216" fmla="*/ 1518286 h 3702056"/>
                  <a:gd name="connsiteX217" fmla="*/ 9161243 w 11401127"/>
                  <a:gd name="connsiteY217" fmla="*/ 1478082 h 3702056"/>
                  <a:gd name="connsiteX218" fmla="*/ 9280662 w 11401127"/>
                  <a:gd name="connsiteY218" fmla="*/ 1403317 h 3702056"/>
                  <a:gd name="connsiteX219" fmla="*/ 9344224 w 11401127"/>
                  <a:gd name="connsiteY219" fmla="*/ 1363113 h 3702056"/>
                  <a:gd name="connsiteX220" fmla="*/ 9474558 w 11401127"/>
                  <a:gd name="connsiteY220" fmla="*/ 1280590 h 3702056"/>
                  <a:gd name="connsiteX221" fmla="*/ 9627364 w 11401127"/>
                  <a:gd name="connsiteY221" fmla="*/ 1182549 h 3702056"/>
                  <a:gd name="connsiteX222" fmla="*/ 9749351 w 11401127"/>
                  <a:gd name="connsiteY222" fmla="*/ 1102847 h 3702056"/>
                  <a:gd name="connsiteX223" fmla="*/ 9800714 w 11401127"/>
                  <a:gd name="connsiteY223" fmla="*/ 1069696 h 3702056"/>
                  <a:gd name="connsiteX224" fmla="*/ 9894452 w 11401127"/>
                  <a:gd name="connsiteY224" fmla="*/ 1008333 h 3702056"/>
                  <a:gd name="connsiteX225" fmla="*/ 9992684 w 11401127"/>
                  <a:gd name="connsiteY225" fmla="*/ 943442 h 3702056"/>
                  <a:gd name="connsiteX226" fmla="*/ 10907590 w 11401127"/>
                  <a:gd name="connsiteY226" fmla="*/ 331922 h 3702056"/>
                  <a:gd name="connsiteX227" fmla="*/ 11163121 w 11401127"/>
                  <a:gd name="connsiteY227" fmla="*/ 159821 h 3702056"/>
                  <a:gd name="connsiteX228" fmla="*/ 11392891 w 11401127"/>
                  <a:gd name="connsiteY228" fmla="*/ 5531 h 370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11401127" h="3702056">
                    <a:moveTo>
                      <a:pt x="1729351" y="3557385"/>
                    </a:moveTo>
                    <a:cubicBezTo>
                      <a:pt x="1745393" y="3555987"/>
                      <a:pt x="1759510" y="3569264"/>
                      <a:pt x="1760793" y="3586734"/>
                    </a:cubicBezTo>
                    <a:cubicBezTo>
                      <a:pt x="1762077" y="3604902"/>
                      <a:pt x="1749885" y="3620276"/>
                      <a:pt x="1733843" y="3621673"/>
                    </a:cubicBezTo>
                    <a:cubicBezTo>
                      <a:pt x="1732559" y="3621673"/>
                      <a:pt x="1625399" y="3630059"/>
                      <a:pt x="1467546" y="3640540"/>
                    </a:cubicBezTo>
                    <a:cubicBezTo>
                      <a:pt x="1285950" y="3653118"/>
                      <a:pt x="1072271" y="3664998"/>
                      <a:pt x="881692" y="3674082"/>
                    </a:cubicBezTo>
                    <a:cubicBezTo>
                      <a:pt x="725763" y="3681070"/>
                      <a:pt x="581385" y="3686660"/>
                      <a:pt x="467166" y="3690853"/>
                    </a:cubicBezTo>
                    <a:cubicBezTo>
                      <a:pt x="396582" y="3692949"/>
                      <a:pt x="338189" y="3694347"/>
                      <a:pt x="295838" y="3695744"/>
                    </a:cubicBezTo>
                    <a:cubicBezTo>
                      <a:pt x="137985" y="3699937"/>
                      <a:pt x="30824" y="3702033"/>
                      <a:pt x="29541" y="3702033"/>
                    </a:cubicBezTo>
                    <a:cubicBezTo>
                      <a:pt x="13499" y="3702732"/>
                      <a:pt x="23" y="3688058"/>
                      <a:pt x="23" y="3670588"/>
                    </a:cubicBezTo>
                    <a:cubicBezTo>
                      <a:pt x="-618" y="3653118"/>
                      <a:pt x="12215" y="3638444"/>
                      <a:pt x="28257" y="3637745"/>
                    </a:cubicBezTo>
                    <a:cubicBezTo>
                      <a:pt x="28257" y="3637745"/>
                      <a:pt x="28899" y="3637745"/>
                      <a:pt x="28899" y="3637745"/>
                    </a:cubicBezTo>
                    <a:cubicBezTo>
                      <a:pt x="30182" y="3637745"/>
                      <a:pt x="136701" y="3635649"/>
                      <a:pt x="294554" y="3631456"/>
                    </a:cubicBezTo>
                    <a:cubicBezTo>
                      <a:pt x="404923" y="3628661"/>
                      <a:pt x="628228" y="3621673"/>
                      <a:pt x="879125" y="3609794"/>
                    </a:cubicBezTo>
                    <a:cubicBezTo>
                      <a:pt x="1069704" y="3600710"/>
                      <a:pt x="1282742" y="3588830"/>
                      <a:pt x="1463695" y="3576252"/>
                    </a:cubicBezTo>
                    <a:cubicBezTo>
                      <a:pt x="1621549" y="3565770"/>
                      <a:pt x="1728068" y="3557385"/>
                      <a:pt x="1729351" y="3557385"/>
                    </a:cubicBezTo>
                    <a:close/>
                    <a:moveTo>
                      <a:pt x="3351235" y="2875077"/>
                    </a:moveTo>
                    <a:cubicBezTo>
                      <a:pt x="3367295" y="2872959"/>
                      <a:pt x="3382070" y="2884962"/>
                      <a:pt x="3384640" y="2903320"/>
                    </a:cubicBezTo>
                    <a:cubicBezTo>
                      <a:pt x="3386566" y="2920972"/>
                      <a:pt x="3375646" y="2937212"/>
                      <a:pt x="3359586" y="2940036"/>
                    </a:cubicBezTo>
                    <a:cubicBezTo>
                      <a:pt x="3261942" y="2954864"/>
                      <a:pt x="3261942" y="2954864"/>
                      <a:pt x="3261942" y="2954864"/>
                    </a:cubicBezTo>
                    <a:cubicBezTo>
                      <a:pt x="3233034" y="2959100"/>
                      <a:pt x="3198345" y="2964043"/>
                      <a:pt x="3158516" y="2970397"/>
                    </a:cubicBezTo>
                    <a:cubicBezTo>
                      <a:pt x="3081428" y="2981694"/>
                      <a:pt x="3081428" y="2981694"/>
                      <a:pt x="3081428" y="2981694"/>
                    </a:cubicBezTo>
                    <a:cubicBezTo>
                      <a:pt x="3004341" y="2992286"/>
                      <a:pt x="3004341" y="2992286"/>
                      <a:pt x="3004341" y="2992286"/>
                    </a:cubicBezTo>
                    <a:cubicBezTo>
                      <a:pt x="2904769" y="3006407"/>
                      <a:pt x="2782072" y="3021941"/>
                      <a:pt x="2640102" y="3039592"/>
                    </a:cubicBezTo>
                    <a:cubicBezTo>
                      <a:pt x="2510980" y="3055126"/>
                      <a:pt x="2369653" y="3070660"/>
                      <a:pt x="2220617" y="3086193"/>
                    </a:cubicBezTo>
                    <a:cubicBezTo>
                      <a:pt x="2088926" y="3098902"/>
                      <a:pt x="1947599" y="3112318"/>
                      <a:pt x="1801133" y="3124321"/>
                    </a:cubicBezTo>
                    <a:cubicBezTo>
                      <a:pt x="1654667" y="3136324"/>
                      <a:pt x="1654667" y="3136324"/>
                      <a:pt x="1654667" y="3136324"/>
                    </a:cubicBezTo>
                    <a:cubicBezTo>
                      <a:pt x="1518478" y="3146209"/>
                      <a:pt x="1518478" y="3146209"/>
                      <a:pt x="1518478" y="3146209"/>
                    </a:cubicBezTo>
                    <a:cubicBezTo>
                      <a:pt x="1357236" y="3156800"/>
                      <a:pt x="1357236" y="3156800"/>
                      <a:pt x="1357236" y="3156800"/>
                    </a:cubicBezTo>
                    <a:cubicBezTo>
                      <a:pt x="1226830" y="3165273"/>
                      <a:pt x="1226830" y="3165273"/>
                      <a:pt x="1226830" y="3165273"/>
                    </a:cubicBezTo>
                    <a:cubicBezTo>
                      <a:pt x="1076510" y="3173746"/>
                      <a:pt x="1076510" y="3173746"/>
                      <a:pt x="1076510" y="3173746"/>
                    </a:cubicBezTo>
                    <a:cubicBezTo>
                      <a:pt x="1075867" y="3173746"/>
                      <a:pt x="1075867" y="3173746"/>
                      <a:pt x="1075867" y="3173746"/>
                    </a:cubicBezTo>
                    <a:cubicBezTo>
                      <a:pt x="1059807" y="3174452"/>
                      <a:pt x="1045674" y="3161037"/>
                      <a:pt x="1045032" y="3143385"/>
                    </a:cubicBezTo>
                    <a:cubicBezTo>
                      <a:pt x="1044390" y="3125027"/>
                      <a:pt x="1056595" y="3109494"/>
                      <a:pt x="1073298" y="3108787"/>
                    </a:cubicBezTo>
                    <a:cubicBezTo>
                      <a:pt x="1223618" y="3100315"/>
                      <a:pt x="1223618" y="3100315"/>
                      <a:pt x="1223618" y="3100315"/>
                    </a:cubicBezTo>
                    <a:cubicBezTo>
                      <a:pt x="1354025" y="3091842"/>
                      <a:pt x="1354025" y="3091842"/>
                      <a:pt x="1354025" y="3091842"/>
                    </a:cubicBezTo>
                    <a:cubicBezTo>
                      <a:pt x="1514624" y="3081251"/>
                      <a:pt x="1514624" y="3081251"/>
                      <a:pt x="1514624" y="3081251"/>
                    </a:cubicBezTo>
                    <a:cubicBezTo>
                      <a:pt x="1698349" y="3067129"/>
                      <a:pt x="1698349" y="3067129"/>
                      <a:pt x="1698349" y="3067129"/>
                    </a:cubicBezTo>
                    <a:cubicBezTo>
                      <a:pt x="1796636" y="3059362"/>
                      <a:pt x="1796636" y="3059362"/>
                      <a:pt x="1796636" y="3059362"/>
                    </a:cubicBezTo>
                    <a:cubicBezTo>
                      <a:pt x="1943102" y="3047359"/>
                      <a:pt x="2083787" y="3034650"/>
                      <a:pt x="2215478" y="3021234"/>
                    </a:cubicBezTo>
                    <a:cubicBezTo>
                      <a:pt x="2363872" y="3005701"/>
                      <a:pt x="2504557" y="2990167"/>
                      <a:pt x="2633678" y="2974634"/>
                    </a:cubicBezTo>
                    <a:cubicBezTo>
                      <a:pt x="2775648" y="2957688"/>
                      <a:pt x="2897703" y="2941448"/>
                      <a:pt x="2997275" y="2928033"/>
                    </a:cubicBezTo>
                    <a:cubicBezTo>
                      <a:pt x="3073720" y="2917442"/>
                      <a:pt x="3073720" y="2917442"/>
                      <a:pt x="3073720" y="2917442"/>
                    </a:cubicBezTo>
                    <a:cubicBezTo>
                      <a:pt x="3150807" y="2906145"/>
                      <a:pt x="3150807" y="2906145"/>
                      <a:pt x="3150807" y="2906145"/>
                    </a:cubicBezTo>
                    <a:cubicBezTo>
                      <a:pt x="3190636" y="2899790"/>
                      <a:pt x="3224683" y="2894847"/>
                      <a:pt x="3253591" y="2890611"/>
                    </a:cubicBezTo>
                    <a:cubicBezTo>
                      <a:pt x="3351235" y="2875077"/>
                      <a:pt x="3351235" y="2875077"/>
                      <a:pt x="3351235" y="2875077"/>
                    </a:cubicBezTo>
                    <a:close/>
                    <a:moveTo>
                      <a:pt x="7391981" y="2609669"/>
                    </a:moveTo>
                    <a:cubicBezTo>
                      <a:pt x="7399117" y="2612319"/>
                      <a:pt x="7405371" y="2617973"/>
                      <a:pt x="7409219" y="2626100"/>
                    </a:cubicBezTo>
                    <a:cubicBezTo>
                      <a:pt x="7416275" y="2642355"/>
                      <a:pt x="7409861" y="2661437"/>
                      <a:pt x="7395750" y="2669211"/>
                    </a:cubicBezTo>
                    <a:cubicBezTo>
                      <a:pt x="7341872" y="2698186"/>
                      <a:pt x="7341872" y="2698186"/>
                      <a:pt x="7341872" y="2698186"/>
                    </a:cubicBezTo>
                    <a:cubicBezTo>
                      <a:pt x="7341872" y="2698186"/>
                      <a:pt x="7341872" y="2698893"/>
                      <a:pt x="7341872" y="2698893"/>
                    </a:cubicBezTo>
                    <a:cubicBezTo>
                      <a:pt x="7054529" y="2850838"/>
                      <a:pt x="7054529" y="2850838"/>
                      <a:pt x="7054529" y="2850838"/>
                    </a:cubicBezTo>
                    <a:cubicBezTo>
                      <a:pt x="7054529" y="2850838"/>
                      <a:pt x="7054529" y="2851545"/>
                      <a:pt x="7053887" y="2851545"/>
                    </a:cubicBezTo>
                    <a:cubicBezTo>
                      <a:pt x="6769748" y="2998544"/>
                      <a:pt x="6769748" y="2998544"/>
                      <a:pt x="6769748" y="2998544"/>
                    </a:cubicBezTo>
                    <a:cubicBezTo>
                      <a:pt x="6484327" y="3142715"/>
                      <a:pt x="6484327" y="3142715"/>
                      <a:pt x="6484327" y="3142715"/>
                    </a:cubicBezTo>
                    <a:cubicBezTo>
                      <a:pt x="6192494" y="3286887"/>
                      <a:pt x="6192494" y="3286887"/>
                      <a:pt x="6192494" y="3286887"/>
                    </a:cubicBezTo>
                    <a:cubicBezTo>
                      <a:pt x="6137975" y="3313035"/>
                      <a:pt x="6137975" y="3313035"/>
                      <a:pt x="6137975" y="3313035"/>
                    </a:cubicBezTo>
                    <a:cubicBezTo>
                      <a:pt x="6134768" y="3314449"/>
                      <a:pt x="6130919" y="3315862"/>
                      <a:pt x="6127072" y="3315862"/>
                    </a:cubicBezTo>
                    <a:cubicBezTo>
                      <a:pt x="6115525" y="3315862"/>
                      <a:pt x="6103981" y="3308795"/>
                      <a:pt x="6098851" y="3296074"/>
                    </a:cubicBezTo>
                    <a:cubicBezTo>
                      <a:pt x="6092437" y="3279819"/>
                      <a:pt x="6099491" y="3260738"/>
                      <a:pt x="6114244" y="3253671"/>
                    </a:cubicBezTo>
                    <a:cubicBezTo>
                      <a:pt x="6168763" y="3226815"/>
                      <a:pt x="6168763" y="3226815"/>
                      <a:pt x="6168763" y="3226815"/>
                    </a:cubicBezTo>
                    <a:cubicBezTo>
                      <a:pt x="6459954" y="3083350"/>
                      <a:pt x="6459954" y="3083350"/>
                      <a:pt x="6459954" y="3083350"/>
                    </a:cubicBezTo>
                    <a:cubicBezTo>
                      <a:pt x="6744734" y="2939885"/>
                      <a:pt x="6744734" y="2939885"/>
                      <a:pt x="6744734" y="2939885"/>
                    </a:cubicBezTo>
                    <a:cubicBezTo>
                      <a:pt x="7028873" y="2792180"/>
                      <a:pt x="7028873" y="2792180"/>
                      <a:pt x="7028873" y="2792180"/>
                    </a:cubicBezTo>
                    <a:cubicBezTo>
                      <a:pt x="7316217" y="2640235"/>
                      <a:pt x="7316217" y="2640235"/>
                      <a:pt x="7316217" y="2640235"/>
                    </a:cubicBezTo>
                    <a:cubicBezTo>
                      <a:pt x="7369452" y="2611259"/>
                      <a:pt x="7369452" y="2611259"/>
                      <a:pt x="7369452" y="2611259"/>
                    </a:cubicBezTo>
                    <a:cubicBezTo>
                      <a:pt x="7376828" y="2607372"/>
                      <a:pt x="7384846" y="2607019"/>
                      <a:pt x="7391981" y="2609669"/>
                    </a:cubicBezTo>
                    <a:close/>
                    <a:moveTo>
                      <a:pt x="4269113" y="2213392"/>
                    </a:moveTo>
                    <a:cubicBezTo>
                      <a:pt x="4277462" y="2211277"/>
                      <a:pt x="4285812" y="2216211"/>
                      <a:pt x="4288381" y="2225374"/>
                    </a:cubicBezTo>
                    <a:cubicBezTo>
                      <a:pt x="4290950" y="2233832"/>
                      <a:pt x="4285812" y="2243700"/>
                      <a:pt x="4277462" y="2245815"/>
                    </a:cubicBezTo>
                    <a:cubicBezTo>
                      <a:pt x="4131663" y="2291630"/>
                      <a:pt x="4131663" y="2291630"/>
                      <a:pt x="4131663" y="2291630"/>
                    </a:cubicBezTo>
                    <a:cubicBezTo>
                      <a:pt x="3998711" y="2331102"/>
                      <a:pt x="3998711" y="2331102"/>
                      <a:pt x="3998711" y="2331102"/>
                    </a:cubicBezTo>
                    <a:cubicBezTo>
                      <a:pt x="3994857" y="2332512"/>
                      <a:pt x="3991004" y="2333216"/>
                      <a:pt x="3987150" y="2334626"/>
                    </a:cubicBezTo>
                    <a:cubicBezTo>
                      <a:pt x="3980728" y="2336741"/>
                      <a:pt x="3973663" y="2338855"/>
                      <a:pt x="3966597" y="2340970"/>
                    </a:cubicBezTo>
                    <a:cubicBezTo>
                      <a:pt x="3825938" y="2380441"/>
                      <a:pt x="3825938" y="2380441"/>
                      <a:pt x="3825938" y="2380441"/>
                    </a:cubicBezTo>
                    <a:cubicBezTo>
                      <a:pt x="3815020" y="2383966"/>
                      <a:pt x="3801530" y="2387490"/>
                      <a:pt x="3788042" y="2391014"/>
                    </a:cubicBezTo>
                    <a:cubicBezTo>
                      <a:pt x="3710970" y="2412160"/>
                      <a:pt x="3710970" y="2412160"/>
                      <a:pt x="3710970" y="2412160"/>
                    </a:cubicBezTo>
                    <a:cubicBezTo>
                      <a:pt x="3701336" y="2414274"/>
                      <a:pt x="3691702" y="2417094"/>
                      <a:pt x="3682066" y="2419208"/>
                    </a:cubicBezTo>
                    <a:cubicBezTo>
                      <a:pt x="3665367" y="2424142"/>
                      <a:pt x="3648025" y="2429076"/>
                      <a:pt x="3630042" y="2433305"/>
                    </a:cubicBezTo>
                    <a:cubicBezTo>
                      <a:pt x="3547829" y="2454451"/>
                      <a:pt x="3547829" y="2454451"/>
                      <a:pt x="3547829" y="2454451"/>
                    </a:cubicBezTo>
                    <a:cubicBezTo>
                      <a:pt x="3537553" y="2457270"/>
                      <a:pt x="3527919" y="2459385"/>
                      <a:pt x="3517642" y="2462204"/>
                    </a:cubicBezTo>
                    <a:cubicBezTo>
                      <a:pt x="3500301" y="2466433"/>
                      <a:pt x="3481675" y="2471367"/>
                      <a:pt x="3463692" y="2475596"/>
                    </a:cubicBezTo>
                    <a:cubicBezTo>
                      <a:pt x="3378909" y="2496037"/>
                      <a:pt x="3378909" y="2496037"/>
                      <a:pt x="3378909" y="2496037"/>
                    </a:cubicBezTo>
                    <a:cubicBezTo>
                      <a:pt x="3368633" y="2498856"/>
                      <a:pt x="3358999" y="2500971"/>
                      <a:pt x="3348722" y="2503790"/>
                    </a:cubicBezTo>
                    <a:cubicBezTo>
                      <a:pt x="3330738" y="2508019"/>
                      <a:pt x="3312112" y="2512249"/>
                      <a:pt x="3294128" y="2516478"/>
                    </a:cubicBezTo>
                    <a:cubicBezTo>
                      <a:pt x="3209347" y="2535509"/>
                      <a:pt x="3209347" y="2535509"/>
                      <a:pt x="3209347" y="2535509"/>
                    </a:cubicBezTo>
                    <a:cubicBezTo>
                      <a:pt x="3199713" y="2538328"/>
                      <a:pt x="3190078" y="2540443"/>
                      <a:pt x="3179802" y="2542557"/>
                    </a:cubicBezTo>
                    <a:cubicBezTo>
                      <a:pt x="3162460" y="2546786"/>
                      <a:pt x="3144476" y="2551015"/>
                      <a:pt x="3126493" y="2554540"/>
                    </a:cubicBezTo>
                    <a:cubicBezTo>
                      <a:pt x="2966564" y="2589077"/>
                      <a:pt x="2966564" y="2589077"/>
                      <a:pt x="2966564" y="2589077"/>
                    </a:cubicBezTo>
                    <a:cubicBezTo>
                      <a:pt x="2891417" y="2603879"/>
                      <a:pt x="2891417" y="2603879"/>
                      <a:pt x="2891417" y="2603879"/>
                    </a:cubicBezTo>
                    <a:cubicBezTo>
                      <a:pt x="2881783" y="2605994"/>
                      <a:pt x="2872149" y="2608108"/>
                      <a:pt x="2862515" y="2609518"/>
                    </a:cubicBezTo>
                    <a:cubicBezTo>
                      <a:pt x="2823978" y="2617271"/>
                      <a:pt x="2787368" y="2625025"/>
                      <a:pt x="2752684" y="2630663"/>
                    </a:cubicBezTo>
                    <a:cubicBezTo>
                      <a:pt x="2636431" y="2652514"/>
                      <a:pt x="2636431" y="2652514"/>
                      <a:pt x="2636431" y="2652514"/>
                    </a:cubicBezTo>
                    <a:cubicBezTo>
                      <a:pt x="2466869" y="2682118"/>
                      <a:pt x="2466869" y="2682118"/>
                      <a:pt x="2466869" y="2682118"/>
                    </a:cubicBezTo>
                    <a:cubicBezTo>
                      <a:pt x="2466869" y="2682118"/>
                      <a:pt x="2466869" y="2682118"/>
                      <a:pt x="2466227" y="2682118"/>
                    </a:cubicBezTo>
                    <a:cubicBezTo>
                      <a:pt x="2458519" y="2683527"/>
                      <a:pt x="2450812" y="2677184"/>
                      <a:pt x="2449527" y="2668021"/>
                    </a:cubicBezTo>
                    <a:cubicBezTo>
                      <a:pt x="2448242" y="2658857"/>
                      <a:pt x="2454023" y="2650399"/>
                      <a:pt x="2462373" y="2648990"/>
                    </a:cubicBezTo>
                    <a:cubicBezTo>
                      <a:pt x="2631293" y="2619386"/>
                      <a:pt x="2631293" y="2619386"/>
                      <a:pt x="2631293" y="2619386"/>
                    </a:cubicBezTo>
                    <a:cubicBezTo>
                      <a:pt x="2748189" y="2597535"/>
                      <a:pt x="2748189" y="2597535"/>
                      <a:pt x="2748189" y="2597535"/>
                    </a:cubicBezTo>
                    <a:cubicBezTo>
                      <a:pt x="2782229" y="2591192"/>
                      <a:pt x="2818840" y="2584143"/>
                      <a:pt x="2856734" y="2576390"/>
                    </a:cubicBezTo>
                    <a:cubicBezTo>
                      <a:pt x="2866368" y="2574275"/>
                      <a:pt x="2876002" y="2572866"/>
                      <a:pt x="2885637" y="2570751"/>
                    </a:cubicBezTo>
                    <a:cubicBezTo>
                      <a:pt x="2961426" y="2555244"/>
                      <a:pt x="2961426" y="2555244"/>
                      <a:pt x="2961426" y="2555244"/>
                    </a:cubicBezTo>
                    <a:cubicBezTo>
                      <a:pt x="3120712" y="2521412"/>
                      <a:pt x="3120712" y="2521412"/>
                      <a:pt x="3120712" y="2521412"/>
                    </a:cubicBezTo>
                    <a:cubicBezTo>
                      <a:pt x="3138054" y="2517887"/>
                      <a:pt x="3156037" y="2513658"/>
                      <a:pt x="3173379" y="2509429"/>
                    </a:cubicBezTo>
                    <a:cubicBezTo>
                      <a:pt x="3183656" y="2507315"/>
                      <a:pt x="3193290" y="2505200"/>
                      <a:pt x="3203566" y="2502381"/>
                    </a:cubicBezTo>
                    <a:cubicBezTo>
                      <a:pt x="3287705" y="2483350"/>
                      <a:pt x="3287705" y="2483350"/>
                      <a:pt x="3287705" y="2483350"/>
                    </a:cubicBezTo>
                    <a:cubicBezTo>
                      <a:pt x="3305689" y="2479121"/>
                      <a:pt x="3324315" y="2474891"/>
                      <a:pt x="3341657" y="2470662"/>
                    </a:cubicBezTo>
                    <a:cubicBezTo>
                      <a:pt x="3351934" y="2467843"/>
                      <a:pt x="3362210" y="2465728"/>
                      <a:pt x="3372486" y="2462909"/>
                    </a:cubicBezTo>
                    <a:cubicBezTo>
                      <a:pt x="3457267" y="2442468"/>
                      <a:pt x="3457267" y="2442468"/>
                      <a:pt x="3457267" y="2442468"/>
                    </a:cubicBezTo>
                    <a:cubicBezTo>
                      <a:pt x="3474610" y="2438239"/>
                      <a:pt x="3493236" y="2434010"/>
                      <a:pt x="3510578" y="2429076"/>
                    </a:cubicBezTo>
                    <a:cubicBezTo>
                      <a:pt x="3520854" y="2426257"/>
                      <a:pt x="3530488" y="2424142"/>
                      <a:pt x="3540764" y="2421323"/>
                    </a:cubicBezTo>
                    <a:cubicBezTo>
                      <a:pt x="3622977" y="2400177"/>
                      <a:pt x="3622977" y="2400177"/>
                      <a:pt x="3622977" y="2400177"/>
                    </a:cubicBezTo>
                    <a:cubicBezTo>
                      <a:pt x="3640318" y="2395948"/>
                      <a:pt x="3658301" y="2391014"/>
                      <a:pt x="3675001" y="2386785"/>
                    </a:cubicBezTo>
                    <a:cubicBezTo>
                      <a:pt x="3684637" y="2383966"/>
                      <a:pt x="3693629" y="2381146"/>
                      <a:pt x="3703263" y="2379032"/>
                    </a:cubicBezTo>
                    <a:cubicBezTo>
                      <a:pt x="3780977" y="2357886"/>
                      <a:pt x="3780977" y="2357886"/>
                      <a:pt x="3780977" y="2357886"/>
                    </a:cubicBezTo>
                    <a:cubicBezTo>
                      <a:pt x="3794465" y="2354362"/>
                      <a:pt x="3807312" y="2350838"/>
                      <a:pt x="3818231" y="2348018"/>
                    </a:cubicBezTo>
                    <a:cubicBezTo>
                      <a:pt x="3958890" y="2307842"/>
                      <a:pt x="3958890" y="2307842"/>
                      <a:pt x="3958890" y="2307842"/>
                    </a:cubicBezTo>
                    <a:cubicBezTo>
                      <a:pt x="3965312" y="2305727"/>
                      <a:pt x="3972377" y="2303613"/>
                      <a:pt x="3979443" y="2302203"/>
                    </a:cubicBezTo>
                    <a:cubicBezTo>
                      <a:pt x="3983297" y="2300793"/>
                      <a:pt x="3986508" y="2299384"/>
                      <a:pt x="3990361" y="2298679"/>
                    </a:cubicBezTo>
                    <a:cubicBezTo>
                      <a:pt x="4129736" y="2257093"/>
                      <a:pt x="4129736" y="2257093"/>
                      <a:pt x="4129736" y="2257093"/>
                    </a:cubicBezTo>
                    <a:cubicBezTo>
                      <a:pt x="4269113" y="2213392"/>
                      <a:pt x="4269113" y="2213392"/>
                      <a:pt x="4269113" y="2213392"/>
                    </a:cubicBezTo>
                    <a:close/>
                    <a:moveTo>
                      <a:pt x="9478102" y="2129133"/>
                    </a:moveTo>
                    <a:cubicBezTo>
                      <a:pt x="9485406" y="2131335"/>
                      <a:pt x="9491988" y="2136621"/>
                      <a:pt x="9496162" y="2144373"/>
                    </a:cubicBezTo>
                    <a:cubicBezTo>
                      <a:pt x="9503867" y="2159876"/>
                      <a:pt x="9498730" y="2179608"/>
                      <a:pt x="9484604" y="2188770"/>
                    </a:cubicBezTo>
                    <a:cubicBezTo>
                      <a:pt x="9308667" y="2297296"/>
                      <a:pt x="9308667" y="2297296"/>
                      <a:pt x="9308667" y="2297296"/>
                    </a:cubicBezTo>
                    <a:cubicBezTo>
                      <a:pt x="9290687" y="2308571"/>
                      <a:pt x="9270782" y="2320551"/>
                      <a:pt x="9250877" y="2332531"/>
                    </a:cubicBezTo>
                    <a:cubicBezTo>
                      <a:pt x="9002382" y="2482636"/>
                      <a:pt x="9002382" y="2482636"/>
                      <a:pt x="9002382" y="2482636"/>
                    </a:cubicBezTo>
                    <a:cubicBezTo>
                      <a:pt x="8726918" y="2645425"/>
                      <a:pt x="8726918" y="2645425"/>
                      <a:pt x="8726918" y="2645425"/>
                    </a:cubicBezTo>
                    <a:cubicBezTo>
                      <a:pt x="8726918" y="2646129"/>
                      <a:pt x="8726918" y="2646129"/>
                      <a:pt x="8726918" y="2646129"/>
                    </a:cubicBezTo>
                    <a:cubicBezTo>
                      <a:pt x="8524654" y="2763112"/>
                      <a:pt x="8524654" y="2763112"/>
                      <a:pt x="8524654" y="2763112"/>
                    </a:cubicBezTo>
                    <a:cubicBezTo>
                      <a:pt x="8513738" y="2769454"/>
                      <a:pt x="8502823" y="2775797"/>
                      <a:pt x="8492549" y="2781435"/>
                    </a:cubicBezTo>
                    <a:cubicBezTo>
                      <a:pt x="8473286" y="2792710"/>
                      <a:pt x="8453380" y="2804690"/>
                      <a:pt x="8433475" y="2815261"/>
                    </a:cubicBezTo>
                    <a:cubicBezTo>
                      <a:pt x="8167643" y="2966070"/>
                      <a:pt x="8167643" y="2966070"/>
                      <a:pt x="8167643" y="2966070"/>
                    </a:cubicBezTo>
                    <a:cubicBezTo>
                      <a:pt x="7908874" y="3109127"/>
                      <a:pt x="7908874" y="3109127"/>
                      <a:pt x="7908874" y="3109127"/>
                    </a:cubicBezTo>
                    <a:cubicBezTo>
                      <a:pt x="7890253" y="3119697"/>
                      <a:pt x="7872274" y="3129563"/>
                      <a:pt x="7854295" y="3139429"/>
                    </a:cubicBezTo>
                    <a:cubicBezTo>
                      <a:pt x="7596810" y="3278258"/>
                      <a:pt x="7596810" y="3278258"/>
                      <a:pt x="7596810" y="3278258"/>
                    </a:cubicBezTo>
                    <a:cubicBezTo>
                      <a:pt x="7548010" y="3304333"/>
                      <a:pt x="7548010" y="3304333"/>
                      <a:pt x="7548010" y="3304333"/>
                    </a:cubicBezTo>
                    <a:cubicBezTo>
                      <a:pt x="7544157" y="3306447"/>
                      <a:pt x="7540305" y="3307151"/>
                      <a:pt x="7535810" y="3307856"/>
                    </a:cubicBezTo>
                    <a:cubicBezTo>
                      <a:pt x="7524895" y="3307856"/>
                      <a:pt x="7513979" y="3300809"/>
                      <a:pt x="7508200" y="3289534"/>
                    </a:cubicBezTo>
                    <a:cubicBezTo>
                      <a:pt x="7501137" y="3273325"/>
                      <a:pt x="7507557" y="3253593"/>
                      <a:pt x="7522326" y="3245841"/>
                    </a:cubicBezTo>
                    <a:cubicBezTo>
                      <a:pt x="7571126" y="3220472"/>
                      <a:pt x="7571126" y="3220472"/>
                      <a:pt x="7571126" y="3220472"/>
                    </a:cubicBezTo>
                    <a:cubicBezTo>
                      <a:pt x="7828610" y="3080938"/>
                      <a:pt x="7828610" y="3080938"/>
                      <a:pt x="7828610" y="3080938"/>
                    </a:cubicBezTo>
                    <a:cubicBezTo>
                      <a:pt x="7845947" y="3071777"/>
                      <a:pt x="7863284" y="3061911"/>
                      <a:pt x="7881905" y="3051340"/>
                    </a:cubicBezTo>
                    <a:cubicBezTo>
                      <a:pt x="8140674" y="2908283"/>
                      <a:pt x="8140674" y="2908283"/>
                      <a:pt x="8140674" y="2908283"/>
                    </a:cubicBezTo>
                    <a:cubicBezTo>
                      <a:pt x="8406507" y="2758179"/>
                      <a:pt x="8406507" y="2758179"/>
                      <a:pt x="8406507" y="2758179"/>
                    </a:cubicBezTo>
                    <a:cubicBezTo>
                      <a:pt x="8425770" y="2746904"/>
                      <a:pt x="8445675" y="2735628"/>
                      <a:pt x="8464938" y="2724353"/>
                    </a:cubicBezTo>
                    <a:cubicBezTo>
                      <a:pt x="8475212" y="2718010"/>
                      <a:pt x="8486128" y="2711668"/>
                      <a:pt x="8497044" y="2706030"/>
                    </a:cubicBezTo>
                    <a:cubicBezTo>
                      <a:pt x="8699307" y="2588343"/>
                      <a:pt x="8699307" y="2588343"/>
                      <a:pt x="8699307" y="2588343"/>
                    </a:cubicBezTo>
                    <a:cubicBezTo>
                      <a:pt x="8974129" y="2426258"/>
                      <a:pt x="8974129" y="2426258"/>
                      <a:pt x="8974129" y="2426258"/>
                    </a:cubicBezTo>
                    <a:cubicBezTo>
                      <a:pt x="9221982" y="2276154"/>
                      <a:pt x="9221982" y="2276154"/>
                      <a:pt x="9221982" y="2276154"/>
                    </a:cubicBezTo>
                    <a:cubicBezTo>
                      <a:pt x="9242529" y="2264174"/>
                      <a:pt x="9261793" y="2252194"/>
                      <a:pt x="9279772" y="2240919"/>
                    </a:cubicBezTo>
                    <a:cubicBezTo>
                      <a:pt x="9455709" y="2132393"/>
                      <a:pt x="9455709" y="2132393"/>
                      <a:pt x="9455709" y="2132393"/>
                    </a:cubicBezTo>
                    <a:cubicBezTo>
                      <a:pt x="9462772" y="2127812"/>
                      <a:pt x="9470798" y="2126931"/>
                      <a:pt x="9478102" y="2129133"/>
                    </a:cubicBezTo>
                    <a:close/>
                    <a:moveTo>
                      <a:pt x="6884727" y="720505"/>
                    </a:moveTo>
                    <a:cubicBezTo>
                      <a:pt x="6888419" y="721914"/>
                      <a:pt x="6891631" y="724910"/>
                      <a:pt x="6893558" y="729139"/>
                    </a:cubicBezTo>
                    <a:cubicBezTo>
                      <a:pt x="6897411" y="736893"/>
                      <a:pt x="6894842" y="747465"/>
                      <a:pt x="6887135" y="751694"/>
                    </a:cubicBezTo>
                    <a:cubicBezTo>
                      <a:pt x="6792080" y="804560"/>
                      <a:pt x="6792080" y="804560"/>
                      <a:pt x="6792080" y="804560"/>
                    </a:cubicBezTo>
                    <a:cubicBezTo>
                      <a:pt x="6767673" y="817952"/>
                      <a:pt x="6740057" y="833459"/>
                      <a:pt x="6707300" y="850375"/>
                    </a:cubicBezTo>
                    <a:cubicBezTo>
                      <a:pt x="6694455" y="858129"/>
                      <a:pt x="6680968" y="865178"/>
                      <a:pt x="6666838" y="872931"/>
                    </a:cubicBezTo>
                    <a:cubicBezTo>
                      <a:pt x="6657846" y="877865"/>
                      <a:pt x="6649497" y="882094"/>
                      <a:pt x="6640505" y="887028"/>
                    </a:cubicBezTo>
                    <a:cubicBezTo>
                      <a:pt x="6623806" y="896192"/>
                      <a:pt x="6607107" y="905355"/>
                      <a:pt x="6589766" y="914518"/>
                    </a:cubicBezTo>
                    <a:cubicBezTo>
                      <a:pt x="6503704" y="960334"/>
                      <a:pt x="6503704" y="960334"/>
                      <a:pt x="6503704" y="960334"/>
                    </a:cubicBezTo>
                    <a:cubicBezTo>
                      <a:pt x="6223677" y="1109061"/>
                      <a:pt x="5899978" y="1266950"/>
                      <a:pt x="5616097" y="1394531"/>
                    </a:cubicBezTo>
                    <a:cubicBezTo>
                      <a:pt x="5493425" y="1449510"/>
                      <a:pt x="5493425" y="1449510"/>
                      <a:pt x="5493425" y="1449510"/>
                    </a:cubicBezTo>
                    <a:cubicBezTo>
                      <a:pt x="5341852" y="1515062"/>
                      <a:pt x="5341852" y="1515062"/>
                      <a:pt x="5341852" y="1515062"/>
                    </a:cubicBezTo>
                    <a:cubicBezTo>
                      <a:pt x="5334787" y="1517177"/>
                      <a:pt x="5328364" y="1519996"/>
                      <a:pt x="5321941" y="1522816"/>
                    </a:cubicBezTo>
                    <a:cubicBezTo>
                      <a:pt x="5318088" y="1524226"/>
                      <a:pt x="5314877" y="1525635"/>
                      <a:pt x="5311023" y="1527045"/>
                    </a:cubicBezTo>
                    <a:cubicBezTo>
                      <a:pt x="5251291" y="1552420"/>
                      <a:pt x="5251291" y="1552420"/>
                      <a:pt x="5251291" y="1552420"/>
                    </a:cubicBezTo>
                    <a:cubicBezTo>
                      <a:pt x="5242941" y="1555944"/>
                      <a:pt x="5233950" y="1559469"/>
                      <a:pt x="5225601" y="1562993"/>
                    </a:cubicBezTo>
                    <a:cubicBezTo>
                      <a:pt x="5195414" y="1575681"/>
                      <a:pt x="5163943" y="1588368"/>
                      <a:pt x="5133757" y="1600351"/>
                    </a:cubicBezTo>
                    <a:cubicBezTo>
                      <a:pt x="5019435" y="1646167"/>
                      <a:pt x="5019435" y="1646167"/>
                      <a:pt x="5019435" y="1646167"/>
                    </a:cubicBezTo>
                    <a:cubicBezTo>
                      <a:pt x="4856943" y="1708900"/>
                      <a:pt x="4856943" y="1708900"/>
                      <a:pt x="4856943" y="1708900"/>
                    </a:cubicBezTo>
                    <a:cubicBezTo>
                      <a:pt x="4708579" y="1763879"/>
                      <a:pt x="4708579" y="1763879"/>
                      <a:pt x="4708579" y="1763879"/>
                    </a:cubicBezTo>
                    <a:cubicBezTo>
                      <a:pt x="4537096" y="1825202"/>
                      <a:pt x="4537096" y="1825202"/>
                      <a:pt x="4537096" y="1825202"/>
                    </a:cubicBezTo>
                    <a:cubicBezTo>
                      <a:pt x="4378457" y="1878772"/>
                      <a:pt x="4378457" y="1878772"/>
                      <a:pt x="4378457" y="1878772"/>
                    </a:cubicBezTo>
                    <a:cubicBezTo>
                      <a:pt x="4288541" y="1908376"/>
                      <a:pt x="4288541" y="1908376"/>
                      <a:pt x="4288541" y="1908376"/>
                    </a:cubicBezTo>
                    <a:cubicBezTo>
                      <a:pt x="4287899" y="1908376"/>
                      <a:pt x="4286614" y="1908376"/>
                      <a:pt x="4285972" y="1909081"/>
                    </a:cubicBezTo>
                    <a:cubicBezTo>
                      <a:pt x="4278907" y="1909786"/>
                      <a:pt x="4271841" y="1904852"/>
                      <a:pt x="4269272" y="1897099"/>
                    </a:cubicBezTo>
                    <a:cubicBezTo>
                      <a:pt x="4266703" y="1887935"/>
                      <a:pt x="4271841" y="1878772"/>
                      <a:pt x="4279548" y="1875953"/>
                    </a:cubicBezTo>
                    <a:cubicBezTo>
                      <a:pt x="4369466" y="1846348"/>
                      <a:pt x="4369466" y="1846348"/>
                      <a:pt x="4369466" y="1846348"/>
                    </a:cubicBezTo>
                    <a:cubicBezTo>
                      <a:pt x="4528104" y="1792779"/>
                      <a:pt x="4528104" y="1792779"/>
                      <a:pt x="4528104" y="1792779"/>
                    </a:cubicBezTo>
                    <a:cubicBezTo>
                      <a:pt x="4698945" y="1731456"/>
                      <a:pt x="4698945" y="1731456"/>
                      <a:pt x="4698945" y="1731456"/>
                    </a:cubicBezTo>
                    <a:cubicBezTo>
                      <a:pt x="4847309" y="1676476"/>
                      <a:pt x="4847309" y="1676476"/>
                      <a:pt x="4847309" y="1676476"/>
                    </a:cubicBezTo>
                    <a:cubicBezTo>
                      <a:pt x="5009159" y="1614448"/>
                      <a:pt x="5009159" y="1614448"/>
                      <a:pt x="5009159" y="1614448"/>
                    </a:cubicBezTo>
                    <a:cubicBezTo>
                      <a:pt x="5122839" y="1568632"/>
                      <a:pt x="5122839" y="1568632"/>
                      <a:pt x="5122839" y="1568632"/>
                    </a:cubicBezTo>
                    <a:cubicBezTo>
                      <a:pt x="5153667" y="1556649"/>
                      <a:pt x="5184496" y="1543962"/>
                      <a:pt x="5214682" y="1531274"/>
                    </a:cubicBezTo>
                    <a:cubicBezTo>
                      <a:pt x="5223032" y="1527750"/>
                      <a:pt x="5232023" y="1524226"/>
                      <a:pt x="5240372" y="1520701"/>
                    </a:cubicBezTo>
                    <a:cubicBezTo>
                      <a:pt x="5300105" y="1496031"/>
                      <a:pt x="5300105" y="1496031"/>
                      <a:pt x="5300105" y="1496031"/>
                    </a:cubicBezTo>
                    <a:cubicBezTo>
                      <a:pt x="5303958" y="1493916"/>
                      <a:pt x="5307812" y="1492507"/>
                      <a:pt x="5311023" y="1491097"/>
                    </a:cubicBezTo>
                    <a:cubicBezTo>
                      <a:pt x="5317446" y="1488982"/>
                      <a:pt x="5323868" y="1486163"/>
                      <a:pt x="5330291" y="1483343"/>
                    </a:cubicBezTo>
                    <a:cubicBezTo>
                      <a:pt x="5482506" y="1417791"/>
                      <a:pt x="5482506" y="1417791"/>
                      <a:pt x="5482506" y="1417791"/>
                    </a:cubicBezTo>
                    <a:cubicBezTo>
                      <a:pt x="5604536" y="1363517"/>
                      <a:pt x="5604536" y="1363517"/>
                      <a:pt x="5604536" y="1363517"/>
                    </a:cubicBezTo>
                    <a:cubicBezTo>
                      <a:pt x="5887775" y="1235936"/>
                      <a:pt x="6210831" y="1078047"/>
                      <a:pt x="6490216" y="930025"/>
                    </a:cubicBezTo>
                    <a:cubicBezTo>
                      <a:pt x="6576279" y="884209"/>
                      <a:pt x="6576279" y="884209"/>
                      <a:pt x="6576279" y="884209"/>
                    </a:cubicBezTo>
                    <a:cubicBezTo>
                      <a:pt x="6593620" y="875046"/>
                      <a:pt x="6610319" y="865882"/>
                      <a:pt x="6626375" y="856719"/>
                    </a:cubicBezTo>
                    <a:cubicBezTo>
                      <a:pt x="6635367" y="851785"/>
                      <a:pt x="6644359" y="847556"/>
                      <a:pt x="6653350" y="842622"/>
                    </a:cubicBezTo>
                    <a:cubicBezTo>
                      <a:pt x="6667480" y="834868"/>
                      <a:pt x="6680968" y="827820"/>
                      <a:pt x="6693813" y="820066"/>
                    </a:cubicBezTo>
                    <a:cubicBezTo>
                      <a:pt x="6725926" y="803150"/>
                      <a:pt x="6753543" y="787643"/>
                      <a:pt x="6777949" y="774250"/>
                    </a:cubicBezTo>
                    <a:cubicBezTo>
                      <a:pt x="6873005" y="721385"/>
                      <a:pt x="6873005" y="721385"/>
                      <a:pt x="6873005" y="721385"/>
                    </a:cubicBezTo>
                    <a:cubicBezTo>
                      <a:pt x="6876858" y="719271"/>
                      <a:pt x="6881032" y="719095"/>
                      <a:pt x="6884727" y="720505"/>
                    </a:cubicBezTo>
                    <a:close/>
                    <a:moveTo>
                      <a:pt x="11401127" y="0"/>
                    </a:moveTo>
                    <a:lnTo>
                      <a:pt x="11401127" y="76267"/>
                    </a:lnTo>
                    <a:lnTo>
                      <a:pt x="11369856" y="97181"/>
                    </a:lnTo>
                    <a:cubicBezTo>
                      <a:pt x="11193939" y="214837"/>
                      <a:pt x="11193939" y="214837"/>
                      <a:pt x="11193939" y="214837"/>
                    </a:cubicBezTo>
                    <a:cubicBezTo>
                      <a:pt x="10938407" y="386937"/>
                      <a:pt x="10938407" y="386937"/>
                      <a:pt x="10938407" y="386937"/>
                    </a:cubicBezTo>
                    <a:cubicBezTo>
                      <a:pt x="10643711" y="585840"/>
                      <a:pt x="10305357" y="813662"/>
                      <a:pt x="10023502" y="999163"/>
                    </a:cubicBezTo>
                    <a:cubicBezTo>
                      <a:pt x="9924628" y="1064054"/>
                      <a:pt x="9924628" y="1064054"/>
                      <a:pt x="9924628" y="1064054"/>
                    </a:cubicBezTo>
                    <a:cubicBezTo>
                      <a:pt x="9830890" y="1125417"/>
                      <a:pt x="9830890" y="1125417"/>
                      <a:pt x="9830890" y="1125417"/>
                    </a:cubicBezTo>
                    <a:cubicBezTo>
                      <a:pt x="9813555" y="1136703"/>
                      <a:pt x="9796220" y="1147988"/>
                      <a:pt x="9779527" y="1158568"/>
                    </a:cubicBezTo>
                    <a:cubicBezTo>
                      <a:pt x="9736510" y="1186781"/>
                      <a:pt x="9696062" y="1213584"/>
                      <a:pt x="9656897" y="1238270"/>
                    </a:cubicBezTo>
                    <a:cubicBezTo>
                      <a:pt x="9504092" y="1337016"/>
                      <a:pt x="9504092" y="1337016"/>
                      <a:pt x="9504092" y="1337016"/>
                    </a:cubicBezTo>
                    <a:cubicBezTo>
                      <a:pt x="9373758" y="1419540"/>
                      <a:pt x="9373758" y="1419540"/>
                      <a:pt x="9373758" y="1419540"/>
                    </a:cubicBezTo>
                    <a:cubicBezTo>
                      <a:pt x="9351287" y="1433646"/>
                      <a:pt x="9330099" y="1447048"/>
                      <a:pt x="9310196" y="1459038"/>
                    </a:cubicBezTo>
                    <a:cubicBezTo>
                      <a:pt x="9260117" y="1490778"/>
                      <a:pt x="9220953" y="1515464"/>
                      <a:pt x="9190135" y="1534508"/>
                    </a:cubicBezTo>
                    <a:cubicBezTo>
                      <a:pt x="9125289" y="1574712"/>
                      <a:pt x="9125289" y="1574712"/>
                      <a:pt x="9125289" y="1574712"/>
                    </a:cubicBezTo>
                    <a:cubicBezTo>
                      <a:pt x="9121437" y="1577533"/>
                      <a:pt x="9116300" y="1578239"/>
                      <a:pt x="9111806" y="1578944"/>
                    </a:cubicBezTo>
                    <a:cubicBezTo>
                      <a:pt x="9101533" y="1578944"/>
                      <a:pt x="9090619" y="1573301"/>
                      <a:pt x="9085483" y="1562016"/>
                    </a:cubicBezTo>
                    <a:cubicBezTo>
                      <a:pt x="9077136" y="1546499"/>
                      <a:pt x="9082272" y="1526750"/>
                      <a:pt x="9096397" y="1518286"/>
                    </a:cubicBezTo>
                    <a:cubicBezTo>
                      <a:pt x="9161243" y="1478082"/>
                      <a:pt x="9161243" y="1478082"/>
                      <a:pt x="9161243" y="1478082"/>
                    </a:cubicBezTo>
                    <a:cubicBezTo>
                      <a:pt x="9191419" y="1459038"/>
                      <a:pt x="9231225" y="1434352"/>
                      <a:pt x="9280662" y="1403317"/>
                    </a:cubicBezTo>
                    <a:cubicBezTo>
                      <a:pt x="9300566" y="1390621"/>
                      <a:pt x="9321753" y="1377220"/>
                      <a:pt x="9344224" y="1363113"/>
                    </a:cubicBezTo>
                    <a:cubicBezTo>
                      <a:pt x="9474558" y="1280590"/>
                      <a:pt x="9474558" y="1280590"/>
                      <a:pt x="9474558" y="1280590"/>
                    </a:cubicBezTo>
                    <a:cubicBezTo>
                      <a:pt x="9627364" y="1182549"/>
                      <a:pt x="9627364" y="1182549"/>
                      <a:pt x="9627364" y="1182549"/>
                    </a:cubicBezTo>
                    <a:cubicBezTo>
                      <a:pt x="9665886" y="1157157"/>
                      <a:pt x="9706334" y="1131060"/>
                      <a:pt x="9749351" y="1102847"/>
                    </a:cubicBezTo>
                    <a:cubicBezTo>
                      <a:pt x="9766044" y="1092267"/>
                      <a:pt x="9783379" y="1080982"/>
                      <a:pt x="9800714" y="1069696"/>
                    </a:cubicBezTo>
                    <a:cubicBezTo>
                      <a:pt x="9894452" y="1008333"/>
                      <a:pt x="9894452" y="1008333"/>
                      <a:pt x="9894452" y="1008333"/>
                    </a:cubicBezTo>
                    <a:cubicBezTo>
                      <a:pt x="9992684" y="943442"/>
                      <a:pt x="9992684" y="943442"/>
                      <a:pt x="9992684" y="943442"/>
                    </a:cubicBezTo>
                    <a:cubicBezTo>
                      <a:pt x="10274539" y="757941"/>
                      <a:pt x="10612894" y="530119"/>
                      <a:pt x="10907590" y="331922"/>
                    </a:cubicBezTo>
                    <a:cubicBezTo>
                      <a:pt x="11163121" y="159821"/>
                      <a:pt x="11163121" y="159821"/>
                      <a:pt x="11163121" y="159821"/>
                    </a:cubicBezTo>
                    <a:cubicBezTo>
                      <a:pt x="11294418" y="71655"/>
                      <a:pt x="11360066" y="27572"/>
                      <a:pt x="11392891" y="5531"/>
                    </a:cubicBezTo>
                    <a:close/>
                  </a:path>
                </a:pathLst>
              </a:custGeom>
              <a:gradFill>
                <a:gsLst>
                  <a:gs pos="69000">
                    <a:schemeClr val="accent4"/>
                  </a:gs>
                  <a:gs pos="96000">
                    <a:schemeClr val="tx2"/>
                  </a:gs>
                  <a:gs pos="26000">
                    <a:schemeClr val="accent3"/>
                  </a:gs>
                </a:gsLst>
                <a:path path="circle">
                  <a:fillToRect t="100000" r="100000"/>
                </a:path>
              </a:gradFill>
              <a:ln>
                <a:noFill/>
              </a:ln>
            </p:spPr>
            <p:txBody>
              <a:bodyPr vert="horz" wrap="square" lIns="68580" tIns="34290" rIns="68580" bIns="34290" numCol="1" anchor="t" anchorCtr="0" compatLnSpc="1">
                <a:prstTxWarp prst="textNoShape">
                  <a:avLst/>
                </a:prstTxWarp>
                <a:noAutofit/>
              </a:bodyPr>
              <a:lstStyle/>
              <a:p>
                <a:endParaRPr lang="ko-KR" altLang="en-US" sz="1050"/>
              </a:p>
            </p:txBody>
          </p:sp>
          <p:sp>
            <p:nvSpPr>
              <p:cNvPr id="5" name="Freeform 5"/>
              <p:cNvSpPr>
                <a:spLocks/>
              </p:cNvSpPr>
              <p:nvPr/>
            </p:nvSpPr>
            <p:spPr bwMode="auto">
              <a:xfrm>
                <a:off x="5862547" y="4466855"/>
                <a:ext cx="1348086" cy="592312"/>
              </a:xfrm>
              <a:custGeom>
                <a:avLst/>
                <a:gdLst>
                  <a:gd name="T0" fmla="*/ 46 w 2098"/>
                  <a:gd name="T1" fmla="*/ 838 h 839"/>
                  <a:gd name="T2" fmla="*/ 4 w 2098"/>
                  <a:gd name="T3" fmla="*/ 807 h 839"/>
                  <a:gd name="T4" fmla="*/ 35 w 2098"/>
                  <a:gd name="T5" fmla="*/ 759 h 839"/>
                  <a:gd name="T6" fmla="*/ 614 w 2098"/>
                  <a:gd name="T7" fmla="*/ 591 h 839"/>
                  <a:gd name="T8" fmla="*/ 2034 w 2098"/>
                  <a:gd name="T9" fmla="*/ 10 h 839"/>
                  <a:gd name="T10" fmla="*/ 2088 w 2098"/>
                  <a:gd name="T11" fmla="*/ 28 h 839"/>
                  <a:gd name="T12" fmla="*/ 2070 w 2098"/>
                  <a:gd name="T13" fmla="*/ 81 h 839"/>
                  <a:gd name="T14" fmla="*/ 638 w 2098"/>
                  <a:gd name="T15" fmla="*/ 668 h 839"/>
                  <a:gd name="T16" fmla="*/ 52 w 2098"/>
                  <a:gd name="T17" fmla="*/ 837 h 839"/>
                  <a:gd name="T18" fmla="*/ 46 w 2098"/>
                  <a:gd name="T19" fmla="*/ 838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8" h="839">
                    <a:moveTo>
                      <a:pt x="46" y="838"/>
                    </a:moveTo>
                    <a:cubicBezTo>
                      <a:pt x="26" y="839"/>
                      <a:pt x="9" y="826"/>
                      <a:pt x="4" y="807"/>
                    </a:cubicBezTo>
                    <a:cubicBezTo>
                      <a:pt x="0" y="786"/>
                      <a:pt x="13" y="764"/>
                      <a:pt x="35" y="759"/>
                    </a:cubicBezTo>
                    <a:cubicBezTo>
                      <a:pt x="37" y="759"/>
                      <a:pt x="259" y="708"/>
                      <a:pt x="614" y="591"/>
                    </a:cubicBezTo>
                    <a:cubicBezTo>
                      <a:pt x="943" y="483"/>
                      <a:pt x="1456" y="294"/>
                      <a:pt x="2034" y="10"/>
                    </a:cubicBezTo>
                    <a:cubicBezTo>
                      <a:pt x="2054" y="0"/>
                      <a:pt x="2078" y="8"/>
                      <a:pt x="2088" y="28"/>
                    </a:cubicBezTo>
                    <a:cubicBezTo>
                      <a:pt x="2098" y="48"/>
                      <a:pt x="2089" y="72"/>
                      <a:pt x="2070" y="81"/>
                    </a:cubicBezTo>
                    <a:cubicBezTo>
                      <a:pt x="1486" y="368"/>
                      <a:pt x="969" y="559"/>
                      <a:pt x="638" y="668"/>
                    </a:cubicBezTo>
                    <a:cubicBezTo>
                      <a:pt x="279" y="786"/>
                      <a:pt x="54" y="837"/>
                      <a:pt x="52" y="837"/>
                    </a:cubicBezTo>
                    <a:cubicBezTo>
                      <a:pt x="50" y="838"/>
                      <a:pt x="48" y="838"/>
                      <a:pt x="46" y="838"/>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33" name="자유형 232"/>
              <p:cNvSpPr>
                <a:spLocks/>
              </p:cNvSpPr>
              <p:nvPr/>
            </p:nvSpPr>
            <p:spPr bwMode="auto">
              <a:xfrm>
                <a:off x="4377865" y="6591962"/>
                <a:ext cx="836106" cy="266039"/>
              </a:xfrm>
              <a:custGeom>
                <a:avLst/>
                <a:gdLst>
                  <a:gd name="connsiteX0" fmla="*/ 797346 w 836106"/>
                  <a:gd name="connsiteY0" fmla="*/ 1660 h 266039"/>
                  <a:gd name="connsiteX1" fmla="*/ 834596 w 836106"/>
                  <a:gd name="connsiteY1" fmla="*/ 22826 h 266039"/>
                  <a:gd name="connsiteX2" fmla="*/ 815329 w 836106"/>
                  <a:gd name="connsiteY2" fmla="*/ 63748 h 266039"/>
                  <a:gd name="connsiteX3" fmla="*/ 694587 w 836106"/>
                  <a:gd name="connsiteY3" fmla="*/ 106786 h 266039"/>
                  <a:gd name="connsiteX4" fmla="*/ 649630 w 836106"/>
                  <a:gd name="connsiteY4" fmla="*/ 123014 h 266039"/>
                  <a:gd name="connsiteX5" fmla="*/ 630363 w 836106"/>
                  <a:gd name="connsiteY5" fmla="*/ 129364 h 266039"/>
                  <a:gd name="connsiteX6" fmla="*/ 555220 w 836106"/>
                  <a:gd name="connsiteY6" fmla="*/ 155469 h 266039"/>
                  <a:gd name="connsiteX7" fmla="*/ 427414 w 836106"/>
                  <a:gd name="connsiteY7" fmla="*/ 198507 h 266039"/>
                  <a:gd name="connsiteX8" fmla="*/ 373465 w 836106"/>
                  <a:gd name="connsiteY8" fmla="*/ 216851 h 266039"/>
                  <a:gd name="connsiteX9" fmla="*/ 355482 w 836106"/>
                  <a:gd name="connsiteY9" fmla="*/ 222496 h 266039"/>
                  <a:gd name="connsiteX10" fmla="*/ 322086 w 836106"/>
                  <a:gd name="connsiteY10" fmla="*/ 233785 h 266039"/>
                  <a:gd name="connsiteX11" fmla="*/ 226663 w 836106"/>
                  <a:gd name="connsiteY11" fmla="*/ 263969 h 266039"/>
                  <a:gd name="connsiteX12" fmla="*/ 220117 w 836106"/>
                  <a:gd name="connsiteY12" fmla="*/ 266039 h 266039"/>
                  <a:gd name="connsiteX13" fmla="*/ 0 w 836106"/>
                  <a:gd name="connsiteY13" fmla="*/ 266039 h 266039"/>
                  <a:gd name="connsiteX14" fmla="*/ 15174 w 836106"/>
                  <a:gd name="connsiteY14" fmla="*/ 261477 h 266039"/>
                  <a:gd name="connsiteX15" fmla="*/ 22800 w 836106"/>
                  <a:gd name="connsiteY15" fmla="*/ 259184 h 266039"/>
                  <a:gd name="connsiteX16" fmla="*/ 140973 w 836106"/>
                  <a:gd name="connsiteY16" fmla="*/ 223201 h 266039"/>
                  <a:gd name="connsiteX17" fmla="*/ 305387 w 836106"/>
                  <a:gd name="connsiteY17" fmla="*/ 170991 h 266039"/>
                  <a:gd name="connsiteX18" fmla="*/ 338142 w 836106"/>
                  <a:gd name="connsiteY18" fmla="*/ 160408 h 266039"/>
                  <a:gd name="connsiteX19" fmla="*/ 356125 w 836106"/>
                  <a:gd name="connsiteY19" fmla="*/ 154763 h 266039"/>
                  <a:gd name="connsiteX20" fmla="*/ 410716 w 836106"/>
                  <a:gd name="connsiteY20" fmla="*/ 136419 h 266039"/>
                  <a:gd name="connsiteX21" fmla="*/ 537237 w 836106"/>
                  <a:gd name="connsiteY21" fmla="*/ 93381 h 266039"/>
                  <a:gd name="connsiteX22" fmla="*/ 612381 w 836106"/>
                  <a:gd name="connsiteY22" fmla="*/ 67275 h 266039"/>
                  <a:gd name="connsiteX23" fmla="*/ 632289 w 836106"/>
                  <a:gd name="connsiteY23" fmla="*/ 60926 h 266039"/>
                  <a:gd name="connsiteX24" fmla="*/ 675962 w 836106"/>
                  <a:gd name="connsiteY24" fmla="*/ 45404 h 266039"/>
                  <a:gd name="connsiteX25" fmla="*/ 797346 w 836106"/>
                  <a:gd name="connsiteY25" fmla="*/ 1660 h 26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6106" h="266039">
                    <a:moveTo>
                      <a:pt x="797346" y="1660"/>
                    </a:moveTo>
                    <a:cubicBezTo>
                      <a:pt x="812760" y="-3985"/>
                      <a:pt x="829459" y="5187"/>
                      <a:pt x="834596" y="22826"/>
                    </a:cubicBezTo>
                    <a:cubicBezTo>
                      <a:pt x="839734" y="39759"/>
                      <a:pt x="831386" y="58103"/>
                      <a:pt x="815329" y="63748"/>
                    </a:cubicBezTo>
                    <a:cubicBezTo>
                      <a:pt x="694587" y="106786"/>
                      <a:pt x="694587" y="106786"/>
                      <a:pt x="694587" y="106786"/>
                    </a:cubicBezTo>
                    <a:cubicBezTo>
                      <a:pt x="680458" y="111725"/>
                      <a:pt x="665686" y="117369"/>
                      <a:pt x="649630" y="123014"/>
                    </a:cubicBezTo>
                    <a:cubicBezTo>
                      <a:pt x="643208" y="125130"/>
                      <a:pt x="636785" y="127247"/>
                      <a:pt x="630363" y="129364"/>
                    </a:cubicBezTo>
                    <a:cubicBezTo>
                      <a:pt x="555220" y="155469"/>
                      <a:pt x="555220" y="155469"/>
                      <a:pt x="555220" y="155469"/>
                    </a:cubicBezTo>
                    <a:cubicBezTo>
                      <a:pt x="516043" y="169580"/>
                      <a:pt x="473013" y="183691"/>
                      <a:pt x="427414" y="198507"/>
                    </a:cubicBezTo>
                    <a:cubicBezTo>
                      <a:pt x="410073" y="204152"/>
                      <a:pt x="392090" y="210502"/>
                      <a:pt x="373465" y="216851"/>
                    </a:cubicBezTo>
                    <a:cubicBezTo>
                      <a:pt x="367043" y="218263"/>
                      <a:pt x="361263" y="220379"/>
                      <a:pt x="355482" y="222496"/>
                    </a:cubicBezTo>
                    <a:cubicBezTo>
                      <a:pt x="344564" y="226024"/>
                      <a:pt x="333646" y="229551"/>
                      <a:pt x="322086" y="233785"/>
                    </a:cubicBezTo>
                    <a:cubicBezTo>
                      <a:pt x="280822" y="246837"/>
                      <a:pt x="249874" y="256627"/>
                      <a:pt x="226663" y="263969"/>
                    </a:cubicBezTo>
                    <a:lnTo>
                      <a:pt x="220117" y="266039"/>
                    </a:lnTo>
                    <a:lnTo>
                      <a:pt x="0" y="266039"/>
                    </a:lnTo>
                    <a:lnTo>
                      <a:pt x="15174" y="261477"/>
                    </a:lnTo>
                    <a:cubicBezTo>
                      <a:pt x="22800" y="259184"/>
                      <a:pt x="22800" y="259184"/>
                      <a:pt x="22800" y="259184"/>
                    </a:cubicBezTo>
                    <a:cubicBezTo>
                      <a:pt x="140973" y="223201"/>
                      <a:pt x="140973" y="223201"/>
                      <a:pt x="140973" y="223201"/>
                    </a:cubicBezTo>
                    <a:cubicBezTo>
                      <a:pt x="305387" y="170991"/>
                      <a:pt x="305387" y="170991"/>
                      <a:pt x="305387" y="170991"/>
                    </a:cubicBezTo>
                    <a:cubicBezTo>
                      <a:pt x="316306" y="167463"/>
                      <a:pt x="327866" y="163935"/>
                      <a:pt x="338142" y="160408"/>
                    </a:cubicBezTo>
                    <a:cubicBezTo>
                      <a:pt x="344564" y="158291"/>
                      <a:pt x="350345" y="156174"/>
                      <a:pt x="356125" y="154763"/>
                    </a:cubicBezTo>
                    <a:cubicBezTo>
                      <a:pt x="374750" y="148413"/>
                      <a:pt x="392733" y="142063"/>
                      <a:pt x="410716" y="136419"/>
                    </a:cubicBezTo>
                    <a:cubicBezTo>
                      <a:pt x="455672" y="121603"/>
                      <a:pt x="498703" y="107492"/>
                      <a:pt x="537237" y="93381"/>
                    </a:cubicBezTo>
                    <a:cubicBezTo>
                      <a:pt x="612381" y="67275"/>
                      <a:pt x="612381" y="67275"/>
                      <a:pt x="612381" y="67275"/>
                    </a:cubicBezTo>
                    <a:cubicBezTo>
                      <a:pt x="619445" y="65159"/>
                      <a:pt x="625867" y="63042"/>
                      <a:pt x="632289" y="60926"/>
                    </a:cubicBezTo>
                    <a:cubicBezTo>
                      <a:pt x="647703" y="55281"/>
                      <a:pt x="662475" y="50342"/>
                      <a:pt x="675962" y="45404"/>
                    </a:cubicBezTo>
                    <a:cubicBezTo>
                      <a:pt x="797346" y="1660"/>
                      <a:pt x="797346" y="1660"/>
                      <a:pt x="797346" y="1660"/>
                    </a:cubicBezTo>
                    <a:close/>
                  </a:path>
                </a:pathLst>
              </a:custGeom>
              <a:gradFill flip="none" rotWithShape="1">
                <a:gsLst>
                  <a:gs pos="34000">
                    <a:schemeClr val="bg2"/>
                  </a:gs>
                  <a:gs pos="52000">
                    <a:schemeClr val="accent2"/>
                  </a:gs>
                  <a:gs pos="70000">
                    <a:schemeClr val="accent3"/>
                  </a:gs>
                  <a:gs pos="18000">
                    <a:schemeClr val="accent1"/>
                  </a:gs>
                  <a:gs pos="89000">
                    <a:schemeClr val="accent4"/>
                  </a:gs>
                </a:gsLst>
                <a:path path="circle">
                  <a:fillToRect t="100000" r="100000"/>
                </a:path>
                <a:tileRect l="-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170" name="자유형 169"/>
              <p:cNvSpPr>
                <a:spLocks/>
              </p:cNvSpPr>
              <p:nvPr/>
            </p:nvSpPr>
            <p:spPr bwMode="auto">
              <a:xfrm>
                <a:off x="7564404" y="924996"/>
                <a:ext cx="4627596" cy="3331330"/>
              </a:xfrm>
              <a:custGeom>
                <a:avLst/>
                <a:gdLst>
                  <a:gd name="connsiteX0" fmla="*/ 4627596 w 4627596"/>
                  <a:gd name="connsiteY0" fmla="*/ 0 h 3331330"/>
                  <a:gd name="connsiteX1" fmla="*/ 4627596 w 4627596"/>
                  <a:gd name="connsiteY1" fmla="*/ 41649 h 3331330"/>
                  <a:gd name="connsiteX2" fmla="*/ 4462382 w 4627596"/>
                  <a:gd name="connsiteY2" fmla="*/ 171601 h 3331330"/>
                  <a:gd name="connsiteX3" fmla="*/ 3777350 w 4627596"/>
                  <a:gd name="connsiteY3" fmla="*/ 708383 h 3331330"/>
                  <a:gd name="connsiteX4" fmla="*/ 2424620 w 4627596"/>
                  <a:gd name="connsiteY4" fmla="*/ 1738922 h 3331330"/>
                  <a:gd name="connsiteX5" fmla="*/ 1220196 w 4627596"/>
                  <a:gd name="connsiteY5" fmla="*/ 2586771 h 3331330"/>
                  <a:gd name="connsiteX6" fmla="*/ 729054 w 4627596"/>
                  <a:gd name="connsiteY6" fmla="*/ 2904890 h 3331330"/>
                  <a:gd name="connsiteX7" fmla="*/ 594230 w 4627596"/>
                  <a:gd name="connsiteY7" fmla="*/ 2988829 h 3331330"/>
                  <a:gd name="connsiteX8" fmla="*/ 522324 w 4627596"/>
                  <a:gd name="connsiteY8" fmla="*/ 3033267 h 3331330"/>
                  <a:gd name="connsiteX9" fmla="*/ 488939 w 4627596"/>
                  <a:gd name="connsiteY9" fmla="*/ 3053722 h 3331330"/>
                  <a:gd name="connsiteX10" fmla="*/ 430516 w 4627596"/>
                  <a:gd name="connsiteY10" fmla="*/ 3089696 h 3331330"/>
                  <a:gd name="connsiteX11" fmla="*/ 282852 w 4627596"/>
                  <a:gd name="connsiteY11" fmla="*/ 3177867 h 3331330"/>
                  <a:gd name="connsiteX12" fmla="*/ 145460 w 4627596"/>
                  <a:gd name="connsiteY12" fmla="*/ 3258278 h 3331330"/>
                  <a:gd name="connsiteX13" fmla="*/ 112717 w 4627596"/>
                  <a:gd name="connsiteY13" fmla="*/ 3277323 h 3331330"/>
                  <a:gd name="connsiteX14" fmla="*/ 97309 w 4627596"/>
                  <a:gd name="connsiteY14" fmla="*/ 3286493 h 3331330"/>
                  <a:gd name="connsiteX15" fmla="*/ 22835 w 4627596"/>
                  <a:gd name="connsiteY15" fmla="*/ 3329520 h 3331330"/>
                  <a:gd name="connsiteX16" fmla="*/ 1648 w 4627596"/>
                  <a:gd name="connsiteY16" fmla="*/ 3322466 h 3331330"/>
                  <a:gd name="connsiteX17" fmla="*/ 8069 w 4627596"/>
                  <a:gd name="connsiteY17" fmla="*/ 3299189 h 3331330"/>
                  <a:gd name="connsiteX18" fmla="*/ 83184 w 4627596"/>
                  <a:gd name="connsiteY18" fmla="*/ 3256162 h 3331330"/>
                  <a:gd name="connsiteX19" fmla="*/ 98593 w 4627596"/>
                  <a:gd name="connsiteY19" fmla="*/ 3246992 h 3331330"/>
                  <a:gd name="connsiteX20" fmla="*/ 130694 w 4627596"/>
                  <a:gd name="connsiteY20" fmla="*/ 3228653 h 3331330"/>
                  <a:gd name="connsiteX21" fmla="*/ 273864 w 4627596"/>
                  <a:gd name="connsiteY21" fmla="*/ 3144714 h 3331330"/>
                  <a:gd name="connsiteX22" fmla="*/ 415749 w 4627596"/>
                  <a:gd name="connsiteY22" fmla="*/ 3059365 h 3331330"/>
                  <a:gd name="connsiteX23" fmla="*/ 473531 w 4627596"/>
                  <a:gd name="connsiteY23" fmla="*/ 3024097 h 3331330"/>
                  <a:gd name="connsiteX24" fmla="*/ 507558 w 4627596"/>
                  <a:gd name="connsiteY24" fmla="*/ 3003641 h 3331330"/>
                  <a:gd name="connsiteX25" fmla="*/ 607070 w 4627596"/>
                  <a:gd name="connsiteY25" fmla="*/ 2942275 h 3331330"/>
                  <a:gd name="connsiteX26" fmla="*/ 713645 w 4627596"/>
                  <a:gd name="connsiteY26" fmla="*/ 2875265 h 3331330"/>
                  <a:gd name="connsiteX27" fmla="*/ 1204146 w 4627596"/>
                  <a:gd name="connsiteY27" fmla="*/ 2557851 h 3331330"/>
                  <a:gd name="connsiteX28" fmla="*/ 2407928 w 4627596"/>
                  <a:gd name="connsiteY28" fmla="*/ 1711413 h 3331330"/>
                  <a:gd name="connsiteX29" fmla="*/ 3759373 w 4627596"/>
                  <a:gd name="connsiteY29" fmla="*/ 680874 h 3331330"/>
                  <a:gd name="connsiteX30" fmla="*/ 4444405 w 4627596"/>
                  <a:gd name="connsiteY30" fmla="*/ 144091 h 33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27596" h="3331330">
                    <a:moveTo>
                      <a:pt x="4627596" y="0"/>
                    </a:moveTo>
                    <a:lnTo>
                      <a:pt x="4627596" y="41649"/>
                    </a:lnTo>
                    <a:lnTo>
                      <a:pt x="4462382" y="171601"/>
                    </a:lnTo>
                    <a:cubicBezTo>
                      <a:pt x="4238318" y="347237"/>
                      <a:pt x="4007192" y="529221"/>
                      <a:pt x="3777350" y="708383"/>
                    </a:cubicBezTo>
                    <a:cubicBezTo>
                      <a:pt x="3254748" y="1116790"/>
                      <a:pt x="2812398" y="1453955"/>
                      <a:pt x="2424620" y="1738922"/>
                    </a:cubicBezTo>
                    <a:cubicBezTo>
                      <a:pt x="2006025" y="2048577"/>
                      <a:pt x="1589356" y="2341304"/>
                      <a:pt x="1220196" y="2586771"/>
                    </a:cubicBezTo>
                    <a:cubicBezTo>
                      <a:pt x="1060334" y="2693281"/>
                      <a:pt x="894694" y="2799791"/>
                      <a:pt x="729054" y="2904890"/>
                    </a:cubicBezTo>
                    <a:cubicBezTo>
                      <a:pt x="594230" y="2988829"/>
                      <a:pt x="594230" y="2988829"/>
                      <a:pt x="594230" y="2988829"/>
                    </a:cubicBezTo>
                    <a:cubicBezTo>
                      <a:pt x="522324" y="3033267"/>
                      <a:pt x="522324" y="3033267"/>
                      <a:pt x="522324" y="3033267"/>
                    </a:cubicBezTo>
                    <a:cubicBezTo>
                      <a:pt x="510768" y="3040320"/>
                      <a:pt x="499853" y="3046669"/>
                      <a:pt x="488939" y="3053722"/>
                    </a:cubicBezTo>
                    <a:cubicBezTo>
                      <a:pt x="468395" y="3066419"/>
                      <a:pt x="449134" y="3077705"/>
                      <a:pt x="430516" y="3089696"/>
                    </a:cubicBezTo>
                    <a:cubicBezTo>
                      <a:pt x="282852" y="3177867"/>
                      <a:pt x="282852" y="3177867"/>
                      <a:pt x="282852" y="3177867"/>
                    </a:cubicBezTo>
                    <a:cubicBezTo>
                      <a:pt x="145460" y="3258278"/>
                      <a:pt x="145460" y="3258278"/>
                      <a:pt x="145460" y="3258278"/>
                    </a:cubicBezTo>
                    <a:cubicBezTo>
                      <a:pt x="133904" y="3265332"/>
                      <a:pt x="123632" y="3271680"/>
                      <a:pt x="112717" y="3277323"/>
                    </a:cubicBezTo>
                    <a:cubicBezTo>
                      <a:pt x="107581" y="3280145"/>
                      <a:pt x="102445" y="3283671"/>
                      <a:pt x="97309" y="3286493"/>
                    </a:cubicBezTo>
                    <a:cubicBezTo>
                      <a:pt x="22835" y="3329520"/>
                      <a:pt x="22835" y="3329520"/>
                      <a:pt x="22835" y="3329520"/>
                    </a:cubicBezTo>
                    <a:cubicBezTo>
                      <a:pt x="15131" y="3333752"/>
                      <a:pt x="5500" y="3330225"/>
                      <a:pt x="1648" y="3322466"/>
                    </a:cubicBezTo>
                    <a:cubicBezTo>
                      <a:pt x="-2204" y="3314002"/>
                      <a:pt x="1006" y="3303422"/>
                      <a:pt x="8069" y="3299189"/>
                    </a:cubicBezTo>
                    <a:cubicBezTo>
                      <a:pt x="83184" y="3256162"/>
                      <a:pt x="83184" y="3256162"/>
                      <a:pt x="83184" y="3256162"/>
                    </a:cubicBezTo>
                    <a:cubicBezTo>
                      <a:pt x="88321" y="3253341"/>
                      <a:pt x="93457" y="3250519"/>
                      <a:pt x="98593" y="3246992"/>
                    </a:cubicBezTo>
                    <a:cubicBezTo>
                      <a:pt x="108865" y="3241349"/>
                      <a:pt x="119779" y="3235707"/>
                      <a:pt x="130694" y="3228653"/>
                    </a:cubicBezTo>
                    <a:cubicBezTo>
                      <a:pt x="273864" y="3144714"/>
                      <a:pt x="273864" y="3144714"/>
                      <a:pt x="273864" y="3144714"/>
                    </a:cubicBezTo>
                    <a:cubicBezTo>
                      <a:pt x="415749" y="3059365"/>
                      <a:pt x="415749" y="3059365"/>
                      <a:pt x="415749" y="3059365"/>
                    </a:cubicBezTo>
                    <a:cubicBezTo>
                      <a:pt x="434368" y="3048079"/>
                      <a:pt x="453628" y="3036794"/>
                      <a:pt x="473531" y="3024097"/>
                    </a:cubicBezTo>
                    <a:cubicBezTo>
                      <a:pt x="484445" y="3017043"/>
                      <a:pt x="496001" y="3010695"/>
                      <a:pt x="507558" y="3003641"/>
                    </a:cubicBezTo>
                    <a:cubicBezTo>
                      <a:pt x="607070" y="2942275"/>
                      <a:pt x="607070" y="2942275"/>
                      <a:pt x="607070" y="2942275"/>
                    </a:cubicBezTo>
                    <a:cubicBezTo>
                      <a:pt x="713645" y="2875265"/>
                      <a:pt x="713645" y="2875265"/>
                      <a:pt x="713645" y="2875265"/>
                    </a:cubicBezTo>
                    <a:cubicBezTo>
                      <a:pt x="879285" y="2770871"/>
                      <a:pt x="1044284" y="2664361"/>
                      <a:pt x="1204146" y="2557851"/>
                    </a:cubicBezTo>
                    <a:cubicBezTo>
                      <a:pt x="1572664" y="2312384"/>
                      <a:pt x="1989332" y="2019657"/>
                      <a:pt x="2407928" y="1711413"/>
                    </a:cubicBezTo>
                    <a:cubicBezTo>
                      <a:pt x="2795064" y="1425740"/>
                      <a:pt x="3237414" y="1088575"/>
                      <a:pt x="3759373" y="680874"/>
                    </a:cubicBezTo>
                    <a:cubicBezTo>
                      <a:pt x="3989215" y="501711"/>
                      <a:pt x="4220342" y="319727"/>
                      <a:pt x="4444405" y="144091"/>
                    </a:cubicBezTo>
                    <a:close/>
                  </a:path>
                </a:pathLst>
              </a:custGeom>
              <a:gradFill flip="none" rotWithShape="1">
                <a:gsLst>
                  <a:gs pos="34000">
                    <a:schemeClr val="bg2"/>
                  </a:gs>
                  <a:gs pos="52000">
                    <a:schemeClr val="accent2"/>
                  </a:gs>
                  <a:gs pos="70000">
                    <a:schemeClr val="accent3"/>
                  </a:gs>
                  <a:gs pos="18000">
                    <a:schemeClr val="accent1"/>
                  </a:gs>
                  <a:gs pos="89000">
                    <a:schemeClr val="accent4"/>
                  </a:gs>
                </a:gsLst>
                <a:path path="circle">
                  <a:fillToRect t="100000" r="100000"/>
                </a:path>
                <a:tileRect l="-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199" name="자유형 198"/>
              <p:cNvSpPr>
                <a:spLocks/>
              </p:cNvSpPr>
              <p:nvPr/>
            </p:nvSpPr>
            <p:spPr bwMode="auto">
              <a:xfrm>
                <a:off x="8505370" y="1878724"/>
                <a:ext cx="3686630" cy="2579528"/>
              </a:xfrm>
              <a:custGeom>
                <a:avLst/>
                <a:gdLst>
                  <a:gd name="connsiteX0" fmla="*/ 3686630 w 3686630"/>
                  <a:gd name="connsiteY0" fmla="*/ 0 h 2579528"/>
                  <a:gd name="connsiteX1" fmla="*/ 3686630 w 3686630"/>
                  <a:gd name="connsiteY1" fmla="*/ 41167 h 2579528"/>
                  <a:gd name="connsiteX2" fmla="*/ 3168950 w 3686630"/>
                  <a:gd name="connsiteY2" fmla="*/ 427911 h 2579528"/>
                  <a:gd name="connsiteX3" fmla="*/ 2489096 w 3686630"/>
                  <a:gd name="connsiteY3" fmla="*/ 928049 h 2579528"/>
                  <a:gd name="connsiteX4" fmla="*/ 1846476 w 3686630"/>
                  <a:gd name="connsiteY4" fmla="*/ 1387979 h 2579528"/>
                  <a:gd name="connsiteX5" fmla="*/ 1261634 w 3686630"/>
                  <a:gd name="connsiteY5" fmla="*/ 1790770 h 2579528"/>
                  <a:gd name="connsiteX6" fmla="*/ 368001 w 3686630"/>
                  <a:gd name="connsiteY6" fmla="*/ 2368504 h 2579528"/>
                  <a:gd name="connsiteX7" fmla="*/ 255013 w 3686630"/>
                  <a:gd name="connsiteY7" fmla="*/ 2438340 h 2579528"/>
                  <a:gd name="connsiteX8" fmla="*/ 113778 w 3686630"/>
                  <a:gd name="connsiteY8" fmla="*/ 2523695 h 2579528"/>
                  <a:gd name="connsiteX9" fmla="*/ 74617 w 3686630"/>
                  <a:gd name="connsiteY9" fmla="*/ 2546974 h 2579528"/>
                  <a:gd name="connsiteX10" fmla="*/ 22617 w 3686630"/>
                  <a:gd name="connsiteY10" fmla="*/ 2578012 h 2579528"/>
                  <a:gd name="connsiteX11" fmla="*/ 16839 w 3686630"/>
                  <a:gd name="connsiteY11" fmla="*/ 2579423 h 2579528"/>
                  <a:gd name="connsiteX12" fmla="*/ 2074 w 3686630"/>
                  <a:gd name="connsiteY12" fmla="*/ 2570958 h 2579528"/>
                  <a:gd name="connsiteX13" fmla="*/ 7852 w 3686630"/>
                  <a:gd name="connsiteY13" fmla="*/ 2547679 h 2579528"/>
                  <a:gd name="connsiteX14" fmla="*/ 59852 w 3686630"/>
                  <a:gd name="connsiteY14" fmla="*/ 2517346 h 2579528"/>
                  <a:gd name="connsiteX15" fmla="*/ 98370 w 3686630"/>
                  <a:gd name="connsiteY15" fmla="*/ 2494068 h 2579528"/>
                  <a:gd name="connsiteX16" fmla="*/ 240248 w 3686630"/>
                  <a:gd name="connsiteY16" fmla="*/ 2408713 h 2579528"/>
                  <a:gd name="connsiteX17" fmla="*/ 353236 w 3686630"/>
                  <a:gd name="connsiteY17" fmla="*/ 2338877 h 2579528"/>
                  <a:gd name="connsiteX18" fmla="*/ 1245585 w 3686630"/>
                  <a:gd name="connsiteY18" fmla="*/ 1761848 h 2579528"/>
                  <a:gd name="connsiteX19" fmla="*/ 1829784 w 3686630"/>
                  <a:gd name="connsiteY19" fmla="*/ 1359762 h 2579528"/>
                  <a:gd name="connsiteX20" fmla="*/ 2472404 w 3686630"/>
                  <a:gd name="connsiteY20" fmla="*/ 899832 h 2579528"/>
                  <a:gd name="connsiteX21" fmla="*/ 3151616 w 3686630"/>
                  <a:gd name="connsiteY21" fmla="*/ 399694 h 257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686630" h="2579528">
                    <a:moveTo>
                      <a:pt x="3686630" y="0"/>
                    </a:moveTo>
                    <a:lnTo>
                      <a:pt x="3686630" y="41167"/>
                    </a:lnTo>
                    <a:lnTo>
                      <a:pt x="3168950" y="427911"/>
                    </a:lnTo>
                    <a:cubicBezTo>
                      <a:pt x="2921146" y="612024"/>
                      <a:pt x="2699022" y="775680"/>
                      <a:pt x="2489096" y="928049"/>
                    </a:cubicBezTo>
                    <a:cubicBezTo>
                      <a:pt x="2263761" y="1092410"/>
                      <a:pt x="2046773" y="1246896"/>
                      <a:pt x="1846476" y="1387979"/>
                    </a:cubicBezTo>
                    <a:cubicBezTo>
                      <a:pt x="1645537" y="1529062"/>
                      <a:pt x="1449092" y="1664501"/>
                      <a:pt x="1261634" y="1790770"/>
                    </a:cubicBezTo>
                    <a:cubicBezTo>
                      <a:pt x="874522" y="2051773"/>
                      <a:pt x="561878" y="2249289"/>
                      <a:pt x="368001" y="2368504"/>
                    </a:cubicBezTo>
                    <a:cubicBezTo>
                      <a:pt x="255013" y="2438340"/>
                      <a:pt x="255013" y="2438340"/>
                      <a:pt x="255013" y="2438340"/>
                    </a:cubicBezTo>
                    <a:cubicBezTo>
                      <a:pt x="113778" y="2523695"/>
                      <a:pt x="113778" y="2523695"/>
                      <a:pt x="113778" y="2523695"/>
                    </a:cubicBezTo>
                    <a:cubicBezTo>
                      <a:pt x="100938" y="2531455"/>
                      <a:pt x="88099" y="2539214"/>
                      <a:pt x="74617" y="2546974"/>
                    </a:cubicBezTo>
                    <a:cubicBezTo>
                      <a:pt x="22617" y="2578012"/>
                      <a:pt x="22617" y="2578012"/>
                      <a:pt x="22617" y="2578012"/>
                    </a:cubicBezTo>
                    <a:cubicBezTo>
                      <a:pt x="20691" y="2578717"/>
                      <a:pt x="18765" y="2579423"/>
                      <a:pt x="16839" y="2579423"/>
                    </a:cubicBezTo>
                    <a:cubicBezTo>
                      <a:pt x="11062" y="2580128"/>
                      <a:pt x="4642" y="2577307"/>
                      <a:pt x="2074" y="2570958"/>
                    </a:cubicBezTo>
                    <a:cubicBezTo>
                      <a:pt x="-2420" y="2562493"/>
                      <a:pt x="790" y="2552617"/>
                      <a:pt x="7852" y="2547679"/>
                    </a:cubicBezTo>
                    <a:cubicBezTo>
                      <a:pt x="59852" y="2517346"/>
                      <a:pt x="59852" y="2517346"/>
                      <a:pt x="59852" y="2517346"/>
                    </a:cubicBezTo>
                    <a:cubicBezTo>
                      <a:pt x="73333" y="2509587"/>
                      <a:pt x="86173" y="2501827"/>
                      <a:pt x="98370" y="2494068"/>
                    </a:cubicBezTo>
                    <a:cubicBezTo>
                      <a:pt x="240248" y="2408713"/>
                      <a:pt x="240248" y="2408713"/>
                      <a:pt x="240248" y="2408713"/>
                    </a:cubicBezTo>
                    <a:cubicBezTo>
                      <a:pt x="353236" y="2338877"/>
                      <a:pt x="353236" y="2338877"/>
                      <a:pt x="353236" y="2338877"/>
                    </a:cubicBezTo>
                    <a:cubicBezTo>
                      <a:pt x="546471" y="2219662"/>
                      <a:pt x="858472" y="2022851"/>
                      <a:pt x="1245585" y="1761848"/>
                    </a:cubicBezTo>
                    <a:cubicBezTo>
                      <a:pt x="1433042" y="1635579"/>
                      <a:pt x="1629487" y="1500140"/>
                      <a:pt x="1829784" y="1359762"/>
                    </a:cubicBezTo>
                    <a:cubicBezTo>
                      <a:pt x="2030081" y="1218680"/>
                      <a:pt x="2246428" y="1064194"/>
                      <a:pt x="2472404" y="899832"/>
                    </a:cubicBezTo>
                    <a:cubicBezTo>
                      <a:pt x="2681689" y="747463"/>
                      <a:pt x="2903813" y="584513"/>
                      <a:pt x="3151616" y="399694"/>
                    </a:cubicBezTo>
                    <a:close/>
                  </a:path>
                </a:pathLst>
              </a:custGeom>
              <a:gradFill flip="none" rotWithShape="1">
                <a:gsLst>
                  <a:gs pos="34000">
                    <a:schemeClr val="bg2"/>
                  </a:gs>
                  <a:gs pos="52000">
                    <a:schemeClr val="accent2"/>
                  </a:gs>
                  <a:gs pos="70000">
                    <a:schemeClr val="accent3"/>
                  </a:gs>
                  <a:gs pos="18000">
                    <a:schemeClr val="accent1"/>
                  </a:gs>
                  <a:gs pos="89000">
                    <a:schemeClr val="accent4"/>
                  </a:gs>
                </a:gsLst>
                <a:path path="circle">
                  <a:fillToRect t="100000" r="100000"/>
                </a:path>
                <a:tileRect l="-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3" name="Freeform 23"/>
              <p:cNvSpPr>
                <a:spLocks/>
              </p:cNvSpPr>
              <p:nvPr/>
            </p:nvSpPr>
            <p:spPr bwMode="auto">
              <a:xfrm>
                <a:off x="3670695" y="1788109"/>
                <a:ext cx="8166099" cy="4260916"/>
              </a:xfrm>
              <a:custGeom>
                <a:avLst/>
                <a:gdLst>
                  <a:gd name="T0" fmla="*/ 2 w 12717"/>
                  <a:gd name="T1" fmla="*/ 6019 h 6040"/>
                  <a:gd name="T2" fmla="*/ 178 w 12717"/>
                  <a:gd name="T3" fmla="*/ 5963 h 6040"/>
                  <a:gd name="T4" fmla="*/ 366 w 12717"/>
                  <a:gd name="T5" fmla="*/ 5927 h 6040"/>
                  <a:gd name="T6" fmla="*/ 769 w 12717"/>
                  <a:gd name="T7" fmla="*/ 5845 h 6040"/>
                  <a:gd name="T8" fmla="*/ 1301 w 12717"/>
                  <a:gd name="T9" fmla="*/ 5724 h 6040"/>
                  <a:gd name="T10" fmla="*/ 3201 w 12717"/>
                  <a:gd name="T11" fmla="*/ 5180 h 6040"/>
                  <a:gd name="T12" fmla="*/ 5501 w 12717"/>
                  <a:gd name="T13" fmla="*/ 4271 h 6040"/>
                  <a:gd name="T14" fmla="*/ 7847 w 12717"/>
                  <a:gd name="T15" fmla="*/ 3075 h 6040"/>
                  <a:gd name="T16" fmla="*/ 7964 w 12717"/>
                  <a:gd name="T17" fmla="*/ 3009 h 6040"/>
                  <a:gd name="T18" fmla="*/ 8129 w 12717"/>
                  <a:gd name="T19" fmla="*/ 2915 h 6040"/>
                  <a:gd name="T20" fmla="*/ 8268 w 12717"/>
                  <a:gd name="T21" fmla="*/ 2834 h 6040"/>
                  <a:gd name="T22" fmla="*/ 8544 w 12717"/>
                  <a:gd name="T23" fmla="*/ 2674 h 6040"/>
                  <a:gd name="T24" fmla="*/ 8680 w 12717"/>
                  <a:gd name="T25" fmla="*/ 2594 h 6040"/>
                  <a:gd name="T26" fmla="*/ 8947 w 12717"/>
                  <a:gd name="T27" fmla="*/ 2433 h 6040"/>
                  <a:gd name="T28" fmla="*/ 11055 w 12717"/>
                  <a:gd name="T29" fmla="*/ 1097 h 6040"/>
                  <a:gd name="T30" fmla="*/ 11603 w 12717"/>
                  <a:gd name="T31" fmla="*/ 733 h 6040"/>
                  <a:gd name="T32" fmla="*/ 12177 w 12717"/>
                  <a:gd name="T33" fmla="*/ 346 h 6040"/>
                  <a:gd name="T34" fmla="*/ 12710 w 12717"/>
                  <a:gd name="T35" fmla="*/ 14 h 6040"/>
                  <a:gd name="T36" fmla="*/ 12204 w 12717"/>
                  <a:gd name="T37" fmla="*/ 386 h 6040"/>
                  <a:gd name="T38" fmla="*/ 11629 w 12717"/>
                  <a:gd name="T39" fmla="*/ 773 h 6040"/>
                  <a:gd name="T40" fmla="*/ 11082 w 12717"/>
                  <a:gd name="T41" fmla="*/ 1137 h 6040"/>
                  <a:gd name="T42" fmla="*/ 8972 w 12717"/>
                  <a:gd name="T43" fmla="*/ 2474 h 6040"/>
                  <a:gd name="T44" fmla="*/ 8704 w 12717"/>
                  <a:gd name="T45" fmla="*/ 2635 h 6040"/>
                  <a:gd name="T46" fmla="*/ 8568 w 12717"/>
                  <a:gd name="T47" fmla="*/ 2715 h 6040"/>
                  <a:gd name="T48" fmla="*/ 8292 w 12717"/>
                  <a:gd name="T49" fmla="*/ 2876 h 6040"/>
                  <a:gd name="T50" fmla="*/ 8153 w 12717"/>
                  <a:gd name="T51" fmla="*/ 2956 h 6040"/>
                  <a:gd name="T52" fmla="*/ 7987 w 12717"/>
                  <a:gd name="T53" fmla="*/ 3051 h 6040"/>
                  <a:gd name="T54" fmla="*/ 7871 w 12717"/>
                  <a:gd name="T55" fmla="*/ 3116 h 6040"/>
                  <a:gd name="T56" fmla="*/ 5521 w 12717"/>
                  <a:gd name="T57" fmla="*/ 4315 h 6040"/>
                  <a:gd name="T58" fmla="*/ 3216 w 12717"/>
                  <a:gd name="T59" fmla="*/ 5225 h 6040"/>
                  <a:gd name="T60" fmla="*/ 1312 w 12717"/>
                  <a:gd name="T61" fmla="*/ 5771 h 6040"/>
                  <a:gd name="T62" fmla="*/ 779 w 12717"/>
                  <a:gd name="T63" fmla="*/ 5892 h 6040"/>
                  <a:gd name="T64" fmla="*/ 375 w 12717"/>
                  <a:gd name="T65" fmla="*/ 5974 h 6040"/>
                  <a:gd name="T66" fmla="*/ 187 w 12717"/>
                  <a:gd name="T67" fmla="*/ 6010 h 6040"/>
                  <a:gd name="T68" fmla="*/ 29 w 12717"/>
                  <a:gd name="T69" fmla="*/ 6039 h 6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17" h="6040">
                    <a:moveTo>
                      <a:pt x="29" y="6039"/>
                    </a:moveTo>
                    <a:cubicBezTo>
                      <a:pt x="16" y="6040"/>
                      <a:pt x="5" y="6032"/>
                      <a:pt x="2" y="6019"/>
                    </a:cubicBezTo>
                    <a:cubicBezTo>
                      <a:pt x="0" y="6006"/>
                      <a:pt x="9" y="5994"/>
                      <a:pt x="22" y="5992"/>
                    </a:cubicBezTo>
                    <a:cubicBezTo>
                      <a:pt x="178" y="5963"/>
                      <a:pt x="178" y="5963"/>
                      <a:pt x="178" y="5963"/>
                    </a:cubicBezTo>
                    <a:cubicBezTo>
                      <a:pt x="214" y="5957"/>
                      <a:pt x="255" y="5949"/>
                      <a:pt x="302" y="5939"/>
                    </a:cubicBezTo>
                    <a:cubicBezTo>
                      <a:pt x="323" y="5935"/>
                      <a:pt x="344" y="5931"/>
                      <a:pt x="366" y="5927"/>
                    </a:cubicBezTo>
                    <a:cubicBezTo>
                      <a:pt x="485" y="5904"/>
                      <a:pt x="485" y="5904"/>
                      <a:pt x="485" y="5904"/>
                    </a:cubicBezTo>
                    <a:cubicBezTo>
                      <a:pt x="769" y="5845"/>
                      <a:pt x="769" y="5845"/>
                      <a:pt x="769" y="5845"/>
                    </a:cubicBezTo>
                    <a:cubicBezTo>
                      <a:pt x="1020" y="5790"/>
                      <a:pt x="1020" y="5790"/>
                      <a:pt x="1020" y="5790"/>
                    </a:cubicBezTo>
                    <a:cubicBezTo>
                      <a:pt x="1301" y="5724"/>
                      <a:pt x="1301" y="5724"/>
                      <a:pt x="1301" y="5724"/>
                    </a:cubicBezTo>
                    <a:cubicBezTo>
                      <a:pt x="1597" y="5653"/>
                      <a:pt x="1892" y="5576"/>
                      <a:pt x="2177" y="5495"/>
                    </a:cubicBezTo>
                    <a:cubicBezTo>
                      <a:pt x="2520" y="5399"/>
                      <a:pt x="2864" y="5293"/>
                      <a:pt x="3201" y="5180"/>
                    </a:cubicBezTo>
                    <a:cubicBezTo>
                      <a:pt x="3573" y="5056"/>
                      <a:pt x="3951" y="4918"/>
                      <a:pt x="4325" y="4770"/>
                    </a:cubicBezTo>
                    <a:cubicBezTo>
                      <a:pt x="4723" y="4613"/>
                      <a:pt x="5119" y="4445"/>
                      <a:pt x="5501" y="4271"/>
                    </a:cubicBezTo>
                    <a:cubicBezTo>
                      <a:pt x="5889" y="4095"/>
                      <a:pt x="6288" y="3902"/>
                      <a:pt x="6688" y="3698"/>
                    </a:cubicBezTo>
                    <a:cubicBezTo>
                      <a:pt x="7058" y="3508"/>
                      <a:pt x="7448" y="3299"/>
                      <a:pt x="7847" y="3075"/>
                    </a:cubicBezTo>
                    <a:cubicBezTo>
                      <a:pt x="7918" y="3035"/>
                      <a:pt x="7918" y="3035"/>
                      <a:pt x="7918" y="3035"/>
                    </a:cubicBezTo>
                    <a:cubicBezTo>
                      <a:pt x="7933" y="3026"/>
                      <a:pt x="7949" y="3018"/>
                      <a:pt x="7964" y="3009"/>
                    </a:cubicBezTo>
                    <a:cubicBezTo>
                      <a:pt x="7972" y="3004"/>
                      <a:pt x="7980" y="3000"/>
                      <a:pt x="7989" y="2995"/>
                    </a:cubicBezTo>
                    <a:cubicBezTo>
                      <a:pt x="8129" y="2915"/>
                      <a:pt x="8129" y="2915"/>
                      <a:pt x="8129" y="2915"/>
                    </a:cubicBezTo>
                    <a:cubicBezTo>
                      <a:pt x="8163" y="2896"/>
                      <a:pt x="8197" y="2876"/>
                      <a:pt x="8230" y="2857"/>
                    </a:cubicBezTo>
                    <a:cubicBezTo>
                      <a:pt x="8243" y="2849"/>
                      <a:pt x="8256" y="2842"/>
                      <a:pt x="8268" y="2834"/>
                    </a:cubicBezTo>
                    <a:cubicBezTo>
                      <a:pt x="8407" y="2754"/>
                      <a:pt x="8407" y="2754"/>
                      <a:pt x="8407" y="2754"/>
                    </a:cubicBezTo>
                    <a:cubicBezTo>
                      <a:pt x="8544" y="2674"/>
                      <a:pt x="8544" y="2674"/>
                      <a:pt x="8544" y="2674"/>
                    </a:cubicBezTo>
                    <a:cubicBezTo>
                      <a:pt x="8560" y="2664"/>
                      <a:pt x="8576" y="2655"/>
                      <a:pt x="8592" y="2645"/>
                    </a:cubicBezTo>
                    <a:cubicBezTo>
                      <a:pt x="8621" y="2628"/>
                      <a:pt x="8651" y="2611"/>
                      <a:pt x="8680" y="2594"/>
                    </a:cubicBezTo>
                    <a:cubicBezTo>
                      <a:pt x="8816" y="2512"/>
                      <a:pt x="8816" y="2512"/>
                      <a:pt x="8816" y="2512"/>
                    </a:cubicBezTo>
                    <a:cubicBezTo>
                      <a:pt x="8859" y="2486"/>
                      <a:pt x="8904" y="2460"/>
                      <a:pt x="8947" y="2433"/>
                    </a:cubicBezTo>
                    <a:cubicBezTo>
                      <a:pt x="9544" y="2073"/>
                      <a:pt x="10150" y="1691"/>
                      <a:pt x="10853" y="1230"/>
                    </a:cubicBezTo>
                    <a:cubicBezTo>
                      <a:pt x="11055" y="1097"/>
                      <a:pt x="11055" y="1097"/>
                      <a:pt x="11055" y="1097"/>
                    </a:cubicBezTo>
                    <a:cubicBezTo>
                      <a:pt x="11248" y="969"/>
                      <a:pt x="11248" y="969"/>
                      <a:pt x="11248" y="969"/>
                    </a:cubicBezTo>
                    <a:cubicBezTo>
                      <a:pt x="11603" y="733"/>
                      <a:pt x="11603" y="733"/>
                      <a:pt x="11603" y="733"/>
                    </a:cubicBezTo>
                    <a:cubicBezTo>
                      <a:pt x="11818" y="589"/>
                      <a:pt x="12009" y="460"/>
                      <a:pt x="12162" y="357"/>
                    </a:cubicBezTo>
                    <a:cubicBezTo>
                      <a:pt x="12177" y="346"/>
                      <a:pt x="12177" y="346"/>
                      <a:pt x="12177" y="346"/>
                    </a:cubicBezTo>
                    <a:cubicBezTo>
                      <a:pt x="12676" y="7"/>
                      <a:pt x="12676" y="7"/>
                      <a:pt x="12676" y="7"/>
                    </a:cubicBezTo>
                    <a:cubicBezTo>
                      <a:pt x="12687" y="0"/>
                      <a:pt x="12702" y="3"/>
                      <a:pt x="12710" y="14"/>
                    </a:cubicBezTo>
                    <a:cubicBezTo>
                      <a:pt x="12717" y="25"/>
                      <a:pt x="12714" y="40"/>
                      <a:pt x="12703" y="47"/>
                    </a:cubicBezTo>
                    <a:cubicBezTo>
                      <a:pt x="12204" y="386"/>
                      <a:pt x="12204" y="386"/>
                      <a:pt x="12204" y="386"/>
                    </a:cubicBezTo>
                    <a:cubicBezTo>
                      <a:pt x="12189" y="396"/>
                      <a:pt x="12189" y="396"/>
                      <a:pt x="12189" y="396"/>
                    </a:cubicBezTo>
                    <a:cubicBezTo>
                      <a:pt x="12035" y="500"/>
                      <a:pt x="11845" y="629"/>
                      <a:pt x="11629" y="773"/>
                    </a:cubicBezTo>
                    <a:cubicBezTo>
                      <a:pt x="11274" y="1009"/>
                      <a:pt x="11274" y="1009"/>
                      <a:pt x="11274" y="1009"/>
                    </a:cubicBezTo>
                    <a:cubicBezTo>
                      <a:pt x="11082" y="1137"/>
                      <a:pt x="11082" y="1137"/>
                      <a:pt x="11082" y="1137"/>
                    </a:cubicBezTo>
                    <a:cubicBezTo>
                      <a:pt x="10880" y="1270"/>
                      <a:pt x="10880" y="1270"/>
                      <a:pt x="10880" y="1270"/>
                    </a:cubicBezTo>
                    <a:cubicBezTo>
                      <a:pt x="10176" y="1731"/>
                      <a:pt x="9570" y="2114"/>
                      <a:pt x="8972" y="2474"/>
                    </a:cubicBezTo>
                    <a:cubicBezTo>
                      <a:pt x="8929" y="2501"/>
                      <a:pt x="8884" y="2528"/>
                      <a:pt x="8840" y="2554"/>
                    </a:cubicBezTo>
                    <a:cubicBezTo>
                      <a:pt x="8704" y="2635"/>
                      <a:pt x="8704" y="2635"/>
                      <a:pt x="8704" y="2635"/>
                    </a:cubicBezTo>
                    <a:cubicBezTo>
                      <a:pt x="8675" y="2652"/>
                      <a:pt x="8645" y="2670"/>
                      <a:pt x="8616" y="2687"/>
                    </a:cubicBezTo>
                    <a:cubicBezTo>
                      <a:pt x="8600" y="2696"/>
                      <a:pt x="8584" y="2706"/>
                      <a:pt x="8568" y="2715"/>
                    </a:cubicBezTo>
                    <a:cubicBezTo>
                      <a:pt x="8431" y="2796"/>
                      <a:pt x="8431" y="2796"/>
                      <a:pt x="8431" y="2796"/>
                    </a:cubicBezTo>
                    <a:cubicBezTo>
                      <a:pt x="8292" y="2876"/>
                      <a:pt x="8292" y="2876"/>
                      <a:pt x="8292" y="2876"/>
                    </a:cubicBezTo>
                    <a:cubicBezTo>
                      <a:pt x="8280" y="2883"/>
                      <a:pt x="8267" y="2891"/>
                      <a:pt x="8254" y="2898"/>
                    </a:cubicBezTo>
                    <a:cubicBezTo>
                      <a:pt x="8221" y="2917"/>
                      <a:pt x="8187" y="2937"/>
                      <a:pt x="8153" y="2956"/>
                    </a:cubicBezTo>
                    <a:cubicBezTo>
                      <a:pt x="8012" y="3036"/>
                      <a:pt x="8012" y="3036"/>
                      <a:pt x="8012" y="3036"/>
                    </a:cubicBezTo>
                    <a:cubicBezTo>
                      <a:pt x="8004" y="3041"/>
                      <a:pt x="7996" y="3046"/>
                      <a:pt x="7987" y="3051"/>
                    </a:cubicBezTo>
                    <a:cubicBezTo>
                      <a:pt x="7972" y="3059"/>
                      <a:pt x="7957" y="3068"/>
                      <a:pt x="7942" y="3077"/>
                    </a:cubicBezTo>
                    <a:cubicBezTo>
                      <a:pt x="7871" y="3116"/>
                      <a:pt x="7871" y="3116"/>
                      <a:pt x="7871" y="3116"/>
                    </a:cubicBezTo>
                    <a:cubicBezTo>
                      <a:pt x="7471" y="3341"/>
                      <a:pt x="7080" y="3551"/>
                      <a:pt x="6710" y="3740"/>
                    </a:cubicBezTo>
                    <a:cubicBezTo>
                      <a:pt x="6310" y="3945"/>
                      <a:pt x="5910" y="4138"/>
                      <a:pt x="5521" y="4315"/>
                    </a:cubicBezTo>
                    <a:cubicBezTo>
                      <a:pt x="5138" y="4489"/>
                      <a:pt x="4742" y="4658"/>
                      <a:pt x="4343" y="4815"/>
                    </a:cubicBezTo>
                    <a:cubicBezTo>
                      <a:pt x="3968" y="4963"/>
                      <a:pt x="3589" y="5101"/>
                      <a:pt x="3216" y="5225"/>
                    </a:cubicBezTo>
                    <a:cubicBezTo>
                      <a:pt x="2879" y="5338"/>
                      <a:pt x="2534" y="5445"/>
                      <a:pt x="2190" y="5542"/>
                    </a:cubicBezTo>
                    <a:cubicBezTo>
                      <a:pt x="1904" y="5622"/>
                      <a:pt x="1609" y="5699"/>
                      <a:pt x="1312" y="5771"/>
                    </a:cubicBezTo>
                    <a:cubicBezTo>
                      <a:pt x="1031" y="5836"/>
                      <a:pt x="1031" y="5836"/>
                      <a:pt x="1031" y="5836"/>
                    </a:cubicBezTo>
                    <a:cubicBezTo>
                      <a:pt x="779" y="5892"/>
                      <a:pt x="779" y="5892"/>
                      <a:pt x="779" y="5892"/>
                    </a:cubicBezTo>
                    <a:cubicBezTo>
                      <a:pt x="494" y="5951"/>
                      <a:pt x="494" y="5951"/>
                      <a:pt x="494" y="5951"/>
                    </a:cubicBezTo>
                    <a:cubicBezTo>
                      <a:pt x="375" y="5974"/>
                      <a:pt x="375" y="5974"/>
                      <a:pt x="375" y="5974"/>
                    </a:cubicBezTo>
                    <a:cubicBezTo>
                      <a:pt x="353" y="5978"/>
                      <a:pt x="332" y="5983"/>
                      <a:pt x="312" y="5986"/>
                    </a:cubicBezTo>
                    <a:cubicBezTo>
                      <a:pt x="264" y="5996"/>
                      <a:pt x="223" y="6004"/>
                      <a:pt x="187" y="6010"/>
                    </a:cubicBezTo>
                    <a:cubicBezTo>
                      <a:pt x="30" y="6039"/>
                      <a:pt x="30" y="6039"/>
                      <a:pt x="30" y="6039"/>
                    </a:cubicBezTo>
                    <a:cubicBezTo>
                      <a:pt x="30" y="6039"/>
                      <a:pt x="29" y="6039"/>
                      <a:pt x="29" y="6039"/>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7" name="Freeform 27"/>
              <p:cNvSpPr>
                <a:spLocks/>
              </p:cNvSpPr>
              <p:nvPr/>
            </p:nvSpPr>
            <p:spPr bwMode="auto">
              <a:xfrm>
                <a:off x="5055150" y="4763012"/>
                <a:ext cx="2814978" cy="1216642"/>
              </a:xfrm>
              <a:custGeom>
                <a:avLst/>
                <a:gdLst>
                  <a:gd name="T0" fmla="*/ 29 w 4381"/>
                  <a:gd name="T1" fmla="*/ 1726 h 1727"/>
                  <a:gd name="T2" fmla="*/ 3 w 4381"/>
                  <a:gd name="T3" fmla="*/ 1708 h 1727"/>
                  <a:gd name="T4" fmla="*/ 20 w 4381"/>
                  <a:gd name="T5" fmla="*/ 1679 h 1727"/>
                  <a:gd name="T6" fmla="*/ 39 w 4381"/>
                  <a:gd name="T7" fmla="*/ 1674 h 1727"/>
                  <a:gd name="T8" fmla="*/ 212 w 4381"/>
                  <a:gd name="T9" fmla="*/ 1624 h 1727"/>
                  <a:gd name="T10" fmla="*/ 246 w 4381"/>
                  <a:gd name="T11" fmla="*/ 1615 h 1727"/>
                  <a:gd name="T12" fmla="*/ 313 w 4381"/>
                  <a:gd name="T13" fmla="*/ 1595 h 1727"/>
                  <a:gd name="T14" fmla="*/ 568 w 4381"/>
                  <a:gd name="T15" fmla="*/ 1520 h 1727"/>
                  <a:gd name="T16" fmla="*/ 717 w 4381"/>
                  <a:gd name="T17" fmla="*/ 1473 h 1727"/>
                  <a:gd name="T18" fmla="*/ 978 w 4381"/>
                  <a:gd name="T19" fmla="*/ 1390 h 1727"/>
                  <a:gd name="T20" fmla="*/ 1052 w 4381"/>
                  <a:gd name="T21" fmla="*/ 1366 h 1727"/>
                  <a:gd name="T22" fmla="*/ 1097 w 4381"/>
                  <a:gd name="T23" fmla="*/ 1352 h 1727"/>
                  <a:gd name="T24" fmla="*/ 1267 w 4381"/>
                  <a:gd name="T25" fmla="*/ 1294 h 1727"/>
                  <a:gd name="T26" fmla="*/ 1424 w 4381"/>
                  <a:gd name="T27" fmla="*/ 1240 h 1727"/>
                  <a:gd name="T28" fmla="*/ 1620 w 4381"/>
                  <a:gd name="T29" fmla="*/ 1171 h 1727"/>
                  <a:gd name="T30" fmla="*/ 1875 w 4381"/>
                  <a:gd name="T31" fmla="*/ 1078 h 1727"/>
                  <a:gd name="T32" fmla="*/ 2124 w 4381"/>
                  <a:gd name="T33" fmla="*/ 984 h 1727"/>
                  <a:gd name="T34" fmla="*/ 2169 w 4381"/>
                  <a:gd name="T35" fmla="*/ 967 h 1727"/>
                  <a:gd name="T36" fmla="*/ 2225 w 4381"/>
                  <a:gd name="T37" fmla="*/ 945 h 1727"/>
                  <a:gd name="T38" fmla="*/ 3014 w 4381"/>
                  <a:gd name="T39" fmla="*/ 621 h 1727"/>
                  <a:gd name="T40" fmla="*/ 3198 w 4381"/>
                  <a:gd name="T41" fmla="*/ 542 h 1727"/>
                  <a:gd name="T42" fmla="*/ 3464 w 4381"/>
                  <a:gd name="T43" fmla="*/ 423 h 1727"/>
                  <a:gd name="T44" fmla="*/ 3692 w 4381"/>
                  <a:gd name="T45" fmla="*/ 319 h 1727"/>
                  <a:gd name="T46" fmla="*/ 3875 w 4381"/>
                  <a:gd name="T47" fmla="*/ 232 h 1727"/>
                  <a:gd name="T48" fmla="*/ 3959 w 4381"/>
                  <a:gd name="T49" fmla="*/ 193 h 1727"/>
                  <a:gd name="T50" fmla="*/ 4165 w 4381"/>
                  <a:gd name="T51" fmla="*/ 93 h 1727"/>
                  <a:gd name="T52" fmla="*/ 4273 w 4381"/>
                  <a:gd name="T53" fmla="*/ 40 h 1727"/>
                  <a:gd name="T54" fmla="*/ 4297 w 4381"/>
                  <a:gd name="T55" fmla="*/ 29 h 1727"/>
                  <a:gd name="T56" fmla="*/ 4343 w 4381"/>
                  <a:gd name="T57" fmla="*/ 6 h 1727"/>
                  <a:gd name="T58" fmla="*/ 4375 w 4381"/>
                  <a:gd name="T59" fmla="*/ 17 h 1727"/>
                  <a:gd name="T60" fmla="*/ 4364 w 4381"/>
                  <a:gd name="T61" fmla="*/ 49 h 1727"/>
                  <a:gd name="T62" fmla="*/ 4318 w 4381"/>
                  <a:gd name="T63" fmla="*/ 72 h 1727"/>
                  <a:gd name="T64" fmla="*/ 4295 w 4381"/>
                  <a:gd name="T65" fmla="*/ 83 h 1727"/>
                  <a:gd name="T66" fmla="*/ 4186 w 4381"/>
                  <a:gd name="T67" fmla="*/ 137 h 1727"/>
                  <a:gd name="T68" fmla="*/ 3980 w 4381"/>
                  <a:gd name="T69" fmla="*/ 236 h 1727"/>
                  <a:gd name="T70" fmla="*/ 3895 w 4381"/>
                  <a:gd name="T71" fmla="*/ 276 h 1727"/>
                  <a:gd name="T72" fmla="*/ 3712 w 4381"/>
                  <a:gd name="T73" fmla="*/ 362 h 1727"/>
                  <a:gd name="T74" fmla="*/ 3476 w 4381"/>
                  <a:gd name="T75" fmla="*/ 470 h 1727"/>
                  <a:gd name="T76" fmla="*/ 3217 w 4381"/>
                  <a:gd name="T77" fmla="*/ 586 h 1727"/>
                  <a:gd name="T78" fmla="*/ 3033 w 4381"/>
                  <a:gd name="T79" fmla="*/ 665 h 1727"/>
                  <a:gd name="T80" fmla="*/ 2243 w 4381"/>
                  <a:gd name="T81" fmla="*/ 989 h 1727"/>
                  <a:gd name="T82" fmla="*/ 2186 w 4381"/>
                  <a:gd name="T83" fmla="*/ 1012 h 1727"/>
                  <a:gd name="T84" fmla="*/ 2141 w 4381"/>
                  <a:gd name="T85" fmla="*/ 1029 h 1727"/>
                  <a:gd name="T86" fmla="*/ 1887 w 4381"/>
                  <a:gd name="T87" fmla="*/ 1125 h 1727"/>
                  <a:gd name="T88" fmla="*/ 1637 w 4381"/>
                  <a:gd name="T89" fmla="*/ 1217 h 1727"/>
                  <a:gd name="T90" fmla="*/ 1440 w 4381"/>
                  <a:gd name="T91" fmla="*/ 1286 h 1727"/>
                  <a:gd name="T92" fmla="*/ 1283 w 4381"/>
                  <a:gd name="T93" fmla="*/ 1340 h 1727"/>
                  <a:gd name="T94" fmla="*/ 1095 w 4381"/>
                  <a:gd name="T95" fmla="*/ 1403 h 1727"/>
                  <a:gd name="T96" fmla="*/ 1067 w 4381"/>
                  <a:gd name="T97" fmla="*/ 1412 h 1727"/>
                  <a:gd name="T98" fmla="*/ 993 w 4381"/>
                  <a:gd name="T99" fmla="*/ 1436 h 1727"/>
                  <a:gd name="T100" fmla="*/ 731 w 4381"/>
                  <a:gd name="T101" fmla="*/ 1519 h 1727"/>
                  <a:gd name="T102" fmla="*/ 582 w 4381"/>
                  <a:gd name="T103" fmla="*/ 1566 h 1727"/>
                  <a:gd name="T104" fmla="*/ 327 w 4381"/>
                  <a:gd name="T105" fmla="*/ 1641 h 1727"/>
                  <a:gd name="T106" fmla="*/ 259 w 4381"/>
                  <a:gd name="T107" fmla="*/ 1661 h 1727"/>
                  <a:gd name="T108" fmla="*/ 225 w 4381"/>
                  <a:gd name="T109" fmla="*/ 1670 h 1727"/>
                  <a:gd name="T110" fmla="*/ 33 w 4381"/>
                  <a:gd name="T111" fmla="*/ 1725 h 1727"/>
                  <a:gd name="T112" fmla="*/ 29 w 4381"/>
                  <a:gd name="T113" fmla="*/ 1726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81" h="1727">
                    <a:moveTo>
                      <a:pt x="29" y="1726"/>
                    </a:moveTo>
                    <a:cubicBezTo>
                      <a:pt x="17" y="1727"/>
                      <a:pt x="6" y="1720"/>
                      <a:pt x="3" y="1708"/>
                    </a:cubicBezTo>
                    <a:cubicBezTo>
                      <a:pt x="0" y="1695"/>
                      <a:pt x="7" y="1682"/>
                      <a:pt x="20" y="1679"/>
                    </a:cubicBezTo>
                    <a:cubicBezTo>
                      <a:pt x="39" y="1674"/>
                      <a:pt x="39" y="1674"/>
                      <a:pt x="39" y="1674"/>
                    </a:cubicBezTo>
                    <a:cubicBezTo>
                      <a:pt x="212" y="1624"/>
                      <a:pt x="212" y="1624"/>
                      <a:pt x="212" y="1624"/>
                    </a:cubicBezTo>
                    <a:cubicBezTo>
                      <a:pt x="223" y="1621"/>
                      <a:pt x="234" y="1618"/>
                      <a:pt x="246" y="1615"/>
                    </a:cubicBezTo>
                    <a:cubicBezTo>
                      <a:pt x="267" y="1609"/>
                      <a:pt x="290" y="1602"/>
                      <a:pt x="313" y="1595"/>
                    </a:cubicBezTo>
                    <a:cubicBezTo>
                      <a:pt x="568" y="1520"/>
                      <a:pt x="568" y="1520"/>
                      <a:pt x="568" y="1520"/>
                    </a:cubicBezTo>
                    <a:cubicBezTo>
                      <a:pt x="717" y="1473"/>
                      <a:pt x="717" y="1473"/>
                      <a:pt x="717" y="1473"/>
                    </a:cubicBezTo>
                    <a:cubicBezTo>
                      <a:pt x="799" y="1448"/>
                      <a:pt x="886" y="1420"/>
                      <a:pt x="978" y="1390"/>
                    </a:cubicBezTo>
                    <a:cubicBezTo>
                      <a:pt x="1002" y="1382"/>
                      <a:pt x="1027" y="1374"/>
                      <a:pt x="1052" y="1366"/>
                    </a:cubicBezTo>
                    <a:cubicBezTo>
                      <a:pt x="1097" y="1352"/>
                      <a:pt x="1097" y="1352"/>
                      <a:pt x="1097" y="1352"/>
                    </a:cubicBezTo>
                    <a:cubicBezTo>
                      <a:pt x="1267" y="1294"/>
                      <a:pt x="1267" y="1294"/>
                      <a:pt x="1267" y="1294"/>
                    </a:cubicBezTo>
                    <a:cubicBezTo>
                      <a:pt x="1318" y="1277"/>
                      <a:pt x="1371" y="1259"/>
                      <a:pt x="1424" y="1240"/>
                    </a:cubicBezTo>
                    <a:cubicBezTo>
                      <a:pt x="1620" y="1171"/>
                      <a:pt x="1620" y="1171"/>
                      <a:pt x="1620" y="1171"/>
                    </a:cubicBezTo>
                    <a:cubicBezTo>
                      <a:pt x="1875" y="1078"/>
                      <a:pt x="1875" y="1078"/>
                      <a:pt x="1875" y="1078"/>
                    </a:cubicBezTo>
                    <a:cubicBezTo>
                      <a:pt x="2124" y="984"/>
                      <a:pt x="2124" y="984"/>
                      <a:pt x="2124" y="984"/>
                    </a:cubicBezTo>
                    <a:cubicBezTo>
                      <a:pt x="2139" y="979"/>
                      <a:pt x="2154" y="973"/>
                      <a:pt x="2169" y="967"/>
                    </a:cubicBezTo>
                    <a:cubicBezTo>
                      <a:pt x="2225" y="945"/>
                      <a:pt x="2225" y="945"/>
                      <a:pt x="2225" y="945"/>
                    </a:cubicBezTo>
                    <a:cubicBezTo>
                      <a:pt x="2463" y="853"/>
                      <a:pt x="2721" y="747"/>
                      <a:pt x="3014" y="621"/>
                    </a:cubicBezTo>
                    <a:cubicBezTo>
                      <a:pt x="3198" y="542"/>
                      <a:pt x="3198" y="542"/>
                      <a:pt x="3198" y="542"/>
                    </a:cubicBezTo>
                    <a:cubicBezTo>
                      <a:pt x="3464" y="423"/>
                      <a:pt x="3464" y="423"/>
                      <a:pt x="3464" y="423"/>
                    </a:cubicBezTo>
                    <a:cubicBezTo>
                      <a:pt x="3692" y="319"/>
                      <a:pt x="3692" y="319"/>
                      <a:pt x="3692" y="319"/>
                    </a:cubicBezTo>
                    <a:cubicBezTo>
                      <a:pt x="3756" y="288"/>
                      <a:pt x="3817" y="260"/>
                      <a:pt x="3875" y="232"/>
                    </a:cubicBezTo>
                    <a:cubicBezTo>
                      <a:pt x="3904" y="219"/>
                      <a:pt x="3932" y="205"/>
                      <a:pt x="3959" y="193"/>
                    </a:cubicBezTo>
                    <a:cubicBezTo>
                      <a:pt x="4165" y="93"/>
                      <a:pt x="4165" y="93"/>
                      <a:pt x="4165" y="93"/>
                    </a:cubicBezTo>
                    <a:cubicBezTo>
                      <a:pt x="4209" y="72"/>
                      <a:pt x="4245" y="55"/>
                      <a:pt x="4273" y="40"/>
                    </a:cubicBezTo>
                    <a:cubicBezTo>
                      <a:pt x="4282" y="36"/>
                      <a:pt x="4290" y="32"/>
                      <a:pt x="4297" y="29"/>
                    </a:cubicBezTo>
                    <a:cubicBezTo>
                      <a:pt x="4343" y="6"/>
                      <a:pt x="4343" y="6"/>
                      <a:pt x="4343" y="6"/>
                    </a:cubicBezTo>
                    <a:cubicBezTo>
                      <a:pt x="4355" y="0"/>
                      <a:pt x="4369" y="5"/>
                      <a:pt x="4375" y="17"/>
                    </a:cubicBezTo>
                    <a:cubicBezTo>
                      <a:pt x="4381" y="29"/>
                      <a:pt x="4376" y="43"/>
                      <a:pt x="4364" y="49"/>
                    </a:cubicBezTo>
                    <a:cubicBezTo>
                      <a:pt x="4318" y="72"/>
                      <a:pt x="4318" y="72"/>
                      <a:pt x="4318" y="72"/>
                    </a:cubicBezTo>
                    <a:cubicBezTo>
                      <a:pt x="4311" y="75"/>
                      <a:pt x="4303" y="79"/>
                      <a:pt x="4295" y="83"/>
                    </a:cubicBezTo>
                    <a:cubicBezTo>
                      <a:pt x="4266" y="98"/>
                      <a:pt x="4230" y="116"/>
                      <a:pt x="4186" y="137"/>
                    </a:cubicBezTo>
                    <a:cubicBezTo>
                      <a:pt x="3980" y="236"/>
                      <a:pt x="3980" y="236"/>
                      <a:pt x="3980" y="236"/>
                    </a:cubicBezTo>
                    <a:cubicBezTo>
                      <a:pt x="3953" y="249"/>
                      <a:pt x="3925" y="262"/>
                      <a:pt x="3895" y="276"/>
                    </a:cubicBezTo>
                    <a:cubicBezTo>
                      <a:pt x="3837" y="303"/>
                      <a:pt x="3777" y="332"/>
                      <a:pt x="3712" y="362"/>
                    </a:cubicBezTo>
                    <a:cubicBezTo>
                      <a:pt x="3476" y="470"/>
                      <a:pt x="3476" y="470"/>
                      <a:pt x="3476" y="470"/>
                    </a:cubicBezTo>
                    <a:cubicBezTo>
                      <a:pt x="3217" y="586"/>
                      <a:pt x="3217" y="586"/>
                      <a:pt x="3217" y="586"/>
                    </a:cubicBezTo>
                    <a:cubicBezTo>
                      <a:pt x="3033" y="665"/>
                      <a:pt x="3033" y="665"/>
                      <a:pt x="3033" y="665"/>
                    </a:cubicBezTo>
                    <a:cubicBezTo>
                      <a:pt x="2739" y="791"/>
                      <a:pt x="2481" y="897"/>
                      <a:pt x="2243" y="989"/>
                    </a:cubicBezTo>
                    <a:cubicBezTo>
                      <a:pt x="2186" y="1012"/>
                      <a:pt x="2186" y="1012"/>
                      <a:pt x="2186" y="1012"/>
                    </a:cubicBezTo>
                    <a:cubicBezTo>
                      <a:pt x="2171" y="1017"/>
                      <a:pt x="2156" y="1023"/>
                      <a:pt x="2141" y="1029"/>
                    </a:cubicBezTo>
                    <a:cubicBezTo>
                      <a:pt x="1887" y="1125"/>
                      <a:pt x="1887" y="1125"/>
                      <a:pt x="1887" y="1125"/>
                    </a:cubicBezTo>
                    <a:cubicBezTo>
                      <a:pt x="1637" y="1217"/>
                      <a:pt x="1637" y="1217"/>
                      <a:pt x="1637" y="1217"/>
                    </a:cubicBezTo>
                    <a:cubicBezTo>
                      <a:pt x="1440" y="1286"/>
                      <a:pt x="1440" y="1286"/>
                      <a:pt x="1440" y="1286"/>
                    </a:cubicBezTo>
                    <a:cubicBezTo>
                      <a:pt x="1387" y="1304"/>
                      <a:pt x="1334" y="1322"/>
                      <a:pt x="1283" y="1340"/>
                    </a:cubicBezTo>
                    <a:cubicBezTo>
                      <a:pt x="1095" y="1403"/>
                      <a:pt x="1095" y="1403"/>
                      <a:pt x="1095" y="1403"/>
                    </a:cubicBezTo>
                    <a:cubicBezTo>
                      <a:pt x="1067" y="1412"/>
                      <a:pt x="1067" y="1412"/>
                      <a:pt x="1067" y="1412"/>
                    </a:cubicBezTo>
                    <a:cubicBezTo>
                      <a:pt x="1042" y="1420"/>
                      <a:pt x="1017" y="1428"/>
                      <a:pt x="993" y="1436"/>
                    </a:cubicBezTo>
                    <a:cubicBezTo>
                      <a:pt x="901" y="1466"/>
                      <a:pt x="814" y="1494"/>
                      <a:pt x="731" y="1519"/>
                    </a:cubicBezTo>
                    <a:cubicBezTo>
                      <a:pt x="582" y="1566"/>
                      <a:pt x="582" y="1566"/>
                      <a:pt x="582" y="1566"/>
                    </a:cubicBezTo>
                    <a:cubicBezTo>
                      <a:pt x="327" y="1641"/>
                      <a:pt x="327" y="1641"/>
                      <a:pt x="327" y="1641"/>
                    </a:cubicBezTo>
                    <a:cubicBezTo>
                      <a:pt x="303" y="1648"/>
                      <a:pt x="280" y="1655"/>
                      <a:pt x="259" y="1661"/>
                    </a:cubicBezTo>
                    <a:cubicBezTo>
                      <a:pt x="247" y="1664"/>
                      <a:pt x="236" y="1667"/>
                      <a:pt x="225" y="1670"/>
                    </a:cubicBezTo>
                    <a:cubicBezTo>
                      <a:pt x="33" y="1725"/>
                      <a:pt x="33" y="1725"/>
                      <a:pt x="33" y="1725"/>
                    </a:cubicBezTo>
                    <a:cubicBezTo>
                      <a:pt x="31" y="1725"/>
                      <a:pt x="30" y="1726"/>
                      <a:pt x="29" y="1726"/>
                    </a:cubicBezTo>
                    <a:close/>
                  </a:path>
                </a:pathLst>
              </a:custGeom>
              <a:gradFill flip="none" rotWithShape="1">
                <a:gsLst>
                  <a:gs pos="34000">
                    <a:schemeClr val="bg2"/>
                  </a:gs>
                  <a:gs pos="52000">
                    <a:schemeClr val="accent2"/>
                  </a:gs>
                  <a:gs pos="68000">
                    <a:schemeClr val="accent3"/>
                  </a:gs>
                  <a:gs pos="18000">
                    <a:schemeClr val="accent1"/>
                  </a:gs>
                  <a:gs pos="100000">
                    <a:schemeClr val="tx2"/>
                  </a:gs>
                  <a:gs pos="82000">
                    <a:schemeClr val="accent4"/>
                  </a:gs>
                </a:gsLst>
                <a:path path="circle">
                  <a:fillToRect t="100000" r="100000"/>
                </a:path>
                <a:tileRect l="-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1050"/>
              </a:p>
            </p:txBody>
          </p:sp>
          <p:sp>
            <p:nvSpPr>
              <p:cNvPr id="28" name="Freeform 28"/>
              <p:cNvSpPr>
                <a:spLocks/>
              </p:cNvSpPr>
              <p:nvPr/>
            </p:nvSpPr>
            <p:spPr bwMode="auto">
              <a:xfrm>
                <a:off x="2613564" y="5787553"/>
                <a:ext cx="1110473" cy="205442"/>
              </a:xfrm>
              <a:custGeom>
                <a:avLst/>
                <a:gdLst>
                  <a:gd name="T0" fmla="*/ 235 w 1730"/>
                  <a:gd name="T1" fmla="*/ 270 h 294"/>
                  <a:gd name="T2" fmla="*/ 27 w 1730"/>
                  <a:gd name="T3" fmla="*/ 293 h 294"/>
                  <a:gd name="T4" fmla="*/ 1 w 1730"/>
                  <a:gd name="T5" fmla="*/ 272 h 294"/>
                  <a:gd name="T6" fmla="*/ 22 w 1730"/>
                  <a:gd name="T7" fmla="*/ 245 h 294"/>
                  <a:gd name="T8" fmla="*/ 22 w 1730"/>
                  <a:gd name="T9" fmla="*/ 245 h 294"/>
                  <a:gd name="T10" fmla="*/ 229 w 1730"/>
                  <a:gd name="T11" fmla="*/ 223 h 294"/>
                  <a:gd name="T12" fmla="*/ 285 w 1730"/>
                  <a:gd name="T13" fmla="*/ 216 h 294"/>
                  <a:gd name="T14" fmla="*/ 863 w 1730"/>
                  <a:gd name="T15" fmla="*/ 140 h 294"/>
                  <a:gd name="T16" fmla="*/ 1020 w 1730"/>
                  <a:gd name="T17" fmla="*/ 117 h 294"/>
                  <a:gd name="T18" fmla="*/ 1256 w 1730"/>
                  <a:gd name="T19" fmla="*/ 80 h 294"/>
                  <a:gd name="T20" fmla="*/ 1312 w 1730"/>
                  <a:gd name="T21" fmla="*/ 71 h 294"/>
                  <a:gd name="T22" fmla="*/ 1546 w 1730"/>
                  <a:gd name="T23" fmla="*/ 31 h 294"/>
                  <a:gd name="T24" fmla="*/ 1699 w 1730"/>
                  <a:gd name="T25" fmla="*/ 3 h 294"/>
                  <a:gd name="T26" fmla="*/ 1727 w 1730"/>
                  <a:gd name="T27" fmla="*/ 22 h 294"/>
                  <a:gd name="T28" fmla="*/ 1708 w 1730"/>
                  <a:gd name="T29" fmla="*/ 50 h 294"/>
                  <a:gd name="T30" fmla="*/ 1554 w 1730"/>
                  <a:gd name="T31" fmla="*/ 78 h 294"/>
                  <a:gd name="T32" fmla="*/ 1320 w 1730"/>
                  <a:gd name="T33" fmla="*/ 118 h 294"/>
                  <a:gd name="T34" fmla="*/ 1263 w 1730"/>
                  <a:gd name="T35" fmla="*/ 127 h 294"/>
                  <a:gd name="T36" fmla="*/ 1027 w 1730"/>
                  <a:gd name="T37" fmla="*/ 165 h 294"/>
                  <a:gd name="T38" fmla="*/ 870 w 1730"/>
                  <a:gd name="T39" fmla="*/ 187 h 294"/>
                  <a:gd name="T40" fmla="*/ 291 w 1730"/>
                  <a:gd name="T41" fmla="*/ 263 h 294"/>
                  <a:gd name="T42" fmla="*/ 235 w 1730"/>
                  <a:gd name="T43" fmla="*/ 27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0" h="294">
                    <a:moveTo>
                      <a:pt x="235" y="270"/>
                    </a:moveTo>
                    <a:cubicBezTo>
                      <a:pt x="27" y="293"/>
                      <a:pt x="27" y="293"/>
                      <a:pt x="27" y="293"/>
                    </a:cubicBezTo>
                    <a:cubicBezTo>
                      <a:pt x="14" y="294"/>
                      <a:pt x="2" y="285"/>
                      <a:pt x="1" y="272"/>
                    </a:cubicBezTo>
                    <a:cubicBezTo>
                      <a:pt x="0" y="258"/>
                      <a:pt x="9" y="247"/>
                      <a:pt x="22" y="245"/>
                    </a:cubicBezTo>
                    <a:cubicBezTo>
                      <a:pt x="22" y="245"/>
                      <a:pt x="22" y="245"/>
                      <a:pt x="22" y="245"/>
                    </a:cubicBezTo>
                    <a:cubicBezTo>
                      <a:pt x="229" y="223"/>
                      <a:pt x="229" y="223"/>
                      <a:pt x="229" y="223"/>
                    </a:cubicBezTo>
                    <a:cubicBezTo>
                      <a:pt x="285" y="216"/>
                      <a:pt x="285" y="216"/>
                      <a:pt x="285" y="216"/>
                    </a:cubicBezTo>
                    <a:cubicBezTo>
                      <a:pt x="430" y="199"/>
                      <a:pt x="647" y="172"/>
                      <a:pt x="863" y="140"/>
                    </a:cubicBezTo>
                    <a:cubicBezTo>
                      <a:pt x="1020" y="117"/>
                      <a:pt x="1020" y="117"/>
                      <a:pt x="1020" y="117"/>
                    </a:cubicBezTo>
                    <a:cubicBezTo>
                      <a:pt x="1256" y="80"/>
                      <a:pt x="1256" y="80"/>
                      <a:pt x="1256" y="80"/>
                    </a:cubicBezTo>
                    <a:cubicBezTo>
                      <a:pt x="1275" y="77"/>
                      <a:pt x="1294" y="74"/>
                      <a:pt x="1312" y="71"/>
                    </a:cubicBezTo>
                    <a:cubicBezTo>
                      <a:pt x="1546" y="31"/>
                      <a:pt x="1546" y="31"/>
                      <a:pt x="1546" y="31"/>
                    </a:cubicBezTo>
                    <a:cubicBezTo>
                      <a:pt x="1699" y="3"/>
                      <a:pt x="1699" y="3"/>
                      <a:pt x="1699" y="3"/>
                    </a:cubicBezTo>
                    <a:cubicBezTo>
                      <a:pt x="1712" y="0"/>
                      <a:pt x="1725" y="9"/>
                      <a:pt x="1727" y="22"/>
                    </a:cubicBezTo>
                    <a:cubicBezTo>
                      <a:pt x="1730" y="35"/>
                      <a:pt x="1721" y="48"/>
                      <a:pt x="1708" y="50"/>
                    </a:cubicBezTo>
                    <a:cubicBezTo>
                      <a:pt x="1554" y="78"/>
                      <a:pt x="1554" y="78"/>
                      <a:pt x="1554" y="78"/>
                    </a:cubicBezTo>
                    <a:cubicBezTo>
                      <a:pt x="1320" y="118"/>
                      <a:pt x="1320" y="118"/>
                      <a:pt x="1320" y="118"/>
                    </a:cubicBezTo>
                    <a:cubicBezTo>
                      <a:pt x="1302" y="121"/>
                      <a:pt x="1283" y="124"/>
                      <a:pt x="1263" y="127"/>
                    </a:cubicBezTo>
                    <a:cubicBezTo>
                      <a:pt x="1027" y="165"/>
                      <a:pt x="1027" y="165"/>
                      <a:pt x="1027" y="165"/>
                    </a:cubicBezTo>
                    <a:cubicBezTo>
                      <a:pt x="870" y="187"/>
                      <a:pt x="870" y="187"/>
                      <a:pt x="870" y="187"/>
                    </a:cubicBezTo>
                    <a:cubicBezTo>
                      <a:pt x="653" y="219"/>
                      <a:pt x="435" y="246"/>
                      <a:pt x="291" y="263"/>
                    </a:cubicBezTo>
                    <a:lnTo>
                      <a:pt x="235" y="270"/>
                    </a:ln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05" name="자유형 204"/>
              <p:cNvSpPr>
                <a:spLocks/>
              </p:cNvSpPr>
              <p:nvPr/>
            </p:nvSpPr>
            <p:spPr bwMode="auto">
              <a:xfrm>
                <a:off x="7311564" y="3604334"/>
                <a:ext cx="4880436" cy="2979317"/>
              </a:xfrm>
              <a:custGeom>
                <a:avLst/>
                <a:gdLst>
                  <a:gd name="connsiteX0" fmla="*/ 4880436 w 4880436"/>
                  <a:gd name="connsiteY0" fmla="*/ 0 h 2979317"/>
                  <a:gd name="connsiteX1" fmla="*/ 4880436 w 4880436"/>
                  <a:gd name="connsiteY1" fmla="*/ 75768 h 2979317"/>
                  <a:gd name="connsiteX2" fmla="*/ 4631398 w 4880436"/>
                  <a:gd name="connsiteY2" fmla="*/ 243508 h 2979317"/>
                  <a:gd name="connsiteX3" fmla="*/ 4069713 w 4880436"/>
                  <a:gd name="connsiteY3" fmla="*/ 620850 h 2979317"/>
                  <a:gd name="connsiteX4" fmla="*/ 3932983 w 4880436"/>
                  <a:gd name="connsiteY4" fmla="*/ 711835 h 2979317"/>
                  <a:gd name="connsiteX5" fmla="*/ 3813584 w 4880436"/>
                  <a:gd name="connsiteY5" fmla="*/ 791535 h 2979317"/>
                  <a:gd name="connsiteX6" fmla="*/ 3616513 w 4880436"/>
                  <a:gd name="connsiteY6" fmla="*/ 921312 h 2979317"/>
                  <a:gd name="connsiteX7" fmla="*/ 3416232 w 4880436"/>
                  <a:gd name="connsiteY7" fmla="*/ 1051795 h 2979317"/>
                  <a:gd name="connsiteX8" fmla="*/ 3281428 w 4880436"/>
                  <a:gd name="connsiteY8" fmla="*/ 1139254 h 2979317"/>
                  <a:gd name="connsiteX9" fmla="*/ 3083073 w 4880436"/>
                  <a:gd name="connsiteY9" fmla="*/ 1265504 h 2979317"/>
                  <a:gd name="connsiteX10" fmla="*/ 3008610 w 4880436"/>
                  <a:gd name="connsiteY10" fmla="*/ 1312055 h 2979317"/>
                  <a:gd name="connsiteX11" fmla="*/ 1926965 w 4880436"/>
                  <a:gd name="connsiteY11" fmla="*/ 1965173 h 2979317"/>
                  <a:gd name="connsiteX12" fmla="*/ 966644 w 4880436"/>
                  <a:gd name="connsiteY12" fmla="*/ 2500505 h 2979317"/>
                  <a:gd name="connsiteX13" fmla="*/ 762512 w 4880436"/>
                  <a:gd name="connsiteY13" fmla="*/ 2608417 h 2979317"/>
                  <a:gd name="connsiteX14" fmla="*/ 728490 w 4880436"/>
                  <a:gd name="connsiteY14" fmla="*/ 2626050 h 2979317"/>
                  <a:gd name="connsiteX15" fmla="*/ 668148 w 4880436"/>
                  <a:gd name="connsiteY15" fmla="*/ 2657789 h 2979317"/>
                  <a:gd name="connsiteX16" fmla="*/ 416514 w 4880436"/>
                  <a:gd name="connsiteY16" fmla="*/ 2788272 h 2979317"/>
                  <a:gd name="connsiteX17" fmla="*/ 366443 w 4880436"/>
                  <a:gd name="connsiteY17" fmla="*/ 2813663 h 2979317"/>
                  <a:gd name="connsiteX18" fmla="*/ 343976 w 4880436"/>
                  <a:gd name="connsiteY18" fmla="*/ 2824948 h 2979317"/>
                  <a:gd name="connsiteX19" fmla="*/ 143695 w 4880436"/>
                  <a:gd name="connsiteY19" fmla="*/ 2925808 h 2979317"/>
                  <a:gd name="connsiteX20" fmla="*/ 83354 w 4880436"/>
                  <a:gd name="connsiteY20" fmla="*/ 2956136 h 2979317"/>
                  <a:gd name="connsiteX21" fmla="*/ 41629 w 4880436"/>
                  <a:gd name="connsiteY21" fmla="*/ 2976590 h 2979317"/>
                  <a:gd name="connsiteX22" fmla="*/ 2472 w 4880436"/>
                  <a:gd name="connsiteY22" fmla="*/ 2960368 h 2979317"/>
                  <a:gd name="connsiteX23" fmla="*/ 17878 w 4880436"/>
                  <a:gd name="connsiteY23" fmla="*/ 2917344 h 2979317"/>
                  <a:gd name="connsiteX24" fmla="*/ 59603 w 4880436"/>
                  <a:gd name="connsiteY24" fmla="*/ 2896890 h 2979317"/>
                  <a:gd name="connsiteX25" fmla="*/ 119302 w 4880436"/>
                  <a:gd name="connsiteY25" fmla="*/ 2866561 h 2979317"/>
                  <a:gd name="connsiteX26" fmla="*/ 318941 w 4880436"/>
                  <a:gd name="connsiteY26" fmla="*/ 2765702 h 2979317"/>
                  <a:gd name="connsiteX27" fmla="*/ 341408 w 4880436"/>
                  <a:gd name="connsiteY27" fmla="*/ 2754417 h 2979317"/>
                  <a:gd name="connsiteX28" fmla="*/ 390837 w 4880436"/>
                  <a:gd name="connsiteY28" fmla="*/ 2729731 h 2979317"/>
                  <a:gd name="connsiteX29" fmla="*/ 643113 w 4880436"/>
                  <a:gd name="connsiteY29" fmla="*/ 2599248 h 2979317"/>
                  <a:gd name="connsiteX30" fmla="*/ 702812 w 4880436"/>
                  <a:gd name="connsiteY30" fmla="*/ 2567509 h 2979317"/>
                  <a:gd name="connsiteX31" fmla="*/ 736835 w 4880436"/>
                  <a:gd name="connsiteY31" fmla="*/ 2549877 h 2979317"/>
                  <a:gd name="connsiteX32" fmla="*/ 940967 w 4880436"/>
                  <a:gd name="connsiteY32" fmla="*/ 2441964 h 2979317"/>
                  <a:gd name="connsiteX33" fmla="*/ 1899362 w 4880436"/>
                  <a:gd name="connsiteY33" fmla="*/ 1908043 h 2979317"/>
                  <a:gd name="connsiteX34" fmla="*/ 2979723 w 4880436"/>
                  <a:gd name="connsiteY34" fmla="*/ 1255630 h 2979317"/>
                  <a:gd name="connsiteX35" fmla="*/ 3053544 w 4880436"/>
                  <a:gd name="connsiteY35" fmla="*/ 1209079 h 2979317"/>
                  <a:gd name="connsiteX36" fmla="*/ 3251258 w 4880436"/>
                  <a:gd name="connsiteY36" fmla="*/ 1082829 h 2979317"/>
                  <a:gd name="connsiteX37" fmla="*/ 3386062 w 4880436"/>
                  <a:gd name="connsiteY37" fmla="*/ 996075 h 2979317"/>
                  <a:gd name="connsiteX38" fmla="*/ 3586343 w 4880436"/>
                  <a:gd name="connsiteY38" fmla="*/ 865593 h 2979317"/>
                  <a:gd name="connsiteX39" fmla="*/ 3783414 w 4880436"/>
                  <a:gd name="connsiteY39" fmla="*/ 735815 h 2979317"/>
                  <a:gd name="connsiteX40" fmla="*/ 3911799 w 4880436"/>
                  <a:gd name="connsiteY40" fmla="*/ 649767 h 2979317"/>
                  <a:gd name="connsiteX41" fmla="*/ 4038900 w 4880436"/>
                  <a:gd name="connsiteY41" fmla="*/ 565130 h 2979317"/>
                  <a:gd name="connsiteX42" fmla="*/ 4600586 w 4880436"/>
                  <a:gd name="connsiteY42" fmla="*/ 188494 h 297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880436" h="2979317">
                    <a:moveTo>
                      <a:pt x="4880436" y="0"/>
                    </a:moveTo>
                    <a:lnTo>
                      <a:pt x="4880436" y="75768"/>
                    </a:lnTo>
                    <a:lnTo>
                      <a:pt x="4631398" y="243508"/>
                    </a:lnTo>
                    <a:cubicBezTo>
                      <a:pt x="4451659" y="364116"/>
                      <a:pt x="4266142" y="488956"/>
                      <a:pt x="4069713" y="620850"/>
                    </a:cubicBezTo>
                    <a:cubicBezTo>
                      <a:pt x="3932983" y="711835"/>
                      <a:pt x="3932983" y="711835"/>
                      <a:pt x="3932983" y="711835"/>
                    </a:cubicBezTo>
                    <a:cubicBezTo>
                      <a:pt x="3813584" y="791535"/>
                      <a:pt x="3813584" y="791535"/>
                      <a:pt x="3813584" y="791535"/>
                    </a:cubicBezTo>
                    <a:cubicBezTo>
                      <a:pt x="3616513" y="921312"/>
                      <a:pt x="3616513" y="921312"/>
                      <a:pt x="3616513" y="921312"/>
                    </a:cubicBezTo>
                    <a:cubicBezTo>
                      <a:pt x="3416232" y="1051795"/>
                      <a:pt x="3416232" y="1051795"/>
                      <a:pt x="3416232" y="1051795"/>
                    </a:cubicBezTo>
                    <a:cubicBezTo>
                      <a:pt x="3281428" y="1139254"/>
                      <a:pt x="3281428" y="1139254"/>
                      <a:pt x="3281428" y="1139254"/>
                    </a:cubicBezTo>
                    <a:cubicBezTo>
                      <a:pt x="3215952" y="1181572"/>
                      <a:pt x="3148550" y="1223891"/>
                      <a:pt x="3083073" y="1265504"/>
                    </a:cubicBezTo>
                    <a:cubicBezTo>
                      <a:pt x="3058680" y="1281021"/>
                      <a:pt x="3033645" y="1296538"/>
                      <a:pt x="3008610" y="1312055"/>
                    </a:cubicBezTo>
                    <a:cubicBezTo>
                      <a:pt x="2653625" y="1536344"/>
                      <a:pt x="2289653" y="1755696"/>
                      <a:pt x="1926965" y="1965173"/>
                    </a:cubicBezTo>
                    <a:cubicBezTo>
                      <a:pt x="1618198" y="2143617"/>
                      <a:pt x="1295310" y="2324177"/>
                      <a:pt x="966644" y="2500505"/>
                    </a:cubicBezTo>
                    <a:cubicBezTo>
                      <a:pt x="762512" y="2608417"/>
                      <a:pt x="762512" y="2608417"/>
                      <a:pt x="762512" y="2608417"/>
                    </a:cubicBezTo>
                    <a:cubicBezTo>
                      <a:pt x="750957" y="2614060"/>
                      <a:pt x="740044" y="2620408"/>
                      <a:pt x="728490" y="2626050"/>
                    </a:cubicBezTo>
                    <a:cubicBezTo>
                      <a:pt x="707948" y="2637335"/>
                      <a:pt x="688048" y="2647915"/>
                      <a:pt x="668148" y="2657789"/>
                    </a:cubicBezTo>
                    <a:cubicBezTo>
                      <a:pt x="416514" y="2788272"/>
                      <a:pt x="416514" y="2788272"/>
                      <a:pt x="416514" y="2788272"/>
                    </a:cubicBezTo>
                    <a:cubicBezTo>
                      <a:pt x="399182" y="2797441"/>
                      <a:pt x="382492" y="2805199"/>
                      <a:pt x="366443" y="2813663"/>
                    </a:cubicBezTo>
                    <a:cubicBezTo>
                      <a:pt x="358740" y="2817190"/>
                      <a:pt x="351037" y="2821421"/>
                      <a:pt x="343976" y="2824948"/>
                    </a:cubicBezTo>
                    <a:cubicBezTo>
                      <a:pt x="143695" y="2925808"/>
                      <a:pt x="143695" y="2925808"/>
                      <a:pt x="143695" y="2925808"/>
                    </a:cubicBezTo>
                    <a:cubicBezTo>
                      <a:pt x="120586" y="2937798"/>
                      <a:pt x="100686" y="2947672"/>
                      <a:pt x="83354" y="2956136"/>
                    </a:cubicBezTo>
                    <a:cubicBezTo>
                      <a:pt x="41629" y="2976590"/>
                      <a:pt x="41629" y="2976590"/>
                      <a:pt x="41629" y="2976590"/>
                    </a:cubicBezTo>
                    <a:cubicBezTo>
                      <a:pt x="26865" y="2983643"/>
                      <a:pt x="9533" y="2976590"/>
                      <a:pt x="2472" y="2960368"/>
                    </a:cubicBezTo>
                    <a:cubicBezTo>
                      <a:pt x="-3948" y="2943440"/>
                      <a:pt x="2472" y="2924397"/>
                      <a:pt x="17878" y="2917344"/>
                    </a:cubicBezTo>
                    <a:cubicBezTo>
                      <a:pt x="59603" y="2896890"/>
                      <a:pt x="59603" y="2896890"/>
                      <a:pt x="59603" y="2896890"/>
                    </a:cubicBezTo>
                    <a:cubicBezTo>
                      <a:pt x="76293" y="2888426"/>
                      <a:pt x="96193" y="2878552"/>
                      <a:pt x="119302" y="2866561"/>
                    </a:cubicBezTo>
                    <a:cubicBezTo>
                      <a:pt x="318941" y="2765702"/>
                      <a:pt x="318941" y="2765702"/>
                      <a:pt x="318941" y="2765702"/>
                    </a:cubicBezTo>
                    <a:cubicBezTo>
                      <a:pt x="326644" y="2762175"/>
                      <a:pt x="333705" y="2758649"/>
                      <a:pt x="341408" y="2754417"/>
                    </a:cubicBezTo>
                    <a:cubicBezTo>
                      <a:pt x="357456" y="2746658"/>
                      <a:pt x="374147" y="2738195"/>
                      <a:pt x="390837" y="2729731"/>
                    </a:cubicBezTo>
                    <a:cubicBezTo>
                      <a:pt x="643113" y="2599248"/>
                      <a:pt x="643113" y="2599248"/>
                      <a:pt x="643113" y="2599248"/>
                    </a:cubicBezTo>
                    <a:cubicBezTo>
                      <a:pt x="662371" y="2589374"/>
                      <a:pt x="682271" y="2578794"/>
                      <a:pt x="702812" y="2567509"/>
                    </a:cubicBezTo>
                    <a:cubicBezTo>
                      <a:pt x="714367" y="2561867"/>
                      <a:pt x="725280" y="2555519"/>
                      <a:pt x="736835" y="2549877"/>
                    </a:cubicBezTo>
                    <a:cubicBezTo>
                      <a:pt x="940967" y="2441964"/>
                      <a:pt x="940967" y="2441964"/>
                      <a:pt x="940967" y="2441964"/>
                    </a:cubicBezTo>
                    <a:cubicBezTo>
                      <a:pt x="1268991" y="2265636"/>
                      <a:pt x="1591238" y="2086487"/>
                      <a:pt x="1899362" y="1908043"/>
                    </a:cubicBezTo>
                    <a:cubicBezTo>
                      <a:pt x="2261408" y="1698566"/>
                      <a:pt x="2624738" y="1479214"/>
                      <a:pt x="2979723" y="1255630"/>
                    </a:cubicBezTo>
                    <a:cubicBezTo>
                      <a:pt x="3004116" y="1240113"/>
                      <a:pt x="3029151" y="1224596"/>
                      <a:pt x="3053544" y="1209079"/>
                    </a:cubicBezTo>
                    <a:cubicBezTo>
                      <a:pt x="3119021" y="1168171"/>
                      <a:pt x="3185781" y="1125147"/>
                      <a:pt x="3251258" y="1082829"/>
                    </a:cubicBezTo>
                    <a:cubicBezTo>
                      <a:pt x="3386062" y="996075"/>
                      <a:pt x="3386062" y="996075"/>
                      <a:pt x="3386062" y="996075"/>
                    </a:cubicBezTo>
                    <a:cubicBezTo>
                      <a:pt x="3586343" y="865593"/>
                      <a:pt x="3586343" y="865593"/>
                      <a:pt x="3586343" y="865593"/>
                    </a:cubicBezTo>
                    <a:cubicBezTo>
                      <a:pt x="3783414" y="735815"/>
                      <a:pt x="3783414" y="735815"/>
                      <a:pt x="3783414" y="735815"/>
                    </a:cubicBezTo>
                    <a:cubicBezTo>
                      <a:pt x="3911799" y="649767"/>
                      <a:pt x="3911799" y="649767"/>
                      <a:pt x="3911799" y="649767"/>
                    </a:cubicBezTo>
                    <a:cubicBezTo>
                      <a:pt x="4038900" y="565130"/>
                      <a:pt x="4038900" y="565130"/>
                      <a:pt x="4038900" y="565130"/>
                    </a:cubicBezTo>
                    <a:cubicBezTo>
                      <a:pt x="4235972" y="433942"/>
                      <a:pt x="4420846" y="309102"/>
                      <a:pt x="4600586" y="188494"/>
                    </a:cubicBezTo>
                    <a:close/>
                  </a:path>
                </a:pathLst>
              </a:custGeom>
              <a:gradFill flip="none" rotWithShape="1">
                <a:gsLst>
                  <a:gs pos="34000">
                    <a:schemeClr val="bg2"/>
                  </a:gs>
                  <a:gs pos="52000">
                    <a:schemeClr val="accent2"/>
                  </a:gs>
                  <a:gs pos="70000">
                    <a:schemeClr val="accent3"/>
                  </a:gs>
                  <a:gs pos="18000">
                    <a:schemeClr val="accent1"/>
                  </a:gs>
                  <a:gs pos="89000">
                    <a:schemeClr val="accent4"/>
                  </a:gs>
                </a:gsLst>
                <a:path path="circle">
                  <a:fillToRect t="100000" r="100000"/>
                </a:path>
                <a:tileRect l="-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01" name="자유형 200"/>
              <p:cNvSpPr>
                <a:spLocks/>
              </p:cNvSpPr>
              <p:nvPr/>
            </p:nvSpPr>
            <p:spPr bwMode="auto">
              <a:xfrm>
                <a:off x="9203240" y="2294750"/>
                <a:ext cx="2988760" cy="1855356"/>
              </a:xfrm>
              <a:custGeom>
                <a:avLst/>
                <a:gdLst>
                  <a:gd name="connsiteX0" fmla="*/ 2988760 w 2988760"/>
                  <a:gd name="connsiteY0" fmla="*/ 0 h 1855356"/>
                  <a:gd name="connsiteX1" fmla="*/ 2988760 w 2988760"/>
                  <a:gd name="connsiteY1" fmla="*/ 76072 h 1855356"/>
                  <a:gd name="connsiteX2" fmla="*/ 2964142 w 2988760"/>
                  <a:gd name="connsiteY2" fmla="*/ 92822 h 1855356"/>
                  <a:gd name="connsiteX3" fmla="*/ 1899721 w 2988760"/>
                  <a:gd name="connsiteY3" fmla="*/ 781054 h 1855356"/>
                  <a:gd name="connsiteX4" fmla="*/ 954068 w 2988760"/>
                  <a:gd name="connsiteY4" fmla="*/ 1346588 h 1855356"/>
                  <a:gd name="connsiteX5" fmla="*/ 753125 w 2988760"/>
                  <a:gd name="connsiteY5" fmla="*/ 1460823 h 1855356"/>
                  <a:gd name="connsiteX6" fmla="*/ 719742 w 2988760"/>
                  <a:gd name="connsiteY6" fmla="*/ 1479863 h 1855356"/>
                  <a:gd name="connsiteX7" fmla="*/ 660036 w 2988760"/>
                  <a:gd name="connsiteY7" fmla="*/ 1513710 h 1855356"/>
                  <a:gd name="connsiteX8" fmla="*/ 411586 w 2988760"/>
                  <a:gd name="connsiteY8" fmla="*/ 1651920 h 1855356"/>
                  <a:gd name="connsiteX9" fmla="*/ 362153 w 2988760"/>
                  <a:gd name="connsiteY9" fmla="*/ 1678716 h 1855356"/>
                  <a:gd name="connsiteX10" fmla="*/ 340325 w 2988760"/>
                  <a:gd name="connsiteY10" fmla="*/ 1690704 h 1855356"/>
                  <a:gd name="connsiteX11" fmla="*/ 143234 w 2988760"/>
                  <a:gd name="connsiteY11" fmla="*/ 1798593 h 1855356"/>
                  <a:gd name="connsiteX12" fmla="*/ 83529 w 2988760"/>
                  <a:gd name="connsiteY12" fmla="*/ 1830325 h 1855356"/>
                  <a:gd name="connsiteX13" fmla="*/ 42441 w 2988760"/>
                  <a:gd name="connsiteY13" fmla="*/ 1852184 h 1855356"/>
                  <a:gd name="connsiteX14" fmla="*/ 3280 w 2988760"/>
                  <a:gd name="connsiteY14" fmla="*/ 1837376 h 1855356"/>
                  <a:gd name="connsiteX15" fmla="*/ 16762 w 2988760"/>
                  <a:gd name="connsiteY15" fmla="*/ 1793657 h 1855356"/>
                  <a:gd name="connsiteX16" fmla="*/ 57849 w 2988760"/>
                  <a:gd name="connsiteY16" fmla="*/ 1771797 h 1855356"/>
                  <a:gd name="connsiteX17" fmla="*/ 116912 w 2988760"/>
                  <a:gd name="connsiteY17" fmla="*/ 1740065 h 1855356"/>
                  <a:gd name="connsiteX18" fmla="*/ 314003 w 2988760"/>
                  <a:gd name="connsiteY18" fmla="*/ 1632881 h 1855356"/>
                  <a:gd name="connsiteX19" fmla="*/ 336473 w 2988760"/>
                  <a:gd name="connsiteY19" fmla="*/ 1620894 h 1855356"/>
                  <a:gd name="connsiteX20" fmla="*/ 384622 w 2988760"/>
                  <a:gd name="connsiteY20" fmla="*/ 1594098 h 1855356"/>
                  <a:gd name="connsiteX21" fmla="*/ 633073 w 2988760"/>
                  <a:gd name="connsiteY21" fmla="*/ 1455887 h 1855356"/>
                  <a:gd name="connsiteX22" fmla="*/ 692136 w 2988760"/>
                  <a:gd name="connsiteY22" fmla="*/ 1422745 h 1855356"/>
                  <a:gd name="connsiteX23" fmla="*/ 726162 w 2988760"/>
                  <a:gd name="connsiteY23" fmla="*/ 1403001 h 1855356"/>
                  <a:gd name="connsiteX24" fmla="*/ 926463 w 2988760"/>
                  <a:gd name="connsiteY24" fmla="*/ 1288765 h 1855356"/>
                  <a:gd name="connsiteX25" fmla="*/ 1870831 w 2988760"/>
                  <a:gd name="connsiteY25" fmla="*/ 724641 h 1855356"/>
                  <a:gd name="connsiteX26" fmla="*/ 2932684 w 2988760"/>
                  <a:gd name="connsiteY26" fmla="*/ 37820 h 185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88760" h="1855356">
                    <a:moveTo>
                      <a:pt x="2988760" y="0"/>
                    </a:moveTo>
                    <a:lnTo>
                      <a:pt x="2988760" y="76072"/>
                    </a:lnTo>
                    <a:lnTo>
                      <a:pt x="2964142" y="92822"/>
                    </a:lnTo>
                    <a:cubicBezTo>
                      <a:pt x="2614898" y="328344"/>
                      <a:pt x="2256668" y="559635"/>
                      <a:pt x="1899721" y="781054"/>
                    </a:cubicBezTo>
                    <a:cubicBezTo>
                      <a:pt x="1596059" y="969330"/>
                      <a:pt x="1278274" y="1159722"/>
                      <a:pt x="954068" y="1346588"/>
                    </a:cubicBezTo>
                    <a:cubicBezTo>
                      <a:pt x="753125" y="1460823"/>
                      <a:pt x="753125" y="1460823"/>
                      <a:pt x="753125" y="1460823"/>
                    </a:cubicBezTo>
                    <a:cubicBezTo>
                      <a:pt x="742211" y="1467170"/>
                      <a:pt x="730656" y="1473516"/>
                      <a:pt x="719742" y="1479863"/>
                    </a:cubicBezTo>
                    <a:cubicBezTo>
                      <a:pt x="699198" y="1491850"/>
                      <a:pt x="679296" y="1503133"/>
                      <a:pt x="660036" y="1513710"/>
                    </a:cubicBezTo>
                    <a:cubicBezTo>
                      <a:pt x="411586" y="1651920"/>
                      <a:pt x="411586" y="1651920"/>
                      <a:pt x="411586" y="1651920"/>
                    </a:cubicBezTo>
                    <a:cubicBezTo>
                      <a:pt x="394894" y="1661087"/>
                      <a:pt x="378203" y="1670254"/>
                      <a:pt x="362153" y="1678716"/>
                    </a:cubicBezTo>
                    <a:cubicBezTo>
                      <a:pt x="355091" y="1682947"/>
                      <a:pt x="347387" y="1687178"/>
                      <a:pt x="340325" y="1690704"/>
                    </a:cubicBezTo>
                    <a:cubicBezTo>
                      <a:pt x="143234" y="1798593"/>
                      <a:pt x="143234" y="1798593"/>
                      <a:pt x="143234" y="1798593"/>
                    </a:cubicBezTo>
                    <a:cubicBezTo>
                      <a:pt x="120122" y="1810580"/>
                      <a:pt x="100862" y="1821158"/>
                      <a:pt x="83529" y="1830325"/>
                    </a:cubicBezTo>
                    <a:cubicBezTo>
                      <a:pt x="42441" y="1852184"/>
                      <a:pt x="42441" y="1852184"/>
                      <a:pt x="42441" y="1852184"/>
                    </a:cubicBezTo>
                    <a:cubicBezTo>
                      <a:pt x="27676" y="1859941"/>
                      <a:pt x="10342" y="1852890"/>
                      <a:pt x="3280" y="1837376"/>
                    </a:cubicBezTo>
                    <a:cubicBezTo>
                      <a:pt x="-4424" y="1821158"/>
                      <a:pt x="1996" y="1801413"/>
                      <a:pt x="16762" y="1793657"/>
                    </a:cubicBezTo>
                    <a:cubicBezTo>
                      <a:pt x="57849" y="1771797"/>
                      <a:pt x="57849" y="1771797"/>
                      <a:pt x="57849" y="1771797"/>
                    </a:cubicBezTo>
                    <a:cubicBezTo>
                      <a:pt x="74541" y="1763335"/>
                      <a:pt x="94443" y="1752052"/>
                      <a:pt x="116912" y="1740065"/>
                    </a:cubicBezTo>
                    <a:cubicBezTo>
                      <a:pt x="314003" y="1632881"/>
                      <a:pt x="314003" y="1632881"/>
                      <a:pt x="314003" y="1632881"/>
                    </a:cubicBezTo>
                    <a:cubicBezTo>
                      <a:pt x="321065" y="1628650"/>
                      <a:pt x="328769" y="1625124"/>
                      <a:pt x="336473" y="1620894"/>
                    </a:cubicBezTo>
                    <a:cubicBezTo>
                      <a:pt x="351881" y="1612432"/>
                      <a:pt x="368573" y="1603265"/>
                      <a:pt x="384622" y="1594098"/>
                    </a:cubicBezTo>
                    <a:cubicBezTo>
                      <a:pt x="633073" y="1455887"/>
                      <a:pt x="633073" y="1455887"/>
                      <a:pt x="633073" y="1455887"/>
                    </a:cubicBezTo>
                    <a:cubicBezTo>
                      <a:pt x="652333" y="1445310"/>
                      <a:pt x="671592" y="1434027"/>
                      <a:pt x="692136" y="1422745"/>
                    </a:cubicBezTo>
                    <a:cubicBezTo>
                      <a:pt x="703692" y="1416399"/>
                      <a:pt x="714606" y="1409347"/>
                      <a:pt x="726162" y="1403001"/>
                    </a:cubicBezTo>
                    <a:cubicBezTo>
                      <a:pt x="926463" y="1288765"/>
                      <a:pt x="926463" y="1288765"/>
                      <a:pt x="926463" y="1288765"/>
                    </a:cubicBezTo>
                    <a:cubicBezTo>
                      <a:pt x="1250026" y="1102605"/>
                      <a:pt x="1567812" y="912213"/>
                      <a:pt x="1870831" y="724641"/>
                    </a:cubicBezTo>
                    <a:cubicBezTo>
                      <a:pt x="2227136" y="503223"/>
                      <a:pt x="2584083" y="272637"/>
                      <a:pt x="2932684" y="37820"/>
                    </a:cubicBezTo>
                    <a:close/>
                  </a:path>
                </a:pathLst>
              </a:custGeom>
              <a:gradFill flip="none" rotWithShape="1">
                <a:gsLst>
                  <a:gs pos="34000">
                    <a:schemeClr val="bg2"/>
                  </a:gs>
                  <a:gs pos="52000">
                    <a:schemeClr val="accent2"/>
                  </a:gs>
                  <a:gs pos="70000">
                    <a:schemeClr val="accent3"/>
                  </a:gs>
                  <a:gs pos="18000">
                    <a:schemeClr val="accent1"/>
                  </a:gs>
                  <a:gs pos="89000">
                    <a:schemeClr val="accent4"/>
                  </a:gs>
                </a:gsLst>
                <a:path path="circle">
                  <a:fillToRect t="100000" r="100000"/>
                </a:path>
                <a:tileRect l="-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66" name="Freeform 66"/>
              <p:cNvSpPr>
                <a:spLocks/>
              </p:cNvSpPr>
              <p:nvPr/>
            </p:nvSpPr>
            <p:spPr bwMode="auto">
              <a:xfrm>
                <a:off x="7251849" y="6083709"/>
                <a:ext cx="758905" cy="408216"/>
              </a:xfrm>
              <a:custGeom>
                <a:avLst/>
                <a:gdLst>
                  <a:gd name="T0" fmla="*/ 6 w 1183"/>
                  <a:gd name="T1" fmla="*/ 560 h 578"/>
                  <a:gd name="T2" fmla="*/ 6 w 1183"/>
                  <a:gd name="T3" fmla="*/ 560 h 578"/>
                  <a:gd name="T4" fmla="*/ 18 w 1183"/>
                  <a:gd name="T5" fmla="*/ 529 h 578"/>
                  <a:gd name="T6" fmla="*/ 177 w 1183"/>
                  <a:gd name="T7" fmla="*/ 457 h 578"/>
                  <a:gd name="T8" fmla="*/ 572 w 1183"/>
                  <a:gd name="T9" fmla="*/ 276 h 578"/>
                  <a:gd name="T10" fmla="*/ 677 w 1183"/>
                  <a:gd name="T11" fmla="*/ 227 h 578"/>
                  <a:gd name="T12" fmla="*/ 783 w 1183"/>
                  <a:gd name="T13" fmla="*/ 177 h 578"/>
                  <a:gd name="T14" fmla="*/ 999 w 1183"/>
                  <a:gd name="T15" fmla="*/ 76 h 578"/>
                  <a:gd name="T16" fmla="*/ 1096 w 1183"/>
                  <a:gd name="T17" fmla="*/ 30 h 578"/>
                  <a:gd name="T18" fmla="*/ 1145 w 1183"/>
                  <a:gd name="T19" fmla="*/ 6 h 578"/>
                  <a:gd name="T20" fmla="*/ 1177 w 1183"/>
                  <a:gd name="T21" fmla="*/ 18 h 578"/>
                  <a:gd name="T22" fmla="*/ 1165 w 1183"/>
                  <a:gd name="T23" fmla="*/ 50 h 578"/>
                  <a:gd name="T24" fmla="*/ 1117 w 1183"/>
                  <a:gd name="T25" fmla="*/ 73 h 578"/>
                  <a:gd name="T26" fmla="*/ 1019 w 1183"/>
                  <a:gd name="T27" fmla="*/ 119 h 578"/>
                  <a:gd name="T28" fmla="*/ 697 w 1183"/>
                  <a:gd name="T29" fmla="*/ 271 h 578"/>
                  <a:gd name="T30" fmla="*/ 592 w 1183"/>
                  <a:gd name="T31" fmla="*/ 320 h 578"/>
                  <a:gd name="T32" fmla="*/ 196 w 1183"/>
                  <a:gd name="T33" fmla="*/ 501 h 578"/>
                  <a:gd name="T34" fmla="*/ 38 w 1183"/>
                  <a:gd name="T35" fmla="*/ 572 h 578"/>
                  <a:gd name="T36" fmla="*/ 6 w 1183"/>
                  <a:gd name="T37" fmla="*/ 56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83" h="578">
                    <a:moveTo>
                      <a:pt x="6" y="560"/>
                    </a:moveTo>
                    <a:cubicBezTo>
                      <a:pt x="6" y="560"/>
                      <a:pt x="6" y="560"/>
                      <a:pt x="6" y="560"/>
                    </a:cubicBezTo>
                    <a:cubicBezTo>
                      <a:pt x="0" y="548"/>
                      <a:pt x="6" y="534"/>
                      <a:pt x="18" y="529"/>
                    </a:cubicBezTo>
                    <a:cubicBezTo>
                      <a:pt x="177" y="457"/>
                      <a:pt x="177" y="457"/>
                      <a:pt x="177" y="457"/>
                    </a:cubicBezTo>
                    <a:cubicBezTo>
                      <a:pt x="572" y="276"/>
                      <a:pt x="572" y="276"/>
                      <a:pt x="572" y="276"/>
                    </a:cubicBezTo>
                    <a:cubicBezTo>
                      <a:pt x="607" y="260"/>
                      <a:pt x="643" y="243"/>
                      <a:pt x="677" y="227"/>
                    </a:cubicBezTo>
                    <a:cubicBezTo>
                      <a:pt x="783" y="177"/>
                      <a:pt x="783" y="177"/>
                      <a:pt x="783" y="177"/>
                    </a:cubicBezTo>
                    <a:cubicBezTo>
                      <a:pt x="999" y="76"/>
                      <a:pt x="999" y="76"/>
                      <a:pt x="999" y="76"/>
                    </a:cubicBezTo>
                    <a:cubicBezTo>
                      <a:pt x="1038" y="58"/>
                      <a:pt x="1071" y="42"/>
                      <a:pt x="1096" y="30"/>
                    </a:cubicBezTo>
                    <a:cubicBezTo>
                      <a:pt x="1145" y="6"/>
                      <a:pt x="1145" y="6"/>
                      <a:pt x="1145" y="6"/>
                    </a:cubicBezTo>
                    <a:cubicBezTo>
                      <a:pt x="1157" y="0"/>
                      <a:pt x="1172" y="6"/>
                      <a:pt x="1177" y="18"/>
                    </a:cubicBezTo>
                    <a:cubicBezTo>
                      <a:pt x="1183" y="30"/>
                      <a:pt x="1177" y="44"/>
                      <a:pt x="1165" y="50"/>
                    </a:cubicBezTo>
                    <a:cubicBezTo>
                      <a:pt x="1117" y="73"/>
                      <a:pt x="1117" y="73"/>
                      <a:pt x="1117" y="73"/>
                    </a:cubicBezTo>
                    <a:cubicBezTo>
                      <a:pt x="1092" y="85"/>
                      <a:pt x="1058" y="101"/>
                      <a:pt x="1019" y="119"/>
                    </a:cubicBezTo>
                    <a:cubicBezTo>
                      <a:pt x="697" y="271"/>
                      <a:pt x="697" y="271"/>
                      <a:pt x="697" y="271"/>
                    </a:cubicBezTo>
                    <a:cubicBezTo>
                      <a:pt x="663" y="287"/>
                      <a:pt x="628" y="303"/>
                      <a:pt x="592" y="320"/>
                    </a:cubicBezTo>
                    <a:cubicBezTo>
                      <a:pt x="196" y="501"/>
                      <a:pt x="196" y="501"/>
                      <a:pt x="196" y="501"/>
                    </a:cubicBezTo>
                    <a:cubicBezTo>
                      <a:pt x="38" y="572"/>
                      <a:pt x="38" y="572"/>
                      <a:pt x="38" y="572"/>
                    </a:cubicBezTo>
                    <a:cubicBezTo>
                      <a:pt x="25" y="578"/>
                      <a:pt x="11" y="572"/>
                      <a:pt x="6" y="560"/>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28" name="자유형 227"/>
              <p:cNvSpPr>
                <a:spLocks/>
              </p:cNvSpPr>
              <p:nvPr/>
            </p:nvSpPr>
            <p:spPr bwMode="auto">
              <a:xfrm>
                <a:off x="1461090" y="6298209"/>
                <a:ext cx="3423376" cy="559791"/>
              </a:xfrm>
              <a:custGeom>
                <a:avLst/>
                <a:gdLst>
                  <a:gd name="connsiteX0" fmla="*/ 3386306 w 3423376"/>
                  <a:gd name="connsiteY0" fmla="*/ 1220 h 559791"/>
                  <a:gd name="connsiteX1" fmla="*/ 3422268 w 3423376"/>
                  <a:gd name="connsiteY1" fmla="*/ 23809 h 559791"/>
                  <a:gd name="connsiteX2" fmla="*/ 3401718 w 3423376"/>
                  <a:gd name="connsiteY2" fmla="*/ 64046 h 559791"/>
                  <a:gd name="connsiteX3" fmla="*/ 3343281 w 3423376"/>
                  <a:gd name="connsiteY3" fmla="*/ 80988 h 559791"/>
                  <a:gd name="connsiteX4" fmla="*/ 3322090 w 3423376"/>
                  <a:gd name="connsiteY4" fmla="*/ 87342 h 559791"/>
                  <a:gd name="connsiteX5" fmla="*/ 3273286 w 3423376"/>
                  <a:gd name="connsiteY5" fmla="*/ 102166 h 559791"/>
                  <a:gd name="connsiteX6" fmla="*/ 3178247 w 3423376"/>
                  <a:gd name="connsiteY6" fmla="*/ 128991 h 559791"/>
                  <a:gd name="connsiteX7" fmla="*/ 2585532 w 3423376"/>
                  <a:gd name="connsiteY7" fmla="*/ 280057 h 559791"/>
                  <a:gd name="connsiteX8" fmla="*/ 1739807 w 3423376"/>
                  <a:gd name="connsiteY8" fmla="*/ 445947 h 559791"/>
                  <a:gd name="connsiteX9" fmla="*/ 1260755 w 3423376"/>
                  <a:gd name="connsiteY9" fmla="*/ 515833 h 559791"/>
                  <a:gd name="connsiteX10" fmla="*/ 1019543 w 3423376"/>
                  <a:gd name="connsiteY10" fmla="*/ 544776 h 559791"/>
                  <a:gd name="connsiteX11" fmla="*/ 876701 w 3423376"/>
                  <a:gd name="connsiteY11" fmla="*/ 559791 h 559791"/>
                  <a:gd name="connsiteX12" fmla="*/ 0 w 3423376"/>
                  <a:gd name="connsiteY12" fmla="*/ 559791 h 559791"/>
                  <a:gd name="connsiteX13" fmla="*/ 264121 w 3423376"/>
                  <a:gd name="connsiteY13" fmla="*/ 546187 h 559791"/>
                  <a:gd name="connsiteX14" fmla="*/ 759227 w 3423376"/>
                  <a:gd name="connsiteY14" fmla="*/ 506656 h 559791"/>
                  <a:gd name="connsiteX15" fmla="*/ 1253691 w 3423376"/>
                  <a:gd name="connsiteY15" fmla="*/ 451595 h 559791"/>
                  <a:gd name="connsiteX16" fmla="*/ 1731458 w 3423376"/>
                  <a:gd name="connsiteY16" fmla="*/ 381709 h 559791"/>
                  <a:gd name="connsiteX17" fmla="*/ 2573331 w 3423376"/>
                  <a:gd name="connsiteY17" fmla="*/ 216524 h 559791"/>
                  <a:gd name="connsiteX18" fmla="*/ 3163476 w 3423376"/>
                  <a:gd name="connsiteY18" fmla="*/ 66164 h 559791"/>
                  <a:gd name="connsiteX19" fmla="*/ 3258516 w 3423376"/>
                  <a:gd name="connsiteY19" fmla="*/ 39339 h 559791"/>
                  <a:gd name="connsiteX20" fmla="*/ 3306678 w 3423376"/>
                  <a:gd name="connsiteY20" fmla="*/ 25221 h 559791"/>
                  <a:gd name="connsiteX21" fmla="*/ 3327870 w 3423376"/>
                  <a:gd name="connsiteY21" fmla="*/ 18868 h 559791"/>
                  <a:gd name="connsiteX22" fmla="*/ 3386306 w 3423376"/>
                  <a:gd name="connsiteY22" fmla="*/ 1220 h 55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23376" h="559791">
                    <a:moveTo>
                      <a:pt x="3386306" y="1220"/>
                    </a:moveTo>
                    <a:cubicBezTo>
                      <a:pt x="3401718" y="-3722"/>
                      <a:pt x="3418414" y="6867"/>
                      <a:pt x="3422268" y="23809"/>
                    </a:cubicBezTo>
                    <a:cubicBezTo>
                      <a:pt x="3426762" y="41457"/>
                      <a:pt x="3417130" y="59105"/>
                      <a:pt x="3401718" y="64046"/>
                    </a:cubicBezTo>
                    <a:cubicBezTo>
                      <a:pt x="3343281" y="80988"/>
                      <a:pt x="3343281" y="80988"/>
                      <a:pt x="3343281" y="80988"/>
                    </a:cubicBezTo>
                    <a:cubicBezTo>
                      <a:pt x="3336860" y="83106"/>
                      <a:pt x="3329796" y="85224"/>
                      <a:pt x="3322090" y="87342"/>
                    </a:cubicBezTo>
                    <a:cubicBezTo>
                      <a:pt x="3307963" y="91577"/>
                      <a:pt x="3291267" y="96518"/>
                      <a:pt x="3273286" y="102166"/>
                    </a:cubicBezTo>
                    <a:cubicBezTo>
                      <a:pt x="3178247" y="128991"/>
                      <a:pt x="3178247" y="128991"/>
                      <a:pt x="3178247" y="128991"/>
                    </a:cubicBezTo>
                    <a:cubicBezTo>
                      <a:pt x="2984314" y="183346"/>
                      <a:pt x="2785244" y="234172"/>
                      <a:pt x="2585532" y="280057"/>
                    </a:cubicBezTo>
                    <a:cubicBezTo>
                      <a:pt x="2307476" y="344295"/>
                      <a:pt x="2022999" y="399357"/>
                      <a:pt x="1739807" y="445947"/>
                    </a:cubicBezTo>
                    <a:cubicBezTo>
                      <a:pt x="1581835" y="471360"/>
                      <a:pt x="1420011" y="495361"/>
                      <a:pt x="1260755" y="515833"/>
                    </a:cubicBezTo>
                    <a:cubicBezTo>
                      <a:pt x="1183053" y="525716"/>
                      <a:pt x="1102462" y="535422"/>
                      <a:pt x="1019543" y="544776"/>
                    </a:cubicBezTo>
                    <a:lnTo>
                      <a:pt x="876701" y="559791"/>
                    </a:lnTo>
                    <a:lnTo>
                      <a:pt x="0" y="559791"/>
                    </a:lnTo>
                    <a:lnTo>
                      <a:pt x="264121" y="546187"/>
                    </a:lnTo>
                    <a:cubicBezTo>
                      <a:pt x="426588" y="536305"/>
                      <a:pt x="592908" y="522892"/>
                      <a:pt x="759227" y="506656"/>
                    </a:cubicBezTo>
                    <a:cubicBezTo>
                      <a:pt x="932610" y="489714"/>
                      <a:pt x="1098930" y="471360"/>
                      <a:pt x="1253691" y="451595"/>
                    </a:cubicBezTo>
                    <a:cubicBezTo>
                      <a:pt x="1412947" y="430417"/>
                      <a:pt x="1573487" y="407122"/>
                      <a:pt x="1731458" y="381709"/>
                    </a:cubicBezTo>
                    <a:cubicBezTo>
                      <a:pt x="2013367" y="335824"/>
                      <a:pt x="2296560" y="280057"/>
                      <a:pt x="2573331" y="216524"/>
                    </a:cubicBezTo>
                    <a:cubicBezTo>
                      <a:pt x="2772401" y="170640"/>
                      <a:pt x="2970828" y="120520"/>
                      <a:pt x="3163476" y="66164"/>
                    </a:cubicBezTo>
                    <a:cubicBezTo>
                      <a:pt x="3258516" y="39339"/>
                      <a:pt x="3258516" y="39339"/>
                      <a:pt x="3258516" y="39339"/>
                    </a:cubicBezTo>
                    <a:cubicBezTo>
                      <a:pt x="3276497" y="33692"/>
                      <a:pt x="3292551" y="29456"/>
                      <a:pt x="3306678" y="25221"/>
                    </a:cubicBezTo>
                    <a:cubicBezTo>
                      <a:pt x="3314385" y="22397"/>
                      <a:pt x="3321448" y="20279"/>
                      <a:pt x="3327870" y="18868"/>
                    </a:cubicBezTo>
                    <a:cubicBezTo>
                      <a:pt x="3386306" y="1220"/>
                      <a:pt x="3386306" y="1220"/>
                      <a:pt x="3386306" y="1220"/>
                    </a:cubicBezTo>
                    <a:close/>
                  </a:path>
                </a:pathLst>
              </a:custGeom>
              <a:gradFill>
                <a:gsLst>
                  <a:gs pos="18000">
                    <a:schemeClr val="accent1">
                      <a:lumMod val="20000"/>
                      <a:lumOff val="80000"/>
                    </a:schemeClr>
                  </a:gs>
                  <a:gs pos="84793">
                    <a:schemeClr val="tx2"/>
                  </a:gs>
                  <a:gs pos="52000">
                    <a:schemeClr val="accent1"/>
                  </a:gs>
                </a:gsLst>
                <a:path path="circle">
                  <a:fillToRect t="100000" r="100000"/>
                </a:path>
              </a:gradFill>
              <a:ln>
                <a:noFill/>
              </a:ln>
            </p:spPr>
            <p:txBody>
              <a:bodyPr vert="horz" wrap="square" lIns="68580" tIns="34290" rIns="68580" bIns="34290" numCol="1" anchor="t" anchorCtr="0" compatLnSpc="1">
                <a:prstTxWarp prst="textNoShape">
                  <a:avLst/>
                </a:prstTxWarp>
                <a:noAutofit/>
              </a:bodyPr>
              <a:lstStyle/>
              <a:p>
                <a:endParaRPr lang="ko-KR" altLang="en-US" sz="1050"/>
              </a:p>
            </p:txBody>
          </p:sp>
          <p:sp>
            <p:nvSpPr>
              <p:cNvPr id="45" name="Freeform 45"/>
              <p:cNvSpPr>
                <a:spLocks/>
              </p:cNvSpPr>
              <p:nvPr/>
            </p:nvSpPr>
            <p:spPr bwMode="auto">
              <a:xfrm>
                <a:off x="1207289" y="5856923"/>
                <a:ext cx="1689958" cy="146745"/>
              </a:xfrm>
              <a:custGeom>
                <a:avLst/>
                <a:gdLst>
                  <a:gd name="T0" fmla="*/ 25 w 2631"/>
                  <a:gd name="T1" fmla="*/ 207 h 207"/>
                  <a:gd name="T2" fmla="*/ 0 w 2631"/>
                  <a:gd name="T3" fmla="*/ 183 h 207"/>
                  <a:gd name="T4" fmla="*/ 24 w 2631"/>
                  <a:gd name="T5" fmla="*/ 159 h 207"/>
                  <a:gd name="T6" fmla="*/ 135 w 2631"/>
                  <a:gd name="T7" fmla="*/ 155 h 207"/>
                  <a:gd name="T8" fmla="*/ 192 w 2631"/>
                  <a:gd name="T9" fmla="*/ 153 h 207"/>
                  <a:gd name="T10" fmla="*/ 428 w 2631"/>
                  <a:gd name="T11" fmla="*/ 144 h 207"/>
                  <a:gd name="T12" fmla="*/ 1317 w 2631"/>
                  <a:gd name="T13" fmla="*/ 99 h 207"/>
                  <a:gd name="T14" fmla="*/ 2202 w 2631"/>
                  <a:gd name="T15" fmla="*/ 36 h 207"/>
                  <a:gd name="T16" fmla="*/ 2288 w 2631"/>
                  <a:gd name="T17" fmla="*/ 29 h 207"/>
                  <a:gd name="T18" fmla="*/ 2493 w 2631"/>
                  <a:gd name="T19" fmla="*/ 11 h 207"/>
                  <a:gd name="T20" fmla="*/ 2603 w 2631"/>
                  <a:gd name="T21" fmla="*/ 1 h 207"/>
                  <a:gd name="T22" fmla="*/ 2629 w 2631"/>
                  <a:gd name="T23" fmla="*/ 22 h 207"/>
                  <a:gd name="T24" fmla="*/ 2608 w 2631"/>
                  <a:gd name="T25" fmla="*/ 49 h 207"/>
                  <a:gd name="T26" fmla="*/ 2497 w 2631"/>
                  <a:gd name="T27" fmla="*/ 59 h 207"/>
                  <a:gd name="T28" fmla="*/ 2284 w 2631"/>
                  <a:gd name="T29" fmla="*/ 78 h 207"/>
                  <a:gd name="T30" fmla="*/ 2206 w 2631"/>
                  <a:gd name="T31" fmla="*/ 84 h 207"/>
                  <a:gd name="T32" fmla="*/ 1319 w 2631"/>
                  <a:gd name="T33" fmla="*/ 147 h 207"/>
                  <a:gd name="T34" fmla="*/ 430 w 2631"/>
                  <a:gd name="T35" fmla="*/ 192 h 207"/>
                  <a:gd name="T36" fmla="*/ 194 w 2631"/>
                  <a:gd name="T37" fmla="*/ 201 h 207"/>
                  <a:gd name="T38" fmla="*/ 137 w 2631"/>
                  <a:gd name="T39" fmla="*/ 203 h 207"/>
                  <a:gd name="T40" fmla="*/ 25 w 2631"/>
                  <a:gd name="T41" fmla="*/ 207 h 207"/>
                  <a:gd name="T42" fmla="*/ 25 w 2631"/>
                  <a:gd name="T4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31" h="207">
                    <a:moveTo>
                      <a:pt x="25" y="207"/>
                    </a:moveTo>
                    <a:cubicBezTo>
                      <a:pt x="12" y="207"/>
                      <a:pt x="1" y="197"/>
                      <a:pt x="0" y="183"/>
                    </a:cubicBezTo>
                    <a:cubicBezTo>
                      <a:pt x="0" y="170"/>
                      <a:pt x="10" y="159"/>
                      <a:pt x="24" y="159"/>
                    </a:cubicBezTo>
                    <a:cubicBezTo>
                      <a:pt x="135" y="155"/>
                      <a:pt x="135" y="155"/>
                      <a:pt x="135" y="155"/>
                    </a:cubicBezTo>
                    <a:cubicBezTo>
                      <a:pt x="152" y="154"/>
                      <a:pt x="171" y="154"/>
                      <a:pt x="192" y="153"/>
                    </a:cubicBezTo>
                    <a:cubicBezTo>
                      <a:pt x="256" y="151"/>
                      <a:pt x="337" y="148"/>
                      <a:pt x="428" y="144"/>
                    </a:cubicBezTo>
                    <a:cubicBezTo>
                      <a:pt x="597" y="137"/>
                      <a:pt x="936" y="122"/>
                      <a:pt x="1317" y="99"/>
                    </a:cubicBezTo>
                    <a:cubicBezTo>
                      <a:pt x="1606" y="82"/>
                      <a:pt x="1929" y="59"/>
                      <a:pt x="2202" y="36"/>
                    </a:cubicBezTo>
                    <a:cubicBezTo>
                      <a:pt x="2288" y="29"/>
                      <a:pt x="2288" y="29"/>
                      <a:pt x="2288" y="29"/>
                    </a:cubicBezTo>
                    <a:cubicBezTo>
                      <a:pt x="2493" y="11"/>
                      <a:pt x="2493" y="11"/>
                      <a:pt x="2493" y="11"/>
                    </a:cubicBezTo>
                    <a:cubicBezTo>
                      <a:pt x="2603" y="1"/>
                      <a:pt x="2603" y="1"/>
                      <a:pt x="2603" y="1"/>
                    </a:cubicBezTo>
                    <a:cubicBezTo>
                      <a:pt x="2616" y="0"/>
                      <a:pt x="2628" y="9"/>
                      <a:pt x="2629" y="22"/>
                    </a:cubicBezTo>
                    <a:cubicBezTo>
                      <a:pt x="2631" y="36"/>
                      <a:pt x="2621" y="47"/>
                      <a:pt x="2608" y="49"/>
                    </a:cubicBezTo>
                    <a:cubicBezTo>
                      <a:pt x="2497" y="59"/>
                      <a:pt x="2497" y="59"/>
                      <a:pt x="2497" y="59"/>
                    </a:cubicBezTo>
                    <a:cubicBezTo>
                      <a:pt x="2284" y="78"/>
                      <a:pt x="2284" y="78"/>
                      <a:pt x="2284" y="78"/>
                    </a:cubicBezTo>
                    <a:cubicBezTo>
                      <a:pt x="2206" y="84"/>
                      <a:pt x="2206" y="84"/>
                      <a:pt x="2206" y="84"/>
                    </a:cubicBezTo>
                    <a:cubicBezTo>
                      <a:pt x="1932" y="107"/>
                      <a:pt x="1609" y="130"/>
                      <a:pt x="1319" y="147"/>
                    </a:cubicBezTo>
                    <a:cubicBezTo>
                      <a:pt x="938" y="170"/>
                      <a:pt x="599" y="185"/>
                      <a:pt x="430" y="192"/>
                    </a:cubicBezTo>
                    <a:cubicBezTo>
                      <a:pt x="338" y="196"/>
                      <a:pt x="258" y="199"/>
                      <a:pt x="194" y="201"/>
                    </a:cubicBezTo>
                    <a:cubicBezTo>
                      <a:pt x="173" y="202"/>
                      <a:pt x="154" y="202"/>
                      <a:pt x="137" y="203"/>
                    </a:cubicBezTo>
                    <a:cubicBezTo>
                      <a:pt x="25" y="207"/>
                      <a:pt x="25" y="207"/>
                      <a:pt x="25" y="207"/>
                    </a:cubicBezTo>
                    <a:cubicBezTo>
                      <a:pt x="25" y="207"/>
                      <a:pt x="25" y="207"/>
                      <a:pt x="25" y="207"/>
                    </a:cubicBezTo>
                    <a:close/>
                  </a:path>
                </a:pathLst>
              </a:custGeom>
              <a:gradFill>
                <a:gsLst>
                  <a:gs pos="0">
                    <a:schemeClr val="accent2">
                      <a:lumMod val="50000"/>
                    </a:schemeClr>
                  </a:gs>
                  <a:gs pos="71000">
                    <a:schemeClr val="accent2"/>
                  </a:gs>
                </a:gsLst>
                <a:path path="circle">
                  <a:fillToRect r="100000" b="100000"/>
                </a:path>
              </a:gradFill>
              <a:ln>
                <a:noFill/>
              </a:ln>
            </p:spPr>
            <p:txBody>
              <a:bodyPr vert="horz" wrap="square" lIns="68580" tIns="34290" rIns="68580" bIns="34290" numCol="1" anchor="t" anchorCtr="0" compatLnSpc="1">
                <a:prstTxWarp prst="textNoShape">
                  <a:avLst/>
                </a:prstTxWarp>
              </a:bodyPr>
              <a:lstStyle/>
              <a:p>
                <a:endParaRPr lang="ko-KR" altLang="en-US" sz="1050"/>
              </a:p>
            </p:txBody>
          </p:sp>
          <p:sp>
            <p:nvSpPr>
              <p:cNvPr id="49" name="Freeform 49"/>
              <p:cNvSpPr>
                <a:spLocks/>
              </p:cNvSpPr>
              <p:nvPr/>
            </p:nvSpPr>
            <p:spPr bwMode="auto">
              <a:xfrm>
                <a:off x="382919" y="6171755"/>
                <a:ext cx="1115322" cy="61367"/>
              </a:xfrm>
              <a:custGeom>
                <a:avLst/>
                <a:gdLst>
                  <a:gd name="T0" fmla="*/ 1451 w 1738"/>
                  <a:gd name="T1" fmla="*/ 57 h 86"/>
                  <a:gd name="T2" fmla="*/ 1180 w 1738"/>
                  <a:gd name="T3" fmla="*/ 65 h 86"/>
                  <a:gd name="T4" fmla="*/ 1109 w 1738"/>
                  <a:gd name="T5" fmla="*/ 67 h 86"/>
                  <a:gd name="T6" fmla="*/ 870 w 1738"/>
                  <a:gd name="T7" fmla="*/ 73 h 86"/>
                  <a:gd name="T8" fmla="*/ 613 w 1738"/>
                  <a:gd name="T9" fmla="*/ 78 h 86"/>
                  <a:gd name="T10" fmla="*/ 559 w 1738"/>
                  <a:gd name="T11" fmla="*/ 79 h 86"/>
                  <a:gd name="T12" fmla="*/ 289 w 1738"/>
                  <a:gd name="T13" fmla="*/ 83 h 86"/>
                  <a:gd name="T14" fmla="*/ 97 w 1738"/>
                  <a:gd name="T15" fmla="*/ 85 h 86"/>
                  <a:gd name="T16" fmla="*/ 24 w 1738"/>
                  <a:gd name="T17" fmla="*/ 86 h 86"/>
                  <a:gd name="T18" fmla="*/ 0 w 1738"/>
                  <a:gd name="T19" fmla="*/ 62 h 86"/>
                  <a:gd name="T20" fmla="*/ 24 w 1738"/>
                  <a:gd name="T21" fmla="*/ 38 h 86"/>
                  <a:gd name="T22" fmla="*/ 97 w 1738"/>
                  <a:gd name="T23" fmla="*/ 37 h 86"/>
                  <a:gd name="T24" fmla="*/ 288 w 1738"/>
                  <a:gd name="T25" fmla="*/ 35 h 86"/>
                  <a:gd name="T26" fmla="*/ 559 w 1738"/>
                  <a:gd name="T27" fmla="*/ 31 h 86"/>
                  <a:gd name="T28" fmla="*/ 612 w 1738"/>
                  <a:gd name="T29" fmla="*/ 30 h 86"/>
                  <a:gd name="T30" fmla="*/ 869 w 1738"/>
                  <a:gd name="T31" fmla="*/ 25 h 86"/>
                  <a:gd name="T32" fmla="*/ 1108 w 1738"/>
                  <a:gd name="T33" fmla="*/ 19 h 86"/>
                  <a:gd name="T34" fmla="*/ 1179 w 1738"/>
                  <a:gd name="T35" fmla="*/ 17 h 86"/>
                  <a:gd name="T36" fmla="*/ 1449 w 1738"/>
                  <a:gd name="T37" fmla="*/ 9 h 86"/>
                  <a:gd name="T38" fmla="*/ 1640 w 1738"/>
                  <a:gd name="T39" fmla="*/ 3 h 86"/>
                  <a:gd name="T40" fmla="*/ 1713 w 1738"/>
                  <a:gd name="T41" fmla="*/ 0 h 86"/>
                  <a:gd name="T42" fmla="*/ 1737 w 1738"/>
                  <a:gd name="T43" fmla="*/ 23 h 86"/>
                  <a:gd name="T44" fmla="*/ 1714 w 1738"/>
                  <a:gd name="T45" fmla="*/ 48 h 86"/>
                  <a:gd name="T46" fmla="*/ 1642 w 1738"/>
                  <a:gd name="T47" fmla="*/ 51 h 86"/>
                  <a:gd name="T48" fmla="*/ 1451 w 1738"/>
                  <a:gd name="T49"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8" h="86">
                    <a:moveTo>
                      <a:pt x="1451" y="57"/>
                    </a:moveTo>
                    <a:cubicBezTo>
                      <a:pt x="1180" y="65"/>
                      <a:pt x="1180" y="65"/>
                      <a:pt x="1180" y="65"/>
                    </a:cubicBezTo>
                    <a:cubicBezTo>
                      <a:pt x="1157" y="66"/>
                      <a:pt x="1133" y="67"/>
                      <a:pt x="1109" y="67"/>
                    </a:cubicBezTo>
                    <a:cubicBezTo>
                      <a:pt x="1031" y="69"/>
                      <a:pt x="950" y="71"/>
                      <a:pt x="870" y="73"/>
                    </a:cubicBezTo>
                    <a:cubicBezTo>
                      <a:pt x="783" y="75"/>
                      <a:pt x="696" y="77"/>
                      <a:pt x="613" y="78"/>
                    </a:cubicBezTo>
                    <a:cubicBezTo>
                      <a:pt x="559" y="79"/>
                      <a:pt x="559" y="79"/>
                      <a:pt x="559" y="79"/>
                    </a:cubicBezTo>
                    <a:cubicBezTo>
                      <a:pt x="289" y="83"/>
                      <a:pt x="289" y="83"/>
                      <a:pt x="289" y="83"/>
                    </a:cubicBezTo>
                    <a:cubicBezTo>
                      <a:pt x="97" y="85"/>
                      <a:pt x="97" y="85"/>
                      <a:pt x="97" y="85"/>
                    </a:cubicBezTo>
                    <a:cubicBezTo>
                      <a:pt x="24" y="86"/>
                      <a:pt x="24" y="86"/>
                      <a:pt x="24" y="86"/>
                    </a:cubicBezTo>
                    <a:cubicBezTo>
                      <a:pt x="11" y="86"/>
                      <a:pt x="0" y="75"/>
                      <a:pt x="0" y="62"/>
                    </a:cubicBezTo>
                    <a:cubicBezTo>
                      <a:pt x="0" y="49"/>
                      <a:pt x="11" y="38"/>
                      <a:pt x="24" y="38"/>
                    </a:cubicBezTo>
                    <a:cubicBezTo>
                      <a:pt x="97" y="37"/>
                      <a:pt x="97" y="37"/>
                      <a:pt x="97" y="37"/>
                    </a:cubicBezTo>
                    <a:cubicBezTo>
                      <a:pt x="288" y="35"/>
                      <a:pt x="288" y="35"/>
                      <a:pt x="288" y="35"/>
                    </a:cubicBezTo>
                    <a:cubicBezTo>
                      <a:pt x="559" y="31"/>
                      <a:pt x="559" y="31"/>
                      <a:pt x="559" y="31"/>
                    </a:cubicBezTo>
                    <a:cubicBezTo>
                      <a:pt x="612" y="30"/>
                      <a:pt x="612" y="30"/>
                      <a:pt x="612" y="30"/>
                    </a:cubicBezTo>
                    <a:cubicBezTo>
                      <a:pt x="696" y="29"/>
                      <a:pt x="782" y="27"/>
                      <a:pt x="869" y="25"/>
                    </a:cubicBezTo>
                    <a:cubicBezTo>
                      <a:pt x="949" y="23"/>
                      <a:pt x="1030" y="21"/>
                      <a:pt x="1108" y="19"/>
                    </a:cubicBezTo>
                    <a:cubicBezTo>
                      <a:pt x="1132" y="19"/>
                      <a:pt x="1155" y="18"/>
                      <a:pt x="1179" y="17"/>
                    </a:cubicBezTo>
                    <a:cubicBezTo>
                      <a:pt x="1449" y="9"/>
                      <a:pt x="1449" y="9"/>
                      <a:pt x="1449" y="9"/>
                    </a:cubicBezTo>
                    <a:cubicBezTo>
                      <a:pt x="1640" y="3"/>
                      <a:pt x="1640" y="3"/>
                      <a:pt x="1640" y="3"/>
                    </a:cubicBezTo>
                    <a:cubicBezTo>
                      <a:pt x="1713" y="0"/>
                      <a:pt x="1713" y="0"/>
                      <a:pt x="1713" y="0"/>
                    </a:cubicBezTo>
                    <a:cubicBezTo>
                      <a:pt x="1726" y="0"/>
                      <a:pt x="1737" y="10"/>
                      <a:pt x="1737" y="23"/>
                    </a:cubicBezTo>
                    <a:cubicBezTo>
                      <a:pt x="1738" y="36"/>
                      <a:pt x="1728" y="47"/>
                      <a:pt x="1714" y="48"/>
                    </a:cubicBezTo>
                    <a:cubicBezTo>
                      <a:pt x="1642" y="51"/>
                      <a:pt x="1642" y="51"/>
                      <a:pt x="1642" y="51"/>
                    </a:cubicBezTo>
                    <a:lnTo>
                      <a:pt x="1451" y="57"/>
                    </a:lnTo>
                    <a:close/>
                  </a:path>
                </a:pathLst>
              </a:custGeom>
              <a:gradFill>
                <a:gsLst>
                  <a:gs pos="30000">
                    <a:schemeClr val="accent2">
                      <a:lumMod val="20000"/>
                      <a:lumOff val="80000"/>
                    </a:schemeClr>
                  </a:gs>
                  <a:gs pos="71000">
                    <a:schemeClr val="accent2"/>
                  </a:gs>
                </a:gsLst>
                <a:path path="circle">
                  <a:fillToRect r="100000" b="100000"/>
                </a:path>
              </a:gradFill>
              <a:ln>
                <a:noFill/>
              </a:ln>
            </p:spPr>
            <p:txBody>
              <a:bodyPr vert="horz" wrap="square" lIns="68580" tIns="34290" rIns="68580" bIns="34290" numCol="1" anchor="t" anchorCtr="0" compatLnSpc="1">
                <a:prstTxWarp prst="textNoShape">
                  <a:avLst/>
                </a:prstTxWarp>
              </a:bodyPr>
              <a:lstStyle/>
              <a:p>
                <a:endParaRPr lang="ko-KR" altLang="en-US" sz="1050"/>
              </a:p>
            </p:txBody>
          </p:sp>
          <p:sp>
            <p:nvSpPr>
              <p:cNvPr id="203" name="자유형 202"/>
              <p:cNvSpPr>
                <a:spLocks/>
              </p:cNvSpPr>
              <p:nvPr/>
            </p:nvSpPr>
            <p:spPr bwMode="auto">
              <a:xfrm>
                <a:off x="10585195" y="3223145"/>
                <a:ext cx="1606805" cy="1099636"/>
              </a:xfrm>
              <a:custGeom>
                <a:avLst/>
                <a:gdLst>
                  <a:gd name="connsiteX0" fmla="*/ 1606805 w 1606805"/>
                  <a:gd name="connsiteY0" fmla="*/ 0 h 1099636"/>
                  <a:gd name="connsiteX1" fmla="*/ 1606805 w 1606805"/>
                  <a:gd name="connsiteY1" fmla="*/ 39673 h 1099636"/>
                  <a:gd name="connsiteX2" fmla="*/ 1600810 w 1606805"/>
                  <a:gd name="connsiteY2" fmla="*/ 43684 h 1099636"/>
                  <a:gd name="connsiteX3" fmla="*/ 1587741 w 1606805"/>
                  <a:gd name="connsiteY3" fmla="*/ 52429 h 1099636"/>
                  <a:gd name="connsiteX4" fmla="*/ 1350832 w 1606805"/>
                  <a:gd name="connsiteY4" fmla="*/ 211910 h 1099636"/>
                  <a:gd name="connsiteX5" fmla="*/ 917461 w 1606805"/>
                  <a:gd name="connsiteY5" fmla="*/ 503349 h 1099636"/>
                  <a:gd name="connsiteX6" fmla="*/ 269653 w 1606805"/>
                  <a:gd name="connsiteY6" fmla="*/ 935922 h 1099636"/>
                  <a:gd name="connsiteX7" fmla="*/ 165002 w 1606805"/>
                  <a:gd name="connsiteY7" fmla="*/ 1004371 h 1099636"/>
                  <a:gd name="connsiteX8" fmla="*/ 23113 w 1606805"/>
                  <a:gd name="connsiteY8" fmla="*/ 1096813 h 1099636"/>
                  <a:gd name="connsiteX9" fmla="*/ 16051 w 1606805"/>
                  <a:gd name="connsiteY9" fmla="*/ 1099636 h 1099636"/>
                  <a:gd name="connsiteX10" fmla="*/ 1926 w 1606805"/>
                  <a:gd name="connsiteY10" fmla="*/ 1091168 h 1099636"/>
                  <a:gd name="connsiteX11" fmla="*/ 7704 w 1606805"/>
                  <a:gd name="connsiteY11" fmla="*/ 1067881 h 1099636"/>
                  <a:gd name="connsiteX12" fmla="*/ 149593 w 1606805"/>
                  <a:gd name="connsiteY12" fmla="*/ 975439 h 1099636"/>
                  <a:gd name="connsiteX13" fmla="*/ 253602 w 1606805"/>
                  <a:gd name="connsiteY13" fmla="*/ 906284 h 1099636"/>
                  <a:gd name="connsiteX14" fmla="*/ 901410 w 1606805"/>
                  <a:gd name="connsiteY14" fmla="*/ 474417 h 1099636"/>
                  <a:gd name="connsiteX15" fmla="*/ 1334781 w 1606805"/>
                  <a:gd name="connsiteY15" fmla="*/ 182977 h 1099636"/>
                  <a:gd name="connsiteX16" fmla="*/ 1571690 w 1606805"/>
                  <a:gd name="connsiteY16" fmla="*/ 23497 h 109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6805" h="1099636">
                    <a:moveTo>
                      <a:pt x="1606805" y="0"/>
                    </a:moveTo>
                    <a:lnTo>
                      <a:pt x="1606805" y="39673"/>
                    </a:lnTo>
                    <a:lnTo>
                      <a:pt x="1600810" y="43684"/>
                    </a:lnTo>
                    <a:cubicBezTo>
                      <a:pt x="1587741" y="52429"/>
                      <a:pt x="1587741" y="52429"/>
                      <a:pt x="1587741" y="52429"/>
                    </a:cubicBezTo>
                    <a:cubicBezTo>
                      <a:pt x="1350832" y="211910"/>
                      <a:pt x="1350832" y="211910"/>
                      <a:pt x="1350832" y="211910"/>
                    </a:cubicBezTo>
                    <a:cubicBezTo>
                      <a:pt x="917461" y="503349"/>
                      <a:pt x="917461" y="503349"/>
                      <a:pt x="917461" y="503349"/>
                    </a:cubicBezTo>
                    <a:cubicBezTo>
                      <a:pt x="649735" y="683294"/>
                      <a:pt x="425666" y="832895"/>
                      <a:pt x="269653" y="935922"/>
                    </a:cubicBezTo>
                    <a:cubicBezTo>
                      <a:pt x="165002" y="1004371"/>
                      <a:pt x="165002" y="1004371"/>
                      <a:pt x="165002" y="1004371"/>
                    </a:cubicBezTo>
                    <a:cubicBezTo>
                      <a:pt x="23113" y="1096813"/>
                      <a:pt x="23113" y="1096813"/>
                      <a:pt x="23113" y="1096813"/>
                    </a:cubicBezTo>
                    <a:cubicBezTo>
                      <a:pt x="21187" y="1098930"/>
                      <a:pt x="18619" y="1099636"/>
                      <a:pt x="16051" y="1099636"/>
                    </a:cubicBezTo>
                    <a:cubicBezTo>
                      <a:pt x="10273" y="1099636"/>
                      <a:pt x="5136" y="1096813"/>
                      <a:pt x="1926" y="1091168"/>
                    </a:cubicBezTo>
                    <a:cubicBezTo>
                      <a:pt x="-1926" y="1083406"/>
                      <a:pt x="0" y="1072821"/>
                      <a:pt x="7704" y="1067881"/>
                    </a:cubicBezTo>
                    <a:cubicBezTo>
                      <a:pt x="149593" y="975439"/>
                      <a:pt x="149593" y="975439"/>
                      <a:pt x="149593" y="975439"/>
                    </a:cubicBezTo>
                    <a:cubicBezTo>
                      <a:pt x="253602" y="906284"/>
                      <a:pt x="253602" y="906284"/>
                      <a:pt x="253602" y="906284"/>
                    </a:cubicBezTo>
                    <a:cubicBezTo>
                      <a:pt x="410257" y="803963"/>
                      <a:pt x="633684" y="654362"/>
                      <a:pt x="901410" y="474417"/>
                    </a:cubicBezTo>
                    <a:cubicBezTo>
                      <a:pt x="1334781" y="182977"/>
                      <a:pt x="1334781" y="182977"/>
                      <a:pt x="1334781" y="182977"/>
                    </a:cubicBezTo>
                    <a:cubicBezTo>
                      <a:pt x="1571690" y="23497"/>
                      <a:pt x="1571690" y="23497"/>
                      <a:pt x="1571690" y="23497"/>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08" name="자유형 207"/>
              <p:cNvSpPr>
                <a:spLocks/>
              </p:cNvSpPr>
              <p:nvPr/>
            </p:nvSpPr>
            <p:spPr bwMode="auto">
              <a:xfrm>
                <a:off x="11436568" y="4117446"/>
                <a:ext cx="755433" cy="533508"/>
              </a:xfrm>
              <a:custGeom>
                <a:avLst/>
                <a:gdLst>
                  <a:gd name="connsiteX0" fmla="*/ 755433 w 755433"/>
                  <a:gd name="connsiteY0" fmla="*/ 0 h 533508"/>
                  <a:gd name="connsiteX1" fmla="*/ 755433 w 755433"/>
                  <a:gd name="connsiteY1" fmla="*/ 39725 h 533508"/>
                  <a:gd name="connsiteX2" fmla="*/ 705451 w 755433"/>
                  <a:gd name="connsiteY2" fmla="*/ 73312 h 533508"/>
                  <a:gd name="connsiteX3" fmla="*/ 270607 w 755433"/>
                  <a:gd name="connsiteY3" fmla="*/ 365526 h 533508"/>
                  <a:gd name="connsiteX4" fmla="*/ 88269 w 755433"/>
                  <a:gd name="connsiteY4" fmla="*/ 487631 h 533508"/>
                  <a:gd name="connsiteX5" fmla="*/ 23423 w 755433"/>
                  <a:gd name="connsiteY5" fmla="*/ 531391 h 533508"/>
                  <a:gd name="connsiteX6" fmla="*/ 15719 w 755433"/>
                  <a:gd name="connsiteY6" fmla="*/ 533508 h 533508"/>
                  <a:gd name="connsiteX7" fmla="*/ 2236 w 755433"/>
                  <a:gd name="connsiteY7" fmla="*/ 525038 h 533508"/>
                  <a:gd name="connsiteX8" fmla="*/ 7373 w 755433"/>
                  <a:gd name="connsiteY8" fmla="*/ 502453 h 533508"/>
                  <a:gd name="connsiteX9" fmla="*/ 72218 w 755433"/>
                  <a:gd name="connsiteY9" fmla="*/ 458692 h 533508"/>
                  <a:gd name="connsiteX10" fmla="*/ 254556 w 755433"/>
                  <a:gd name="connsiteY10" fmla="*/ 336587 h 533508"/>
                  <a:gd name="connsiteX11" fmla="*/ 745182 w 755433"/>
                  <a:gd name="connsiteY11" fmla="*/ 6889 h 53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5433" h="533508">
                    <a:moveTo>
                      <a:pt x="755433" y="0"/>
                    </a:moveTo>
                    <a:lnTo>
                      <a:pt x="755433" y="39725"/>
                    </a:lnTo>
                    <a:lnTo>
                      <a:pt x="705451" y="73312"/>
                    </a:lnTo>
                    <a:cubicBezTo>
                      <a:pt x="270607" y="365526"/>
                      <a:pt x="270607" y="365526"/>
                      <a:pt x="270607" y="365526"/>
                    </a:cubicBezTo>
                    <a:cubicBezTo>
                      <a:pt x="88269" y="487631"/>
                      <a:pt x="88269" y="487631"/>
                      <a:pt x="88269" y="487631"/>
                    </a:cubicBezTo>
                    <a:cubicBezTo>
                      <a:pt x="23423" y="531391"/>
                      <a:pt x="23423" y="531391"/>
                      <a:pt x="23423" y="531391"/>
                    </a:cubicBezTo>
                    <a:cubicBezTo>
                      <a:pt x="20855" y="532802"/>
                      <a:pt x="18287" y="533508"/>
                      <a:pt x="15719" y="533508"/>
                    </a:cubicBezTo>
                    <a:cubicBezTo>
                      <a:pt x="10583" y="533508"/>
                      <a:pt x="4804" y="530685"/>
                      <a:pt x="2236" y="525038"/>
                    </a:cubicBezTo>
                    <a:cubicBezTo>
                      <a:pt x="-2258" y="517275"/>
                      <a:pt x="310" y="506687"/>
                      <a:pt x="7373" y="502453"/>
                    </a:cubicBezTo>
                    <a:cubicBezTo>
                      <a:pt x="72218" y="458692"/>
                      <a:pt x="72218" y="458692"/>
                      <a:pt x="72218" y="458692"/>
                    </a:cubicBezTo>
                    <a:cubicBezTo>
                      <a:pt x="254556" y="336587"/>
                      <a:pt x="254556" y="336587"/>
                      <a:pt x="254556" y="336587"/>
                    </a:cubicBezTo>
                    <a:cubicBezTo>
                      <a:pt x="497967" y="173016"/>
                      <a:pt x="650100" y="70784"/>
                      <a:pt x="745182" y="6889"/>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24" name="자유형 223"/>
              <p:cNvSpPr>
                <a:spLocks/>
              </p:cNvSpPr>
              <p:nvPr/>
            </p:nvSpPr>
            <p:spPr bwMode="auto">
              <a:xfrm>
                <a:off x="3188408" y="4130759"/>
                <a:ext cx="6229594" cy="2727241"/>
              </a:xfrm>
              <a:custGeom>
                <a:avLst/>
                <a:gdLst>
                  <a:gd name="connsiteX0" fmla="*/ 6208520 w 6229594"/>
                  <a:gd name="connsiteY0" fmla="*/ 1219 h 2727241"/>
                  <a:gd name="connsiteX1" fmla="*/ 6226015 w 6229594"/>
                  <a:gd name="connsiteY1" fmla="*/ 17100 h 2727241"/>
                  <a:gd name="connsiteX2" fmla="*/ 6214459 w 6229594"/>
                  <a:gd name="connsiteY2" fmla="*/ 60860 h 2727241"/>
                  <a:gd name="connsiteX3" fmla="*/ 6125856 w 6229594"/>
                  <a:gd name="connsiteY3" fmla="*/ 114501 h 2727241"/>
                  <a:gd name="connsiteX4" fmla="*/ 6075135 w 6229594"/>
                  <a:gd name="connsiteY4" fmla="*/ 145557 h 2727241"/>
                  <a:gd name="connsiteX5" fmla="*/ 5875459 w 6229594"/>
                  <a:gd name="connsiteY5" fmla="*/ 266249 h 2727241"/>
                  <a:gd name="connsiteX6" fmla="*/ 4972744 w 6229594"/>
                  <a:gd name="connsiteY6" fmla="*/ 793485 h 2727241"/>
                  <a:gd name="connsiteX7" fmla="*/ 3671319 w 6229594"/>
                  <a:gd name="connsiteY7" fmla="*/ 1485879 h 2727241"/>
                  <a:gd name="connsiteX8" fmla="*/ 2920769 w 6229594"/>
                  <a:gd name="connsiteY8" fmla="*/ 1838076 h 2727241"/>
                  <a:gd name="connsiteX9" fmla="*/ 2131053 w 6229594"/>
                  <a:gd name="connsiteY9" fmla="*/ 2164863 h 2727241"/>
                  <a:gd name="connsiteX10" fmla="*/ 535572 w 6229594"/>
                  <a:gd name="connsiteY10" fmla="*/ 2672336 h 2727241"/>
                  <a:gd name="connsiteX11" fmla="*/ 302445 w 6229594"/>
                  <a:gd name="connsiteY11" fmla="*/ 2727241 h 2727241"/>
                  <a:gd name="connsiteX12" fmla="*/ 0 w 6229594"/>
                  <a:gd name="connsiteY12" fmla="*/ 2727241 h 2727241"/>
                  <a:gd name="connsiteX13" fmla="*/ 149542 w 6229594"/>
                  <a:gd name="connsiteY13" fmla="*/ 2696598 h 2727241"/>
                  <a:gd name="connsiteX14" fmla="*/ 522731 w 6229594"/>
                  <a:gd name="connsiteY14" fmla="*/ 2608814 h 2727241"/>
                  <a:gd name="connsiteX15" fmla="*/ 2111792 w 6229594"/>
                  <a:gd name="connsiteY15" fmla="*/ 2103458 h 2727241"/>
                  <a:gd name="connsiteX16" fmla="*/ 2898297 w 6229594"/>
                  <a:gd name="connsiteY16" fmla="*/ 1778082 h 2727241"/>
                  <a:gd name="connsiteX17" fmla="*/ 3646921 w 6229594"/>
                  <a:gd name="connsiteY17" fmla="*/ 1426592 h 2727241"/>
                  <a:gd name="connsiteX18" fmla="*/ 4945778 w 6229594"/>
                  <a:gd name="connsiteY18" fmla="*/ 735609 h 2727241"/>
                  <a:gd name="connsiteX19" fmla="*/ 5847209 w 6229594"/>
                  <a:gd name="connsiteY19" fmla="*/ 209079 h 2727241"/>
                  <a:gd name="connsiteX20" fmla="*/ 6046885 w 6229594"/>
                  <a:gd name="connsiteY20" fmla="*/ 88386 h 2727241"/>
                  <a:gd name="connsiteX21" fmla="*/ 6097606 w 6229594"/>
                  <a:gd name="connsiteY21" fmla="*/ 58037 h 2727241"/>
                  <a:gd name="connsiteX22" fmla="*/ 6186209 w 6229594"/>
                  <a:gd name="connsiteY22" fmla="*/ 4396 h 2727241"/>
                  <a:gd name="connsiteX23" fmla="*/ 6208520 w 6229594"/>
                  <a:gd name="connsiteY23" fmla="*/ 1219 h 27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29594" h="2727241">
                    <a:moveTo>
                      <a:pt x="6208520" y="1219"/>
                    </a:moveTo>
                    <a:cubicBezTo>
                      <a:pt x="6215743" y="3513"/>
                      <a:pt x="6222163" y="8983"/>
                      <a:pt x="6226015" y="17100"/>
                    </a:cubicBezTo>
                    <a:cubicBezTo>
                      <a:pt x="6233720" y="32628"/>
                      <a:pt x="6228584" y="52390"/>
                      <a:pt x="6214459" y="60860"/>
                    </a:cubicBezTo>
                    <a:cubicBezTo>
                      <a:pt x="6125856" y="114501"/>
                      <a:pt x="6125856" y="114501"/>
                      <a:pt x="6125856" y="114501"/>
                    </a:cubicBezTo>
                    <a:cubicBezTo>
                      <a:pt x="6111089" y="123677"/>
                      <a:pt x="6093754" y="134264"/>
                      <a:pt x="6075135" y="145557"/>
                    </a:cubicBezTo>
                    <a:cubicBezTo>
                      <a:pt x="6021845" y="178024"/>
                      <a:pt x="5955072" y="218254"/>
                      <a:pt x="5875459" y="266249"/>
                    </a:cubicBezTo>
                    <a:cubicBezTo>
                      <a:pt x="5652028" y="400352"/>
                      <a:pt x="5348340" y="581038"/>
                      <a:pt x="4972744" y="793485"/>
                    </a:cubicBezTo>
                    <a:cubicBezTo>
                      <a:pt x="4511114" y="1054633"/>
                      <a:pt x="4085438" y="1281196"/>
                      <a:pt x="3671319" y="1485879"/>
                    </a:cubicBezTo>
                    <a:cubicBezTo>
                      <a:pt x="3415785" y="1612218"/>
                      <a:pt x="3163462" y="1730793"/>
                      <a:pt x="2920769" y="1838076"/>
                    </a:cubicBezTo>
                    <a:cubicBezTo>
                      <a:pt x="2654962" y="1955945"/>
                      <a:pt x="2389797" y="2066050"/>
                      <a:pt x="2131053" y="2164863"/>
                    </a:cubicBezTo>
                    <a:cubicBezTo>
                      <a:pt x="1605218" y="2367429"/>
                      <a:pt x="1053060" y="2542468"/>
                      <a:pt x="535572" y="2672336"/>
                    </a:cubicBezTo>
                    <a:lnTo>
                      <a:pt x="302445" y="2727241"/>
                    </a:lnTo>
                    <a:lnTo>
                      <a:pt x="0" y="2727241"/>
                    </a:lnTo>
                    <a:lnTo>
                      <a:pt x="149542" y="2696598"/>
                    </a:lnTo>
                    <a:cubicBezTo>
                      <a:pt x="274420" y="2669160"/>
                      <a:pt x="399137" y="2639870"/>
                      <a:pt x="522731" y="2608814"/>
                    </a:cubicBezTo>
                    <a:cubicBezTo>
                      <a:pt x="1038293" y="2480357"/>
                      <a:pt x="1587241" y="2305318"/>
                      <a:pt x="2111792" y="2103458"/>
                    </a:cubicBezTo>
                    <a:cubicBezTo>
                      <a:pt x="2369252" y="2004645"/>
                      <a:pt x="2633775" y="1895246"/>
                      <a:pt x="2898297" y="1778082"/>
                    </a:cubicBezTo>
                    <a:cubicBezTo>
                      <a:pt x="3140990" y="1670800"/>
                      <a:pt x="3392672" y="1552225"/>
                      <a:pt x="3646921" y="1426592"/>
                    </a:cubicBezTo>
                    <a:cubicBezTo>
                      <a:pt x="4060398" y="1222614"/>
                      <a:pt x="4485432" y="996051"/>
                      <a:pt x="4945778" y="735609"/>
                    </a:cubicBezTo>
                    <a:cubicBezTo>
                      <a:pt x="5320732" y="523868"/>
                      <a:pt x="5624420" y="343182"/>
                      <a:pt x="5847209" y="209079"/>
                    </a:cubicBezTo>
                    <a:cubicBezTo>
                      <a:pt x="5926822" y="161084"/>
                      <a:pt x="5993595" y="120853"/>
                      <a:pt x="6046885" y="88386"/>
                    </a:cubicBezTo>
                    <a:cubicBezTo>
                      <a:pt x="6065504" y="77094"/>
                      <a:pt x="6082197" y="67212"/>
                      <a:pt x="6097606" y="58037"/>
                    </a:cubicBezTo>
                    <a:cubicBezTo>
                      <a:pt x="6186209" y="4396"/>
                      <a:pt x="6186209" y="4396"/>
                      <a:pt x="6186209" y="4396"/>
                    </a:cubicBezTo>
                    <a:cubicBezTo>
                      <a:pt x="6193271" y="-192"/>
                      <a:pt x="6201297" y="-1074"/>
                      <a:pt x="6208520" y="1219"/>
                    </a:cubicBezTo>
                    <a:close/>
                  </a:path>
                </a:pathLst>
              </a:custGeom>
              <a:gradFill>
                <a:gsLst>
                  <a:gs pos="18000">
                    <a:schemeClr val="bg2"/>
                  </a:gs>
                  <a:gs pos="35000">
                    <a:schemeClr val="accent2"/>
                  </a:gs>
                  <a:gs pos="97696">
                    <a:schemeClr val="tx2"/>
                  </a:gs>
                  <a:gs pos="52000">
                    <a:schemeClr val="accent3"/>
                  </a:gs>
                  <a:gs pos="0">
                    <a:schemeClr val="accent1"/>
                  </a:gs>
                  <a:gs pos="80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14" name="Freeform 14"/>
              <p:cNvSpPr>
                <a:spLocks/>
              </p:cNvSpPr>
              <p:nvPr/>
            </p:nvSpPr>
            <p:spPr bwMode="auto">
              <a:xfrm>
                <a:off x="3971348" y="4955112"/>
                <a:ext cx="3726631" cy="1536810"/>
              </a:xfrm>
              <a:custGeom>
                <a:avLst/>
                <a:gdLst>
                  <a:gd name="T0" fmla="*/ 51 w 5804"/>
                  <a:gd name="T1" fmla="*/ 2177 h 2178"/>
                  <a:gd name="T2" fmla="*/ 6 w 5804"/>
                  <a:gd name="T3" fmla="*/ 2142 h 2178"/>
                  <a:gd name="T4" fmla="*/ 40 w 5804"/>
                  <a:gd name="T5" fmla="*/ 2087 h 2178"/>
                  <a:gd name="T6" fmla="*/ 107 w 5804"/>
                  <a:gd name="T7" fmla="*/ 2071 h 2178"/>
                  <a:gd name="T8" fmla="*/ 158 w 5804"/>
                  <a:gd name="T9" fmla="*/ 2059 h 2178"/>
                  <a:gd name="T10" fmla="*/ 187 w 5804"/>
                  <a:gd name="T11" fmla="*/ 2052 h 2178"/>
                  <a:gd name="T12" fmla="*/ 295 w 5804"/>
                  <a:gd name="T13" fmla="*/ 2025 h 2178"/>
                  <a:gd name="T14" fmla="*/ 518 w 5804"/>
                  <a:gd name="T15" fmla="*/ 1969 h 2178"/>
                  <a:gd name="T16" fmla="*/ 586 w 5804"/>
                  <a:gd name="T17" fmla="*/ 1951 h 2178"/>
                  <a:gd name="T18" fmla="*/ 719 w 5804"/>
                  <a:gd name="T19" fmla="*/ 1916 h 2178"/>
                  <a:gd name="T20" fmla="*/ 765 w 5804"/>
                  <a:gd name="T21" fmla="*/ 1903 h 2178"/>
                  <a:gd name="T22" fmla="*/ 912 w 5804"/>
                  <a:gd name="T23" fmla="*/ 1863 h 2178"/>
                  <a:gd name="T24" fmla="*/ 1177 w 5804"/>
                  <a:gd name="T25" fmla="*/ 1788 h 2178"/>
                  <a:gd name="T26" fmla="*/ 1465 w 5804"/>
                  <a:gd name="T27" fmla="*/ 1702 h 2178"/>
                  <a:gd name="T28" fmla="*/ 1647 w 5804"/>
                  <a:gd name="T29" fmla="*/ 1645 h 2178"/>
                  <a:gd name="T30" fmla="*/ 1669 w 5804"/>
                  <a:gd name="T31" fmla="*/ 1639 h 2178"/>
                  <a:gd name="T32" fmla="*/ 1709 w 5804"/>
                  <a:gd name="T33" fmla="*/ 1626 h 2178"/>
                  <a:gd name="T34" fmla="*/ 1898 w 5804"/>
                  <a:gd name="T35" fmla="*/ 1565 h 2178"/>
                  <a:gd name="T36" fmla="*/ 2958 w 5804"/>
                  <a:gd name="T37" fmla="*/ 1195 h 2178"/>
                  <a:gd name="T38" fmla="*/ 4003 w 5804"/>
                  <a:gd name="T39" fmla="*/ 783 h 2178"/>
                  <a:gd name="T40" fmla="*/ 4903 w 5804"/>
                  <a:gd name="T41" fmla="*/ 393 h 2178"/>
                  <a:gd name="T42" fmla="*/ 5000 w 5804"/>
                  <a:gd name="T43" fmla="*/ 350 h 2178"/>
                  <a:gd name="T44" fmla="*/ 5059 w 5804"/>
                  <a:gd name="T45" fmla="*/ 323 h 2178"/>
                  <a:gd name="T46" fmla="*/ 5091 w 5804"/>
                  <a:gd name="T47" fmla="*/ 308 h 2178"/>
                  <a:gd name="T48" fmla="*/ 5261 w 5804"/>
                  <a:gd name="T49" fmla="*/ 231 h 2178"/>
                  <a:gd name="T50" fmla="*/ 5535 w 5804"/>
                  <a:gd name="T51" fmla="*/ 103 h 2178"/>
                  <a:gd name="T52" fmla="*/ 5732 w 5804"/>
                  <a:gd name="T53" fmla="*/ 10 h 2178"/>
                  <a:gd name="T54" fmla="*/ 5793 w 5804"/>
                  <a:gd name="T55" fmla="*/ 32 h 2178"/>
                  <a:gd name="T56" fmla="*/ 5793 w 5804"/>
                  <a:gd name="T57" fmla="*/ 32 h 2178"/>
                  <a:gd name="T58" fmla="*/ 5771 w 5804"/>
                  <a:gd name="T59" fmla="*/ 94 h 2178"/>
                  <a:gd name="T60" fmla="*/ 5574 w 5804"/>
                  <a:gd name="T61" fmla="*/ 187 h 2178"/>
                  <a:gd name="T62" fmla="*/ 5299 w 5804"/>
                  <a:gd name="T63" fmla="*/ 315 h 2178"/>
                  <a:gd name="T64" fmla="*/ 5130 w 5804"/>
                  <a:gd name="T65" fmla="*/ 392 h 2178"/>
                  <a:gd name="T66" fmla="*/ 5097 w 5804"/>
                  <a:gd name="T67" fmla="*/ 407 h 2178"/>
                  <a:gd name="T68" fmla="*/ 5037 w 5804"/>
                  <a:gd name="T69" fmla="*/ 434 h 2178"/>
                  <a:gd name="T70" fmla="*/ 4941 w 5804"/>
                  <a:gd name="T71" fmla="*/ 477 h 2178"/>
                  <a:gd name="T72" fmla="*/ 4038 w 5804"/>
                  <a:gd name="T73" fmla="*/ 868 h 2178"/>
                  <a:gd name="T74" fmla="*/ 2990 w 5804"/>
                  <a:gd name="T75" fmla="*/ 1281 h 2178"/>
                  <a:gd name="T76" fmla="*/ 1927 w 5804"/>
                  <a:gd name="T77" fmla="*/ 1653 h 2178"/>
                  <a:gd name="T78" fmla="*/ 1737 w 5804"/>
                  <a:gd name="T79" fmla="*/ 1714 h 2178"/>
                  <a:gd name="T80" fmla="*/ 1696 w 5804"/>
                  <a:gd name="T81" fmla="*/ 1726 h 2178"/>
                  <a:gd name="T82" fmla="*/ 1675 w 5804"/>
                  <a:gd name="T83" fmla="*/ 1733 h 2178"/>
                  <a:gd name="T84" fmla="*/ 1463 w 5804"/>
                  <a:gd name="T85" fmla="*/ 1799 h 2178"/>
                  <a:gd name="T86" fmla="*/ 1462 w 5804"/>
                  <a:gd name="T87" fmla="*/ 1799 h 2178"/>
                  <a:gd name="T88" fmla="*/ 1203 w 5804"/>
                  <a:gd name="T89" fmla="*/ 1876 h 2178"/>
                  <a:gd name="T90" fmla="*/ 1203 w 5804"/>
                  <a:gd name="T91" fmla="*/ 1876 h 2178"/>
                  <a:gd name="T92" fmla="*/ 937 w 5804"/>
                  <a:gd name="T93" fmla="*/ 1952 h 2178"/>
                  <a:gd name="T94" fmla="*/ 936 w 5804"/>
                  <a:gd name="T95" fmla="*/ 1952 h 2178"/>
                  <a:gd name="T96" fmla="*/ 789 w 5804"/>
                  <a:gd name="T97" fmla="*/ 1992 h 2178"/>
                  <a:gd name="T98" fmla="*/ 743 w 5804"/>
                  <a:gd name="T99" fmla="*/ 2005 h 2178"/>
                  <a:gd name="T100" fmla="*/ 609 w 5804"/>
                  <a:gd name="T101" fmla="*/ 2040 h 2178"/>
                  <a:gd name="T102" fmla="*/ 542 w 5804"/>
                  <a:gd name="T103" fmla="*/ 2058 h 2178"/>
                  <a:gd name="T104" fmla="*/ 316 w 5804"/>
                  <a:gd name="T105" fmla="*/ 2115 h 2178"/>
                  <a:gd name="T106" fmla="*/ 208 w 5804"/>
                  <a:gd name="T107" fmla="*/ 2141 h 2178"/>
                  <a:gd name="T108" fmla="*/ 180 w 5804"/>
                  <a:gd name="T109" fmla="*/ 2148 h 2178"/>
                  <a:gd name="T110" fmla="*/ 127 w 5804"/>
                  <a:gd name="T111" fmla="*/ 2161 h 2178"/>
                  <a:gd name="T112" fmla="*/ 61 w 5804"/>
                  <a:gd name="T113" fmla="*/ 2176 h 2178"/>
                  <a:gd name="T114" fmla="*/ 51 w 5804"/>
                  <a:gd name="T115" fmla="*/ 2177 h 2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04" h="2178">
                    <a:moveTo>
                      <a:pt x="51" y="2177"/>
                    </a:moveTo>
                    <a:cubicBezTo>
                      <a:pt x="30" y="2178"/>
                      <a:pt x="11" y="2163"/>
                      <a:pt x="6" y="2142"/>
                    </a:cubicBezTo>
                    <a:cubicBezTo>
                      <a:pt x="0" y="2117"/>
                      <a:pt x="15" y="2092"/>
                      <a:pt x="40" y="2087"/>
                    </a:cubicBezTo>
                    <a:cubicBezTo>
                      <a:pt x="107" y="2071"/>
                      <a:pt x="107" y="2071"/>
                      <a:pt x="107" y="2071"/>
                    </a:cubicBezTo>
                    <a:cubicBezTo>
                      <a:pt x="122" y="2068"/>
                      <a:pt x="138" y="2064"/>
                      <a:pt x="158" y="2059"/>
                    </a:cubicBezTo>
                    <a:cubicBezTo>
                      <a:pt x="167" y="2057"/>
                      <a:pt x="177" y="2054"/>
                      <a:pt x="187" y="2052"/>
                    </a:cubicBezTo>
                    <a:cubicBezTo>
                      <a:pt x="295" y="2025"/>
                      <a:pt x="295" y="2025"/>
                      <a:pt x="295" y="2025"/>
                    </a:cubicBezTo>
                    <a:cubicBezTo>
                      <a:pt x="359" y="2010"/>
                      <a:pt x="433" y="1991"/>
                      <a:pt x="518" y="1969"/>
                    </a:cubicBezTo>
                    <a:cubicBezTo>
                      <a:pt x="540" y="1963"/>
                      <a:pt x="563" y="1957"/>
                      <a:pt x="586" y="1951"/>
                    </a:cubicBezTo>
                    <a:cubicBezTo>
                      <a:pt x="629" y="1940"/>
                      <a:pt x="673" y="1928"/>
                      <a:pt x="719" y="1916"/>
                    </a:cubicBezTo>
                    <a:cubicBezTo>
                      <a:pt x="734" y="1912"/>
                      <a:pt x="749" y="1908"/>
                      <a:pt x="765" y="1903"/>
                    </a:cubicBezTo>
                    <a:cubicBezTo>
                      <a:pt x="912" y="1863"/>
                      <a:pt x="912" y="1863"/>
                      <a:pt x="912" y="1863"/>
                    </a:cubicBezTo>
                    <a:cubicBezTo>
                      <a:pt x="1177" y="1788"/>
                      <a:pt x="1177" y="1788"/>
                      <a:pt x="1177" y="1788"/>
                    </a:cubicBezTo>
                    <a:cubicBezTo>
                      <a:pt x="1465" y="1702"/>
                      <a:pt x="1465" y="1702"/>
                      <a:pt x="1465" y="1702"/>
                    </a:cubicBezTo>
                    <a:cubicBezTo>
                      <a:pt x="1647" y="1645"/>
                      <a:pt x="1647" y="1645"/>
                      <a:pt x="1647" y="1645"/>
                    </a:cubicBezTo>
                    <a:cubicBezTo>
                      <a:pt x="1655" y="1643"/>
                      <a:pt x="1662" y="1641"/>
                      <a:pt x="1669" y="1639"/>
                    </a:cubicBezTo>
                    <a:cubicBezTo>
                      <a:pt x="1682" y="1635"/>
                      <a:pt x="1696" y="1630"/>
                      <a:pt x="1709" y="1626"/>
                    </a:cubicBezTo>
                    <a:cubicBezTo>
                      <a:pt x="1898" y="1565"/>
                      <a:pt x="1898" y="1565"/>
                      <a:pt x="1898" y="1565"/>
                    </a:cubicBezTo>
                    <a:cubicBezTo>
                      <a:pt x="2245" y="1452"/>
                      <a:pt x="2602" y="1328"/>
                      <a:pt x="2958" y="1195"/>
                    </a:cubicBezTo>
                    <a:cubicBezTo>
                      <a:pt x="3299" y="1068"/>
                      <a:pt x="3651" y="929"/>
                      <a:pt x="4003" y="783"/>
                    </a:cubicBezTo>
                    <a:cubicBezTo>
                      <a:pt x="4293" y="662"/>
                      <a:pt x="4596" y="531"/>
                      <a:pt x="4903" y="393"/>
                    </a:cubicBezTo>
                    <a:cubicBezTo>
                      <a:pt x="5000" y="350"/>
                      <a:pt x="5000" y="350"/>
                      <a:pt x="5000" y="350"/>
                    </a:cubicBezTo>
                    <a:cubicBezTo>
                      <a:pt x="5020" y="341"/>
                      <a:pt x="5040" y="332"/>
                      <a:pt x="5059" y="323"/>
                    </a:cubicBezTo>
                    <a:cubicBezTo>
                      <a:pt x="5070" y="318"/>
                      <a:pt x="5081" y="313"/>
                      <a:pt x="5091" y="308"/>
                    </a:cubicBezTo>
                    <a:cubicBezTo>
                      <a:pt x="5261" y="231"/>
                      <a:pt x="5261" y="231"/>
                      <a:pt x="5261" y="231"/>
                    </a:cubicBezTo>
                    <a:cubicBezTo>
                      <a:pt x="5535" y="103"/>
                      <a:pt x="5535" y="103"/>
                      <a:pt x="5535" y="103"/>
                    </a:cubicBezTo>
                    <a:cubicBezTo>
                      <a:pt x="5732" y="10"/>
                      <a:pt x="5732" y="10"/>
                      <a:pt x="5732" y="10"/>
                    </a:cubicBezTo>
                    <a:cubicBezTo>
                      <a:pt x="5755" y="0"/>
                      <a:pt x="5782" y="9"/>
                      <a:pt x="5793" y="32"/>
                    </a:cubicBezTo>
                    <a:cubicBezTo>
                      <a:pt x="5793" y="32"/>
                      <a:pt x="5793" y="32"/>
                      <a:pt x="5793" y="32"/>
                    </a:cubicBezTo>
                    <a:cubicBezTo>
                      <a:pt x="5804" y="55"/>
                      <a:pt x="5794" y="83"/>
                      <a:pt x="5771" y="94"/>
                    </a:cubicBezTo>
                    <a:cubicBezTo>
                      <a:pt x="5574" y="187"/>
                      <a:pt x="5574" y="187"/>
                      <a:pt x="5574" y="187"/>
                    </a:cubicBezTo>
                    <a:cubicBezTo>
                      <a:pt x="5299" y="315"/>
                      <a:pt x="5299" y="315"/>
                      <a:pt x="5299" y="315"/>
                    </a:cubicBezTo>
                    <a:cubicBezTo>
                      <a:pt x="5130" y="392"/>
                      <a:pt x="5130" y="392"/>
                      <a:pt x="5130" y="392"/>
                    </a:cubicBezTo>
                    <a:cubicBezTo>
                      <a:pt x="5119" y="397"/>
                      <a:pt x="5108" y="402"/>
                      <a:pt x="5097" y="407"/>
                    </a:cubicBezTo>
                    <a:cubicBezTo>
                      <a:pt x="5078" y="416"/>
                      <a:pt x="5058" y="425"/>
                      <a:pt x="5037" y="434"/>
                    </a:cubicBezTo>
                    <a:cubicBezTo>
                      <a:pt x="4941" y="477"/>
                      <a:pt x="4941" y="477"/>
                      <a:pt x="4941" y="477"/>
                    </a:cubicBezTo>
                    <a:cubicBezTo>
                      <a:pt x="4632" y="616"/>
                      <a:pt x="4329" y="747"/>
                      <a:pt x="4038" y="868"/>
                    </a:cubicBezTo>
                    <a:cubicBezTo>
                      <a:pt x="3685" y="1014"/>
                      <a:pt x="3333" y="1154"/>
                      <a:pt x="2990" y="1281"/>
                    </a:cubicBezTo>
                    <a:cubicBezTo>
                      <a:pt x="2633" y="1414"/>
                      <a:pt x="2275" y="1539"/>
                      <a:pt x="1927" y="1653"/>
                    </a:cubicBezTo>
                    <a:cubicBezTo>
                      <a:pt x="1737" y="1714"/>
                      <a:pt x="1737" y="1714"/>
                      <a:pt x="1737" y="1714"/>
                    </a:cubicBezTo>
                    <a:cubicBezTo>
                      <a:pt x="1724" y="1718"/>
                      <a:pt x="1710" y="1722"/>
                      <a:pt x="1696" y="1726"/>
                    </a:cubicBezTo>
                    <a:cubicBezTo>
                      <a:pt x="1689" y="1729"/>
                      <a:pt x="1682" y="1731"/>
                      <a:pt x="1675" y="1733"/>
                    </a:cubicBezTo>
                    <a:cubicBezTo>
                      <a:pt x="1463" y="1799"/>
                      <a:pt x="1463" y="1799"/>
                      <a:pt x="1463" y="1799"/>
                    </a:cubicBezTo>
                    <a:cubicBezTo>
                      <a:pt x="1463" y="1799"/>
                      <a:pt x="1462" y="1799"/>
                      <a:pt x="1462" y="1799"/>
                    </a:cubicBezTo>
                    <a:cubicBezTo>
                      <a:pt x="1203" y="1876"/>
                      <a:pt x="1203" y="1876"/>
                      <a:pt x="1203" y="1876"/>
                    </a:cubicBezTo>
                    <a:cubicBezTo>
                      <a:pt x="1203" y="1876"/>
                      <a:pt x="1203" y="1876"/>
                      <a:pt x="1203" y="1876"/>
                    </a:cubicBezTo>
                    <a:cubicBezTo>
                      <a:pt x="937" y="1952"/>
                      <a:pt x="937" y="1952"/>
                      <a:pt x="937" y="1952"/>
                    </a:cubicBezTo>
                    <a:cubicBezTo>
                      <a:pt x="936" y="1952"/>
                      <a:pt x="936" y="1952"/>
                      <a:pt x="936" y="1952"/>
                    </a:cubicBezTo>
                    <a:cubicBezTo>
                      <a:pt x="789" y="1992"/>
                      <a:pt x="789" y="1992"/>
                      <a:pt x="789" y="1992"/>
                    </a:cubicBezTo>
                    <a:cubicBezTo>
                      <a:pt x="773" y="1996"/>
                      <a:pt x="758" y="2000"/>
                      <a:pt x="743" y="2005"/>
                    </a:cubicBezTo>
                    <a:cubicBezTo>
                      <a:pt x="696" y="2017"/>
                      <a:pt x="652" y="2029"/>
                      <a:pt x="609" y="2040"/>
                    </a:cubicBezTo>
                    <a:cubicBezTo>
                      <a:pt x="586" y="2046"/>
                      <a:pt x="563" y="2052"/>
                      <a:pt x="542" y="2058"/>
                    </a:cubicBezTo>
                    <a:cubicBezTo>
                      <a:pt x="456" y="2080"/>
                      <a:pt x="381" y="2099"/>
                      <a:pt x="316" y="2115"/>
                    </a:cubicBezTo>
                    <a:cubicBezTo>
                      <a:pt x="208" y="2141"/>
                      <a:pt x="208" y="2141"/>
                      <a:pt x="208" y="2141"/>
                    </a:cubicBezTo>
                    <a:cubicBezTo>
                      <a:pt x="198" y="2144"/>
                      <a:pt x="189" y="2146"/>
                      <a:pt x="180" y="2148"/>
                    </a:cubicBezTo>
                    <a:cubicBezTo>
                      <a:pt x="160" y="2153"/>
                      <a:pt x="143" y="2157"/>
                      <a:pt x="127" y="2161"/>
                    </a:cubicBezTo>
                    <a:cubicBezTo>
                      <a:pt x="61" y="2176"/>
                      <a:pt x="61" y="2176"/>
                      <a:pt x="61" y="2176"/>
                    </a:cubicBezTo>
                    <a:cubicBezTo>
                      <a:pt x="58" y="2177"/>
                      <a:pt x="54" y="2177"/>
                      <a:pt x="51" y="2177"/>
                    </a:cubicBezTo>
                    <a:close/>
                  </a:path>
                </a:pathLst>
              </a:custGeom>
              <a:gradFill>
                <a:gsLst>
                  <a:gs pos="100000">
                    <a:schemeClr val="tx2"/>
                  </a:gs>
                  <a:gs pos="34000">
                    <a:schemeClr val="bg2"/>
                  </a:gs>
                  <a:gs pos="52000">
                    <a:schemeClr val="accent2"/>
                  </a:gs>
                  <a:gs pos="68000">
                    <a:schemeClr val="accent3"/>
                  </a:gs>
                  <a:gs pos="18000">
                    <a:schemeClr val="accent1"/>
                  </a:gs>
                  <a:gs pos="84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1050"/>
              </a:p>
            </p:txBody>
          </p:sp>
          <p:sp>
            <p:nvSpPr>
              <p:cNvPr id="16" name="Freeform 16"/>
              <p:cNvSpPr>
                <a:spLocks/>
              </p:cNvSpPr>
              <p:nvPr/>
            </p:nvSpPr>
            <p:spPr bwMode="auto">
              <a:xfrm>
                <a:off x="2429292" y="5584779"/>
                <a:ext cx="2744664" cy="789750"/>
              </a:xfrm>
              <a:custGeom>
                <a:avLst/>
                <a:gdLst>
                  <a:gd name="T0" fmla="*/ 4 w 4274"/>
                  <a:gd name="T1" fmla="*/ 1076 h 1119"/>
                  <a:gd name="T2" fmla="*/ 4 w 4274"/>
                  <a:gd name="T3" fmla="*/ 1076 h 1119"/>
                  <a:gd name="T4" fmla="*/ 43 w 4274"/>
                  <a:gd name="T5" fmla="*/ 1024 h 1119"/>
                  <a:gd name="T6" fmla="*/ 104 w 4274"/>
                  <a:gd name="T7" fmla="*/ 1016 h 1119"/>
                  <a:gd name="T8" fmla="*/ 279 w 4274"/>
                  <a:gd name="T9" fmla="*/ 990 h 1119"/>
                  <a:gd name="T10" fmla="*/ 305 w 4274"/>
                  <a:gd name="T11" fmla="*/ 986 h 1119"/>
                  <a:gd name="T12" fmla="*/ 393 w 4274"/>
                  <a:gd name="T13" fmla="*/ 972 h 1119"/>
                  <a:gd name="T14" fmla="*/ 594 w 4274"/>
                  <a:gd name="T15" fmla="*/ 940 h 1119"/>
                  <a:gd name="T16" fmla="*/ 640 w 4274"/>
                  <a:gd name="T17" fmla="*/ 932 h 1119"/>
                  <a:gd name="T18" fmla="*/ 667 w 4274"/>
                  <a:gd name="T19" fmla="*/ 927 h 1119"/>
                  <a:gd name="T20" fmla="*/ 864 w 4274"/>
                  <a:gd name="T21" fmla="*/ 893 h 1119"/>
                  <a:gd name="T22" fmla="*/ 1121 w 4274"/>
                  <a:gd name="T23" fmla="*/ 845 h 1119"/>
                  <a:gd name="T24" fmla="*/ 1350 w 4274"/>
                  <a:gd name="T25" fmla="*/ 800 h 1119"/>
                  <a:gd name="T26" fmla="*/ 2127 w 4274"/>
                  <a:gd name="T27" fmla="*/ 627 h 1119"/>
                  <a:gd name="T28" fmla="*/ 2896 w 4274"/>
                  <a:gd name="T29" fmla="*/ 424 h 1119"/>
                  <a:gd name="T30" fmla="*/ 2985 w 4274"/>
                  <a:gd name="T31" fmla="*/ 398 h 1119"/>
                  <a:gd name="T32" fmla="*/ 3248 w 4274"/>
                  <a:gd name="T33" fmla="*/ 321 h 1119"/>
                  <a:gd name="T34" fmla="*/ 3331 w 4274"/>
                  <a:gd name="T35" fmla="*/ 296 h 1119"/>
                  <a:gd name="T36" fmla="*/ 3355 w 4274"/>
                  <a:gd name="T37" fmla="*/ 289 h 1119"/>
                  <a:gd name="T38" fmla="*/ 3410 w 4274"/>
                  <a:gd name="T39" fmla="*/ 272 h 1119"/>
                  <a:gd name="T40" fmla="*/ 3633 w 4274"/>
                  <a:gd name="T41" fmla="*/ 201 h 1119"/>
                  <a:gd name="T42" fmla="*/ 3884 w 4274"/>
                  <a:gd name="T43" fmla="*/ 119 h 1119"/>
                  <a:gd name="T44" fmla="*/ 3919 w 4274"/>
                  <a:gd name="T45" fmla="*/ 108 h 1119"/>
                  <a:gd name="T46" fmla="*/ 3937 w 4274"/>
                  <a:gd name="T47" fmla="*/ 102 h 1119"/>
                  <a:gd name="T48" fmla="*/ 4030 w 4274"/>
                  <a:gd name="T49" fmla="*/ 70 h 1119"/>
                  <a:gd name="T50" fmla="*/ 4088 w 4274"/>
                  <a:gd name="T51" fmla="*/ 50 h 1119"/>
                  <a:gd name="T52" fmla="*/ 4161 w 4274"/>
                  <a:gd name="T53" fmla="*/ 25 h 1119"/>
                  <a:gd name="T54" fmla="*/ 4207 w 4274"/>
                  <a:gd name="T55" fmla="*/ 9 h 1119"/>
                  <a:gd name="T56" fmla="*/ 4266 w 4274"/>
                  <a:gd name="T57" fmla="*/ 38 h 1119"/>
                  <a:gd name="T58" fmla="*/ 4237 w 4274"/>
                  <a:gd name="T59" fmla="*/ 96 h 1119"/>
                  <a:gd name="T60" fmla="*/ 4192 w 4274"/>
                  <a:gd name="T61" fmla="*/ 112 h 1119"/>
                  <a:gd name="T62" fmla="*/ 4118 w 4274"/>
                  <a:gd name="T63" fmla="*/ 137 h 1119"/>
                  <a:gd name="T64" fmla="*/ 4060 w 4274"/>
                  <a:gd name="T65" fmla="*/ 157 h 1119"/>
                  <a:gd name="T66" fmla="*/ 3966 w 4274"/>
                  <a:gd name="T67" fmla="*/ 189 h 1119"/>
                  <a:gd name="T68" fmla="*/ 3948 w 4274"/>
                  <a:gd name="T69" fmla="*/ 195 h 1119"/>
                  <a:gd name="T70" fmla="*/ 3913 w 4274"/>
                  <a:gd name="T71" fmla="*/ 207 h 1119"/>
                  <a:gd name="T72" fmla="*/ 3662 w 4274"/>
                  <a:gd name="T73" fmla="*/ 289 h 1119"/>
                  <a:gd name="T74" fmla="*/ 3661 w 4274"/>
                  <a:gd name="T75" fmla="*/ 289 h 1119"/>
                  <a:gd name="T76" fmla="*/ 3438 w 4274"/>
                  <a:gd name="T77" fmla="*/ 359 h 1119"/>
                  <a:gd name="T78" fmla="*/ 3382 w 4274"/>
                  <a:gd name="T79" fmla="*/ 377 h 1119"/>
                  <a:gd name="T80" fmla="*/ 3357 w 4274"/>
                  <a:gd name="T81" fmla="*/ 384 h 1119"/>
                  <a:gd name="T82" fmla="*/ 3274 w 4274"/>
                  <a:gd name="T83" fmla="*/ 409 h 1119"/>
                  <a:gd name="T84" fmla="*/ 3010 w 4274"/>
                  <a:gd name="T85" fmla="*/ 487 h 1119"/>
                  <a:gd name="T86" fmla="*/ 2921 w 4274"/>
                  <a:gd name="T87" fmla="*/ 513 h 1119"/>
                  <a:gd name="T88" fmla="*/ 2148 w 4274"/>
                  <a:gd name="T89" fmla="*/ 716 h 1119"/>
                  <a:gd name="T90" fmla="*/ 1368 w 4274"/>
                  <a:gd name="T91" fmla="*/ 890 h 1119"/>
                  <a:gd name="T92" fmla="*/ 1139 w 4274"/>
                  <a:gd name="T93" fmla="*/ 936 h 1119"/>
                  <a:gd name="T94" fmla="*/ 1139 w 4274"/>
                  <a:gd name="T95" fmla="*/ 936 h 1119"/>
                  <a:gd name="T96" fmla="*/ 881 w 4274"/>
                  <a:gd name="T97" fmla="*/ 984 h 1119"/>
                  <a:gd name="T98" fmla="*/ 880 w 4274"/>
                  <a:gd name="T99" fmla="*/ 984 h 1119"/>
                  <a:gd name="T100" fmla="*/ 683 w 4274"/>
                  <a:gd name="T101" fmla="*/ 1018 h 1119"/>
                  <a:gd name="T102" fmla="*/ 656 w 4274"/>
                  <a:gd name="T103" fmla="*/ 1023 h 1119"/>
                  <a:gd name="T104" fmla="*/ 608 w 4274"/>
                  <a:gd name="T105" fmla="*/ 1031 h 1119"/>
                  <a:gd name="T106" fmla="*/ 408 w 4274"/>
                  <a:gd name="T107" fmla="*/ 1063 h 1119"/>
                  <a:gd name="T108" fmla="*/ 319 w 4274"/>
                  <a:gd name="T109" fmla="*/ 1077 h 1119"/>
                  <a:gd name="T110" fmla="*/ 293 w 4274"/>
                  <a:gd name="T111" fmla="*/ 1081 h 1119"/>
                  <a:gd name="T112" fmla="*/ 117 w 4274"/>
                  <a:gd name="T113" fmla="*/ 1107 h 1119"/>
                  <a:gd name="T114" fmla="*/ 117 w 4274"/>
                  <a:gd name="T115" fmla="*/ 1107 h 1119"/>
                  <a:gd name="T116" fmla="*/ 56 w 4274"/>
                  <a:gd name="T117" fmla="*/ 1115 h 1119"/>
                  <a:gd name="T118" fmla="*/ 4 w 4274"/>
                  <a:gd name="T119" fmla="*/ 1076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74" h="1119">
                    <a:moveTo>
                      <a:pt x="4" y="1076"/>
                    </a:moveTo>
                    <a:cubicBezTo>
                      <a:pt x="4" y="1076"/>
                      <a:pt x="4" y="1076"/>
                      <a:pt x="4" y="1076"/>
                    </a:cubicBezTo>
                    <a:cubicBezTo>
                      <a:pt x="0" y="1051"/>
                      <a:pt x="18" y="1028"/>
                      <a:pt x="43" y="1024"/>
                    </a:cubicBezTo>
                    <a:cubicBezTo>
                      <a:pt x="104" y="1016"/>
                      <a:pt x="104" y="1016"/>
                      <a:pt x="104" y="1016"/>
                    </a:cubicBezTo>
                    <a:cubicBezTo>
                      <a:pt x="279" y="990"/>
                      <a:pt x="279" y="990"/>
                      <a:pt x="279" y="990"/>
                    </a:cubicBezTo>
                    <a:cubicBezTo>
                      <a:pt x="288" y="989"/>
                      <a:pt x="296" y="987"/>
                      <a:pt x="305" y="986"/>
                    </a:cubicBezTo>
                    <a:cubicBezTo>
                      <a:pt x="333" y="982"/>
                      <a:pt x="362" y="977"/>
                      <a:pt x="393" y="972"/>
                    </a:cubicBezTo>
                    <a:cubicBezTo>
                      <a:pt x="594" y="940"/>
                      <a:pt x="594" y="940"/>
                      <a:pt x="594" y="940"/>
                    </a:cubicBezTo>
                    <a:cubicBezTo>
                      <a:pt x="609" y="938"/>
                      <a:pt x="624" y="935"/>
                      <a:pt x="640" y="932"/>
                    </a:cubicBezTo>
                    <a:cubicBezTo>
                      <a:pt x="649" y="931"/>
                      <a:pt x="658" y="929"/>
                      <a:pt x="667" y="927"/>
                    </a:cubicBezTo>
                    <a:cubicBezTo>
                      <a:pt x="864" y="893"/>
                      <a:pt x="864" y="893"/>
                      <a:pt x="864" y="893"/>
                    </a:cubicBezTo>
                    <a:cubicBezTo>
                      <a:pt x="1121" y="845"/>
                      <a:pt x="1121" y="845"/>
                      <a:pt x="1121" y="845"/>
                    </a:cubicBezTo>
                    <a:cubicBezTo>
                      <a:pt x="1350" y="800"/>
                      <a:pt x="1350" y="800"/>
                      <a:pt x="1350" y="800"/>
                    </a:cubicBezTo>
                    <a:cubicBezTo>
                      <a:pt x="1612" y="746"/>
                      <a:pt x="1873" y="688"/>
                      <a:pt x="2127" y="627"/>
                    </a:cubicBezTo>
                    <a:cubicBezTo>
                      <a:pt x="2379" y="565"/>
                      <a:pt x="2638" y="497"/>
                      <a:pt x="2896" y="424"/>
                    </a:cubicBezTo>
                    <a:cubicBezTo>
                      <a:pt x="2926" y="415"/>
                      <a:pt x="2955" y="407"/>
                      <a:pt x="2985" y="398"/>
                    </a:cubicBezTo>
                    <a:cubicBezTo>
                      <a:pt x="3077" y="372"/>
                      <a:pt x="3164" y="347"/>
                      <a:pt x="3248" y="321"/>
                    </a:cubicBezTo>
                    <a:cubicBezTo>
                      <a:pt x="3331" y="296"/>
                      <a:pt x="3331" y="296"/>
                      <a:pt x="3331" y="296"/>
                    </a:cubicBezTo>
                    <a:cubicBezTo>
                      <a:pt x="3339" y="293"/>
                      <a:pt x="3347" y="291"/>
                      <a:pt x="3355" y="289"/>
                    </a:cubicBezTo>
                    <a:cubicBezTo>
                      <a:pt x="3374" y="283"/>
                      <a:pt x="3392" y="277"/>
                      <a:pt x="3410" y="272"/>
                    </a:cubicBezTo>
                    <a:cubicBezTo>
                      <a:pt x="3633" y="201"/>
                      <a:pt x="3633" y="201"/>
                      <a:pt x="3633" y="201"/>
                    </a:cubicBezTo>
                    <a:cubicBezTo>
                      <a:pt x="3884" y="119"/>
                      <a:pt x="3884" y="119"/>
                      <a:pt x="3884" y="119"/>
                    </a:cubicBezTo>
                    <a:cubicBezTo>
                      <a:pt x="3896" y="115"/>
                      <a:pt x="3907" y="112"/>
                      <a:pt x="3919" y="108"/>
                    </a:cubicBezTo>
                    <a:cubicBezTo>
                      <a:pt x="3925" y="106"/>
                      <a:pt x="3931" y="104"/>
                      <a:pt x="3937" y="102"/>
                    </a:cubicBezTo>
                    <a:cubicBezTo>
                      <a:pt x="4030" y="70"/>
                      <a:pt x="4030" y="70"/>
                      <a:pt x="4030" y="70"/>
                    </a:cubicBezTo>
                    <a:cubicBezTo>
                      <a:pt x="4051" y="63"/>
                      <a:pt x="4071" y="56"/>
                      <a:pt x="4088" y="50"/>
                    </a:cubicBezTo>
                    <a:cubicBezTo>
                      <a:pt x="4117" y="40"/>
                      <a:pt x="4142" y="32"/>
                      <a:pt x="4161" y="25"/>
                    </a:cubicBezTo>
                    <a:cubicBezTo>
                      <a:pt x="4207" y="9"/>
                      <a:pt x="4207" y="9"/>
                      <a:pt x="4207" y="9"/>
                    </a:cubicBezTo>
                    <a:cubicBezTo>
                      <a:pt x="4232" y="0"/>
                      <a:pt x="4258" y="13"/>
                      <a:pt x="4266" y="38"/>
                    </a:cubicBezTo>
                    <a:cubicBezTo>
                      <a:pt x="4274" y="62"/>
                      <a:pt x="4260" y="88"/>
                      <a:pt x="4237" y="96"/>
                    </a:cubicBezTo>
                    <a:cubicBezTo>
                      <a:pt x="4192" y="112"/>
                      <a:pt x="4192" y="112"/>
                      <a:pt x="4192" y="112"/>
                    </a:cubicBezTo>
                    <a:cubicBezTo>
                      <a:pt x="4172" y="119"/>
                      <a:pt x="4147" y="127"/>
                      <a:pt x="4118" y="137"/>
                    </a:cubicBezTo>
                    <a:cubicBezTo>
                      <a:pt x="4100" y="143"/>
                      <a:pt x="4081" y="150"/>
                      <a:pt x="4060" y="157"/>
                    </a:cubicBezTo>
                    <a:cubicBezTo>
                      <a:pt x="3966" y="189"/>
                      <a:pt x="3966" y="189"/>
                      <a:pt x="3966" y="189"/>
                    </a:cubicBezTo>
                    <a:cubicBezTo>
                      <a:pt x="3960" y="191"/>
                      <a:pt x="3954" y="193"/>
                      <a:pt x="3948" y="195"/>
                    </a:cubicBezTo>
                    <a:cubicBezTo>
                      <a:pt x="3937" y="199"/>
                      <a:pt x="3925" y="203"/>
                      <a:pt x="3913" y="207"/>
                    </a:cubicBezTo>
                    <a:cubicBezTo>
                      <a:pt x="3662" y="289"/>
                      <a:pt x="3662" y="289"/>
                      <a:pt x="3662" y="289"/>
                    </a:cubicBezTo>
                    <a:cubicBezTo>
                      <a:pt x="3662" y="289"/>
                      <a:pt x="3661" y="289"/>
                      <a:pt x="3661" y="289"/>
                    </a:cubicBezTo>
                    <a:cubicBezTo>
                      <a:pt x="3438" y="359"/>
                      <a:pt x="3438" y="359"/>
                      <a:pt x="3438" y="359"/>
                    </a:cubicBezTo>
                    <a:cubicBezTo>
                      <a:pt x="3419" y="365"/>
                      <a:pt x="3400" y="371"/>
                      <a:pt x="3382" y="377"/>
                    </a:cubicBezTo>
                    <a:cubicBezTo>
                      <a:pt x="3374" y="379"/>
                      <a:pt x="3365" y="382"/>
                      <a:pt x="3357" y="384"/>
                    </a:cubicBezTo>
                    <a:cubicBezTo>
                      <a:pt x="3274" y="409"/>
                      <a:pt x="3274" y="409"/>
                      <a:pt x="3274" y="409"/>
                    </a:cubicBezTo>
                    <a:cubicBezTo>
                      <a:pt x="3190" y="435"/>
                      <a:pt x="3103" y="460"/>
                      <a:pt x="3010" y="487"/>
                    </a:cubicBezTo>
                    <a:cubicBezTo>
                      <a:pt x="2981" y="495"/>
                      <a:pt x="2951" y="504"/>
                      <a:pt x="2921" y="513"/>
                    </a:cubicBezTo>
                    <a:cubicBezTo>
                      <a:pt x="2662" y="585"/>
                      <a:pt x="2402" y="654"/>
                      <a:pt x="2148" y="716"/>
                    </a:cubicBezTo>
                    <a:cubicBezTo>
                      <a:pt x="1894" y="777"/>
                      <a:pt x="1632" y="836"/>
                      <a:pt x="1368" y="890"/>
                    </a:cubicBezTo>
                    <a:cubicBezTo>
                      <a:pt x="1139" y="936"/>
                      <a:pt x="1139" y="936"/>
                      <a:pt x="1139" y="936"/>
                    </a:cubicBezTo>
                    <a:cubicBezTo>
                      <a:pt x="1139" y="936"/>
                      <a:pt x="1139" y="936"/>
                      <a:pt x="1139" y="936"/>
                    </a:cubicBezTo>
                    <a:cubicBezTo>
                      <a:pt x="881" y="984"/>
                      <a:pt x="881" y="984"/>
                      <a:pt x="881" y="984"/>
                    </a:cubicBezTo>
                    <a:cubicBezTo>
                      <a:pt x="881" y="984"/>
                      <a:pt x="880" y="984"/>
                      <a:pt x="880" y="984"/>
                    </a:cubicBezTo>
                    <a:cubicBezTo>
                      <a:pt x="683" y="1018"/>
                      <a:pt x="683" y="1018"/>
                      <a:pt x="683" y="1018"/>
                    </a:cubicBezTo>
                    <a:cubicBezTo>
                      <a:pt x="674" y="1020"/>
                      <a:pt x="665" y="1021"/>
                      <a:pt x="656" y="1023"/>
                    </a:cubicBezTo>
                    <a:cubicBezTo>
                      <a:pt x="641" y="1025"/>
                      <a:pt x="624" y="1028"/>
                      <a:pt x="608" y="1031"/>
                    </a:cubicBezTo>
                    <a:cubicBezTo>
                      <a:pt x="408" y="1063"/>
                      <a:pt x="408" y="1063"/>
                      <a:pt x="408" y="1063"/>
                    </a:cubicBezTo>
                    <a:cubicBezTo>
                      <a:pt x="377" y="1068"/>
                      <a:pt x="347" y="1073"/>
                      <a:pt x="319" y="1077"/>
                    </a:cubicBezTo>
                    <a:cubicBezTo>
                      <a:pt x="310" y="1078"/>
                      <a:pt x="301" y="1080"/>
                      <a:pt x="293" y="1081"/>
                    </a:cubicBezTo>
                    <a:cubicBezTo>
                      <a:pt x="117" y="1107"/>
                      <a:pt x="117" y="1107"/>
                      <a:pt x="117" y="1107"/>
                    </a:cubicBezTo>
                    <a:cubicBezTo>
                      <a:pt x="117" y="1107"/>
                      <a:pt x="117" y="1107"/>
                      <a:pt x="117" y="1107"/>
                    </a:cubicBezTo>
                    <a:cubicBezTo>
                      <a:pt x="56" y="1115"/>
                      <a:pt x="56" y="1115"/>
                      <a:pt x="56" y="1115"/>
                    </a:cubicBezTo>
                    <a:cubicBezTo>
                      <a:pt x="30" y="1119"/>
                      <a:pt x="7" y="1101"/>
                      <a:pt x="4" y="1076"/>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4" name="Freeform 24"/>
              <p:cNvSpPr>
                <a:spLocks/>
              </p:cNvSpPr>
              <p:nvPr/>
            </p:nvSpPr>
            <p:spPr bwMode="auto">
              <a:xfrm>
                <a:off x="6652970" y="2751283"/>
                <a:ext cx="3501142" cy="2102444"/>
              </a:xfrm>
              <a:custGeom>
                <a:avLst/>
                <a:gdLst>
                  <a:gd name="T0" fmla="*/ 30 w 5452"/>
                  <a:gd name="T1" fmla="*/ 2978 h 2979"/>
                  <a:gd name="T2" fmla="*/ 5 w 5452"/>
                  <a:gd name="T3" fmla="*/ 2963 h 2979"/>
                  <a:gd name="T4" fmla="*/ 18 w 5452"/>
                  <a:gd name="T5" fmla="*/ 2932 h 2979"/>
                  <a:gd name="T6" fmla="*/ 158 w 5452"/>
                  <a:gd name="T7" fmla="*/ 2873 h 2979"/>
                  <a:gd name="T8" fmla="*/ 221 w 5452"/>
                  <a:gd name="T9" fmla="*/ 2846 h 2979"/>
                  <a:gd name="T10" fmla="*/ 261 w 5452"/>
                  <a:gd name="T11" fmla="*/ 2829 h 2979"/>
                  <a:gd name="T12" fmla="*/ 437 w 5452"/>
                  <a:gd name="T13" fmla="*/ 2752 h 2979"/>
                  <a:gd name="T14" fmla="*/ 641 w 5452"/>
                  <a:gd name="T15" fmla="*/ 2661 h 2979"/>
                  <a:gd name="T16" fmla="*/ 709 w 5452"/>
                  <a:gd name="T17" fmla="*/ 2631 h 2979"/>
                  <a:gd name="T18" fmla="*/ 898 w 5452"/>
                  <a:gd name="T19" fmla="*/ 2544 h 2979"/>
                  <a:gd name="T20" fmla="*/ 1785 w 5452"/>
                  <a:gd name="T21" fmla="*/ 2114 h 2979"/>
                  <a:gd name="T22" fmla="*/ 2784 w 5452"/>
                  <a:gd name="T23" fmla="*/ 1585 h 2979"/>
                  <a:gd name="T24" fmla="*/ 3767 w 5452"/>
                  <a:gd name="T25" fmla="*/ 1025 h 2979"/>
                  <a:gd name="T26" fmla="*/ 4612 w 5452"/>
                  <a:gd name="T27" fmla="*/ 514 h 2979"/>
                  <a:gd name="T28" fmla="*/ 4788 w 5452"/>
                  <a:gd name="T29" fmla="*/ 405 h 2979"/>
                  <a:gd name="T30" fmla="*/ 4946 w 5452"/>
                  <a:gd name="T31" fmla="*/ 305 h 2979"/>
                  <a:gd name="T32" fmla="*/ 5135 w 5452"/>
                  <a:gd name="T33" fmla="*/ 186 h 2979"/>
                  <a:gd name="T34" fmla="*/ 5203 w 5452"/>
                  <a:gd name="T35" fmla="*/ 143 h 2979"/>
                  <a:gd name="T36" fmla="*/ 5333 w 5452"/>
                  <a:gd name="T37" fmla="*/ 60 h 2979"/>
                  <a:gd name="T38" fmla="*/ 5368 w 5452"/>
                  <a:gd name="T39" fmla="*/ 38 h 2979"/>
                  <a:gd name="T40" fmla="*/ 5427 w 5452"/>
                  <a:gd name="T41" fmla="*/ 0 h 2979"/>
                  <a:gd name="T42" fmla="*/ 5452 w 5452"/>
                  <a:gd name="T43" fmla="*/ 41 h 2979"/>
                  <a:gd name="T44" fmla="*/ 5394 w 5452"/>
                  <a:gd name="T45" fmla="*/ 78 h 2979"/>
                  <a:gd name="T46" fmla="*/ 5359 w 5452"/>
                  <a:gd name="T47" fmla="*/ 101 h 2979"/>
                  <a:gd name="T48" fmla="*/ 5229 w 5452"/>
                  <a:gd name="T49" fmla="*/ 184 h 2979"/>
                  <a:gd name="T50" fmla="*/ 5161 w 5452"/>
                  <a:gd name="T51" fmla="*/ 227 h 2979"/>
                  <a:gd name="T52" fmla="*/ 4972 w 5452"/>
                  <a:gd name="T53" fmla="*/ 346 h 2979"/>
                  <a:gd name="T54" fmla="*/ 4813 w 5452"/>
                  <a:gd name="T55" fmla="*/ 446 h 2979"/>
                  <a:gd name="T56" fmla="*/ 4637 w 5452"/>
                  <a:gd name="T57" fmla="*/ 555 h 2979"/>
                  <a:gd name="T58" fmla="*/ 3791 w 5452"/>
                  <a:gd name="T59" fmla="*/ 1066 h 2979"/>
                  <a:gd name="T60" fmla="*/ 2807 w 5452"/>
                  <a:gd name="T61" fmla="*/ 1627 h 2979"/>
                  <a:gd name="T62" fmla="*/ 1806 w 5452"/>
                  <a:gd name="T63" fmla="*/ 2157 h 2979"/>
                  <a:gd name="T64" fmla="*/ 918 w 5452"/>
                  <a:gd name="T65" fmla="*/ 2588 h 2979"/>
                  <a:gd name="T66" fmla="*/ 729 w 5452"/>
                  <a:gd name="T67" fmla="*/ 2674 h 2979"/>
                  <a:gd name="T68" fmla="*/ 661 w 5452"/>
                  <a:gd name="T69" fmla="*/ 2705 h 2979"/>
                  <a:gd name="T70" fmla="*/ 431 w 5452"/>
                  <a:gd name="T71" fmla="*/ 2807 h 2979"/>
                  <a:gd name="T72" fmla="*/ 280 w 5452"/>
                  <a:gd name="T73" fmla="*/ 2873 h 2979"/>
                  <a:gd name="T74" fmla="*/ 240 w 5452"/>
                  <a:gd name="T75" fmla="*/ 2890 h 2979"/>
                  <a:gd name="T76" fmla="*/ 177 w 5452"/>
                  <a:gd name="T77" fmla="*/ 2917 h 2979"/>
                  <a:gd name="T78" fmla="*/ 36 w 5452"/>
                  <a:gd name="T79" fmla="*/ 2976 h 2979"/>
                  <a:gd name="T80" fmla="*/ 30 w 5452"/>
                  <a:gd name="T81" fmla="*/ 2978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52" h="2979">
                    <a:moveTo>
                      <a:pt x="30" y="2978"/>
                    </a:moveTo>
                    <a:cubicBezTo>
                      <a:pt x="19" y="2979"/>
                      <a:pt x="9" y="2973"/>
                      <a:pt x="5" y="2963"/>
                    </a:cubicBezTo>
                    <a:cubicBezTo>
                      <a:pt x="0" y="2951"/>
                      <a:pt x="5" y="2937"/>
                      <a:pt x="18" y="2932"/>
                    </a:cubicBezTo>
                    <a:cubicBezTo>
                      <a:pt x="158" y="2873"/>
                      <a:pt x="158" y="2873"/>
                      <a:pt x="158" y="2873"/>
                    </a:cubicBezTo>
                    <a:cubicBezTo>
                      <a:pt x="177" y="2865"/>
                      <a:pt x="198" y="2856"/>
                      <a:pt x="221" y="2846"/>
                    </a:cubicBezTo>
                    <a:cubicBezTo>
                      <a:pt x="234" y="2840"/>
                      <a:pt x="247" y="2835"/>
                      <a:pt x="261" y="2829"/>
                    </a:cubicBezTo>
                    <a:cubicBezTo>
                      <a:pt x="437" y="2752"/>
                      <a:pt x="437" y="2752"/>
                      <a:pt x="437" y="2752"/>
                    </a:cubicBezTo>
                    <a:cubicBezTo>
                      <a:pt x="641" y="2661"/>
                      <a:pt x="641" y="2661"/>
                      <a:pt x="641" y="2661"/>
                    </a:cubicBezTo>
                    <a:cubicBezTo>
                      <a:pt x="663" y="2651"/>
                      <a:pt x="686" y="2641"/>
                      <a:pt x="709" y="2631"/>
                    </a:cubicBezTo>
                    <a:cubicBezTo>
                      <a:pt x="898" y="2544"/>
                      <a:pt x="898" y="2544"/>
                      <a:pt x="898" y="2544"/>
                    </a:cubicBezTo>
                    <a:cubicBezTo>
                      <a:pt x="1194" y="2407"/>
                      <a:pt x="1492" y="2262"/>
                      <a:pt x="1785" y="2114"/>
                    </a:cubicBezTo>
                    <a:cubicBezTo>
                      <a:pt x="2110" y="1949"/>
                      <a:pt x="2447" y="1771"/>
                      <a:pt x="2784" y="1585"/>
                    </a:cubicBezTo>
                    <a:cubicBezTo>
                      <a:pt x="3103" y="1410"/>
                      <a:pt x="3434" y="1221"/>
                      <a:pt x="3767" y="1025"/>
                    </a:cubicBezTo>
                    <a:cubicBezTo>
                      <a:pt x="4035" y="866"/>
                      <a:pt x="4320" y="695"/>
                      <a:pt x="4612" y="514"/>
                    </a:cubicBezTo>
                    <a:cubicBezTo>
                      <a:pt x="4788" y="405"/>
                      <a:pt x="4788" y="405"/>
                      <a:pt x="4788" y="405"/>
                    </a:cubicBezTo>
                    <a:cubicBezTo>
                      <a:pt x="4946" y="305"/>
                      <a:pt x="4946" y="305"/>
                      <a:pt x="4946" y="305"/>
                    </a:cubicBezTo>
                    <a:cubicBezTo>
                      <a:pt x="5016" y="262"/>
                      <a:pt x="5079" y="222"/>
                      <a:pt x="5135" y="186"/>
                    </a:cubicBezTo>
                    <a:cubicBezTo>
                      <a:pt x="5159" y="171"/>
                      <a:pt x="5182" y="156"/>
                      <a:pt x="5203" y="143"/>
                    </a:cubicBezTo>
                    <a:cubicBezTo>
                      <a:pt x="5255" y="110"/>
                      <a:pt x="5298" y="83"/>
                      <a:pt x="5333" y="60"/>
                    </a:cubicBezTo>
                    <a:cubicBezTo>
                      <a:pt x="5346" y="52"/>
                      <a:pt x="5358" y="44"/>
                      <a:pt x="5368" y="38"/>
                    </a:cubicBezTo>
                    <a:cubicBezTo>
                      <a:pt x="5427" y="0"/>
                      <a:pt x="5427" y="0"/>
                      <a:pt x="5427" y="0"/>
                    </a:cubicBezTo>
                    <a:cubicBezTo>
                      <a:pt x="5452" y="41"/>
                      <a:pt x="5452" y="41"/>
                      <a:pt x="5452" y="41"/>
                    </a:cubicBezTo>
                    <a:cubicBezTo>
                      <a:pt x="5394" y="78"/>
                      <a:pt x="5394" y="78"/>
                      <a:pt x="5394" y="78"/>
                    </a:cubicBezTo>
                    <a:cubicBezTo>
                      <a:pt x="5384" y="85"/>
                      <a:pt x="5372" y="92"/>
                      <a:pt x="5359" y="101"/>
                    </a:cubicBezTo>
                    <a:cubicBezTo>
                      <a:pt x="5324" y="123"/>
                      <a:pt x="5281" y="151"/>
                      <a:pt x="5229" y="184"/>
                    </a:cubicBezTo>
                    <a:cubicBezTo>
                      <a:pt x="5208" y="197"/>
                      <a:pt x="5185" y="212"/>
                      <a:pt x="5161" y="227"/>
                    </a:cubicBezTo>
                    <a:cubicBezTo>
                      <a:pt x="5105" y="262"/>
                      <a:pt x="5041" y="303"/>
                      <a:pt x="4972" y="346"/>
                    </a:cubicBezTo>
                    <a:cubicBezTo>
                      <a:pt x="4813" y="446"/>
                      <a:pt x="4813" y="446"/>
                      <a:pt x="4813" y="446"/>
                    </a:cubicBezTo>
                    <a:cubicBezTo>
                      <a:pt x="4637" y="555"/>
                      <a:pt x="4637" y="555"/>
                      <a:pt x="4637" y="555"/>
                    </a:cubicBezTo>
                    <a:cubicBezTo>
                      <a:pt x="4344" y="736"/>
                      <a:pt x="4060" y="908"/>
                      <a:pt x="3791" y="1066"/>
                    </a:cubicBezTo>
                    <a:cubicBezTo>
                      <a:pt x="3458" y="1263"/>
                      <a:pt x="3127" y="1452"/>
                      <a:pt x="2807" y="1627"/>
                    </a:cubicBezTo>
                    <a:cubicBezTo>
                      <a:pt x="2469" y="1814"/>
                      <a:pt x="2133" y="1992"/>
                      <a:pt x="1806" y="2157"/>
                    </a:cubicBezTo>
                    <a:cubicBezTo>
                      <a:pt x="1513" y="2305"/>
                      <a:pt x="1214" y="2450"/>
                      <a:pt x="918" y="2588"/>
                    </a:cubicBezTo>
                    <a:cubicBezTo>
                      <a:pt x="729" y="2674"/>
                      <a:pt x="729" y="2674"/>
                      <a:pt x="729" y="2674"/>
                    </a:cubicBezTo>
                    <a:cubicBezTo>
                      <a:pt x="706" y="2685"/>
                      <a:pt x="683" y="2695"/>
                      <a:pt x="661" y="2705"/>
                    </a:cubicBezTo>
                    <a:cubicBezTo>
                      <a:pt x="431" y="2807"/>
                      <a:pt x="431" y="2807"/>
                      <a:pt x="431" y="2807"/>
                    </a:cubicBezTo>
                    <a:cubicBezTo>
                      <a:pt x="280" y="2873"/>
                      <a:pt x="280" y="2873"/>
                      <a:pt x="280" y="2873"/>
                    </a:cubicBezTo>
                    <a:cubicBezTo>
                      <a:pt x="266" y="2879"/>
                      <a:pt x="253" y="2884"/>
                      <a:pt x="240" y="2890"/>
                    </a:cubicBezTo>
                    <a:cubicBezTo>
                      <a:pt x="217" y="2900"/>
                      <a:pt x="196" y="2909"/>
                      <a:pt x="177" y="2917"/>
                    </a:cubicBezTo>
                    <a:cubicBezTo>
                      <a:pt x="36" y="2976"/>
                      <a:pt x="36" y="2976"/>
                      <a:pt x="36" y="2976"/>
                    </a:cubicBezTo>
                    <a:cubicBezTo>
                      <a:pt x="34" y="2977"/>
                      <a:pt x="32" y="2978"/>
                      <a:pt x="30" y="2978"/>
                    </a:cubicBezTo>
                    <a:close/>
                  </a:path>
                </a:pathLst>
              </a:custGeom>
              <a:gradFill>
                <a:gsLst>
                  <a:gs pos="34000">
                    <a:schemeClr val="bg2"/>
                  </a:gs>
                  <a:gs pos="52000">
                    <a:schemeClr val="accent2"/>
                  </a:gs>
                  <a:gs pos="70000">
                    <a:schemeClr val="accent3"/>
                  </a:gs>
                  <a:gs pos="18000">
                    <a:schemeClr val="accent1"/>
                  </a:gs>
                  <a:gs pos="89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sz="1050"/>
              </a:p>
            </p:txBody>
          </p:sp>
          <p:sp>
            <p:nvSpPr>
              <p:cNvPr id="31" name="Freeform 31"/>
              <p:cNvSpPr>
                <a:spLocks/>
              </p:cNvSpPr>
              <p:nvPr/>
            </p:nvSpPr>
            <p:spPr bwMode="auto">
              <a:xfrm>
                <a:off x="2492334" y="4578915"/>
                <a:ext cx="4999554" cy="1512799"/>
              </a:xfrm>
              <a:custGeom>
                <a:avLst/>
                <a:gdLst>
                  <a:gd name="T0" fmla="*/ 3 w 7787"/>
                  <a:gd name="T1" fmla="*/ 2103 h 2145"/>
                  <a:gd name="T2" fmla="*/ 247 w 7787"/>
                  <a:gd name="T3" fmla="*/ 2023 h 2145"/>
                  <a:gd name="T4" fmla="*/ 1283 w 7787"/>
                  <a:gd name="T5" fmla="*/ 1867 h 2145"/>
                  <a:gd name="T6" fmla="*/ 1424 w 7787"/>
                  <a:gd name="T7" fmla="*/ 1843 h 2145"/>
                  <a:gd name="T8" fmla="*/ 1571 w 7787"/>
                  <a:gd name="T9" fmla="*/ 1818 h 2145"/>
                  <a:gd name="T10" fmla="*/ 1880 w 7787"/>
                  <a:gd name="T11" fmla="*/ 1763 h 2145"/>
                  <a:gd name="T12" fmla="*/ 2205 w 7787"/>
                  <a:gd name="T13" fmla="*/ 1702 h 2145"/>
                  <a:gd name="T14" fmla="*/ 2457 w 7787"/>
                  <a:gd name="T15" fmla="*/ 1652 h 2145"/>
                  <a:gd name="T16" fmla="*/ 3248 w 7787"/>
                  <a:gd name="T17" fmla="*/ 1482 h 2145"/>
                  <a:gd name="T18" fmla="*/ 5375 w 7787"/>
                  <a:gd name="T19" fmla="*/ 903 h 2145"/>
                  <a:gd name="T20" fmla="*/ 6159 w 7787"/>
                  <a:gd name="T21" fmla="*/ 638 h 2145"/>
                  <a:gd name="T22" fmla="*/ 6303 w 7787"/>
                  <a:gd name="T23" fmla="*/ 586 h 2145"/>
                  <a:gd name="T24" fmla="*/ 6417 w 7787"/>
                  <a:gd name="T25" fmla="*/ 544 h 2145"/>
                  <a:gd name="T26" fmla="*/ 6574 w 7787"/>
                  <a:gd name="T27" fmla="*/ 484 h 2145"/>
                  <a:gd name="T28" fmla="*/ 7494 w 7787"/>
                  <a:gd name="T29" fmla="*/ 109 h 2145"/>
                  <a:gd name="T30" fmla="*/ 7716 w 7787"/>
                  <a:gd name="T31" fmla="*/ 10 h 2145"/>
                  <a:gd name="T32" fmla="*/ 7754 w 7787"/>
                  <a:gd name="T33" fmla="*/ 94 h 2145"/>
                  <a:gd name="T34" fmla="*/ 7531 w 7787"/>
                  <a:gd name="T35" fmla="*/ 193 h 2145"/>
                  <a:gd name="T36" fmla="*/ 6607 w 7787"/>
                  <a:gd name="T37" fmla="*/ 570 h 2145"/>
                  <a:gd name="T38" fmla="*/ 6449 w 7787"/>
                  <a:gd name="T39" fmla="*/ 630 h 2145"/>
                  <a:gd name="T40" fmla="*/ 6334 w 7787"/>
                  <a:gd name="T41" fmla="*/ 672 h 2145"/>
                  <a:gd name="T42" fmla="*/ 6190 w 7787"/>
                  <a:gd name="T43" fmla="*/ 725 h 2145"/>
                  <a:gd name="T44" fmla="*/ 5403 w 7787"/>
                  <a:gd name="T45" fmla="*/ 991 h 2145"/>
                  <a:gd name="T46" fmla="*/ 3269 w 7787"/>
                  <a:gd name="T47" fmla="*/ 1572 h 2145"/>
                  <a:gd name="T48" fmla="*/ 2475 w 7787"/>
                  <a:gd name="T49" fmla="*/ 1742 h 2145"/>
                  <a:gd name="T50" fmla="*/ 2222 w 7787"/>
                  <a:gd name="T51" fmla="*/ 1792 h 2145"/>
                  <a:gd name="T52" fmla="*/ 1896 w 7787"/>
                  <a:gd name="T53" fmla="*/ 1853 h 2145"/>
                  <a:gd name="T54" fmla="*/ 1587 w 7787"/>
                  <a:gd name="T55" fmla="*/ 1909 h 2145"/>
                  <a:gd name="T56" fmla="*/ 1440 w 7787"/>
                  <a:gd name="T57" fmla="*/ 1934 h 2145"/>
                  <a:gd name="T58" fmla="*/ 1297 w 7787"/>
                  <a:gd name="T59" fmla="*/ 1958 h 2145"/>
                  <a:gd name="T60" fmla="*/ 252 w 7787"/>
                  <a:gd name="T61" fmla="*/ 2116 h 2145"/>
                  <a:gd name="T62" fmla="*/ 53 w 7787"/>
                  <a:gd name="T63" fmla="*/ 2142 h 2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87" h="2145">
                    <a:moveTo>
                      <a:pt x="53" y="2142"/>
                    </a:moveTo>
                    <a:cubicBezTo>
                      <a:pt x="29" y="2145"/>
                      <a:pt x="7" y="2127"/>
                      <a:pt x="3" y="2103"/>
                    </a:cubicBezTo>
                    <a:cubicBezTo>
                      <a:pt x="0" y="2077"/>
                      <a:pt x="18" y="2054"/>
                      <a:pt x="43" y="2051"/>
                    </a:cubicBezTo>
                    <a:cubicBezTo>
                      <a:pt x="247" y="2023"/>
                      <a:pt x="247" y="2023"/>
                      <a:pt x="247" y="2023"/>
                    </a:cubicBezTo>
                    <a:cubicBezTo>
                      <a:pt x="385" y="2004"/>
                      <a:pt x="385" y="2004"/>
                      <a:pt x="385" y="2004"/>
                    </a:cubicBezTo>
                    <a:cubicBezTo>
                      <a:pt x="692" y="1961"/>
                      <a:pt x="986" y="1916"/>
                      <a:pt x="1283" y="1867"/>
                    </a:cubicBezTo>
                    <a:cubicBezTo>
                      <a:pt x="1317" y="1861"/>
                      <a:pt x="1351" y="1856"/>
                      <a:pt x="1386" y="1850"/>
                    </a:cubicBezTo>
                    <a:cubicBezTo>
                      <a:pt x="1399" y="1847"/>
                      <a:pt x="1412" y="1845"/>
                      <a:pt x="1424" y="1843"/>
                    </a:cubicBezTo>
                    <a:cubicBezTo>
                      <a:pt x="1441" y="1840"/>
                      <a:pt x="1459" y="1837"/>
                      <a:pt x="1476" y="1834"/>
                    </a:cubicBezTo>
                    <a:cubicBezTo>
                      <a:pt x="1507" y="1829"/>
                      <a:pt x="1539" y="1824"/>
                      <a:pt x="1571" y="1818"/>
                    </a:cubicBezTo>
                    <a:cubicBezTo>
                      <a:pt x="1766" y="1784"/>
                      <a:pt x="1766" y="1784"/>
                      <a:pt x="1766" y="1784"/>
                    </a:cubicBezTo>
                    <a:cubicBezTo>
                      <a:pt x="1880" y="1763"/>
                      <a:pt x="1880" y="1763"/>
                      <a:pt x="1880" y="1763"/>
                    </a:cubicBezTo>
                    <a:cubicBezTo>
                      <a:pt x="1962" y="1748"/>
                      <a:pt x="2044" y="1732"/>
                      <a:pt x="2131" y="1716"/>
                    </a:cubicBezTo>
                    <a:cubicBezTo>
                      <a:pt x="2156" y="1711"/>
                      <a:pt x="2180" y="1707"/>
                      <a:pt x="2205" y="1702"/>
                    </a:cubicBezTo>
                    <a:cubicBezTo>
                      <a:pt x="2372" y="1669"/>
                      <a:pt x="2372" y="1669"/>
                      <a:pt x="2372" y="1669"/>
                    </a:cubicBezTo>
                    <a:cubicBezTo>
                      <a:pt x="2402" y="1663"/>
                      <a:pt x="2432" y="1657"/>
                      <a:pt x="2457" y="1652"/>
                    </a:cubicBezTo>
                    <a:cubicBezTo>
                      <a:pt x="2543" y="1635"/>
                      <a:pt x="2543" y="1635"/>
                      <a:pt x="2543" y="1635"/>
                    </a:cubicBezTo>
                    <a:cubicBezTo>
                      <a:pt x="2795" y="1583"/>
                      <a:pt x="3025" y="1533"/>
                      <a:pt x="3248" y="1482"/>
                    </a:cubicBezTo>
                    <a:cubicBezTo>
                      <a:pt x="3492" y="1426"/>
                      <a:pt x="3735" y="1367"/>
                      <a:pt x="3971" y="1306"/>
                    </a:cubicBezTo>
                    <a:cubicBezTo>
                      <a:pt x="4434" y="1188"/>
                      <a:pt x="4907" y="1052"/>
                      <a:pt x="5375" y="903"/>
                    </a:cubicBezTo>
                    <a:cubicBezTo>
                      <a:pt x="5580" y="838"/>
                      <a:pt x="5789" y="768"/>
                      <a:pt x="6011" y="691"/>
                    </a:cubicBezTo>
                    <a:cubicBezTo>
                      <a:pt x="6159" y="638"/>
                      <a:pt x="6159" y="638"/>
                      <a:pt x="6159" y="638"/>
                    </a:cubicBezTo>
                    <a:cubicBezTo>
                      <a:pt x="6190" y="627"/>
                      <a:pt x="6222" y="615"/>
                      <a:pt x="6252" y="604"/>
                    </a:cubicBezTo>
                    <a:cubicBezTo>
                      <a:pt x="6269" y="598"/>
                      <a:pt x="6286" y="592"/>
                      <a:pt x="6303" y="586"/>
                    </a:cubicBezTo>
                    <a:cubicBezTo>
                      <a:pt x="6373" y="560"/>
                      <a:pt x="6373" y="560"/>
                      <a:pt x="6373" y="560"/>
                    </a:cubicBezTo>
                    <a:cubicBezTo>
                      <a:pt x="6388" y="555"/>
                      <a:pt x="6402" y="549"/>
                      <a:pt x="6417" y="544"/>
                    </a:cubicBezTo>
                    <a:cubicBezTo>
                      <a:pt x="6425" y="541"/>
                      <a:pt x="6433" y="538"/>
                      <a:pt x="6441" y="535"/>
                    </a:cubicBezTo>
                    <a:cubicBezTo>
                      <a:pt x="6574" y="484"/>
                      <a:pt x="6574" y="484"/>
                      <a:pt x="6574" y="484"/>
                    </a:cubicBezTo>
                    <a:cubicBezTo>
                      <a:pt x="6853" y="378"/>
                      <a:pt x="7124" y="268"/>
                      <a:pt x="7405" y="147"/>
                    </a:cubicBezTo>
                    <a:cubicBezTo>
                      <a:pt x="7437" y="134"/>
                      <a:pt x="7467" y="121"/>
                      <a:pt x="7494" y="109"/>
                    </a:cubicBezTo>
                    <a:cubicBezTo>
                      <a:pt x="7553" y="83"/>
                      <a:pt x="7599" y="63"/>
                      <a:pt x="7635" y="47"/>
                    </a:cubicBezTo>
                    <a:cubicBezTo>
                      <a:pt x="7716" y="10"/>
                      <a:pt x="7716" y="10"/>
                      <a:pt x="7716" y="10"/>
                    </a:cubicBezTo>
                    <a:cubicBezTo>
                      <a:pt x="7739" y="0"/>
                      <a:pt x="7766" y="10"/>
                      <a:pt x="7777" y="33"/>
                    </a:cubicBezTo>
                    <a:cubicBezTo>
                      <a:pt x="7787" y="56"/>
                      <a:pt x="7777" y="84"/>
                      <a:pt x="7754" y="94"/>
                    </a:cubicBezTo>
                    <a:cubicBezTo>
                      <a:pt x="7673" y="131"/>
                      <a:pt x="7673" y="131"/>
                      <a:pt x="7673" y="131"/>
                    </a:cubicBezTo>
                    <a:cubicBezTo>
                      <a:pt x="7637" y="147"/>
                      <a:pt x="7590" y="167"/>
                      <a:pt x="7531" y="193"/>
                    </a:cubicBezTo>
                    <a:cubicBezTo>
                      <a:pt x="7503" y="205"/>
                      <a:pt x="7474" y="218"/>
                      <a:pt x="7442" y="232"/>
                    </a:cubicBezTo>
                    <a:cubicBezTo>
                      <a:pt x="7159" y="353"/>
                      <a:pt x="6886" y="464"/>
                      <a:pt x="6607" y="570"/>
                    </a:cubicBezTo>
                    <a:cubicBezTo>
                      <a:pt x="6473" y="621"/>
                      <a:pt x="6473" y="621"/>
                      <a:pt x="6473" y="621"/>
                    </a:cubicBezTo>
                    <a:cubicBezTo>
                      <a:pt x="6465" y="624"/>
                      <a:pt x="6457" y="627"/>
                      <a:pt x="6449" y="630"/>
                    </a:cubicBezTo>
                    <a:cubicBezTo>
                      <a:pt x="6435" y="635"/>
                      <a:pt x="6420" y="641"/>
                      <a:pt x="6404" y="647"/>
                    </a:cubicBezTo>
                    <a:cubicBezTo>
                      <a:pt x="6334" y="672"/>
                      <a:pt x="6334" y="672"/>
                      <a:pt x="6334" y="672"/>
                    </a:cubicBezTo>
                    <a:cubicBezTo>
                      <a:pt x="6317" y="678"/>
                      <a:pt x="6300" y="684"/>
                      <a:pt x="6284" y="691"/>
                    </a:cubicBezTo>
                    <a:cubicBezTo>
                      <a:pt x="6253" y="702"/>
                      <a:pt x="6222" y="713"/>
                      <a:pt x="6190" y="725"/>
                    </a:cubicBezTo>
                    <a:cubicBezTo>
                      <a:pt x="6041" y="777"/>
                      <a:pt x="6041" y="777"/>
                      <a:pt x="6041" y="777"/>
                    </a:cubicBezTo>
                    <a:cubicBezTo>
                      <a:pt x="5818" y="855"/>
                      <a:pt x="5609" y="925"/>
                      <a:pt x="5403" y="991"/>
                    </a:cubicBezTo>
                    <a:cubicBezTo>
                      <a:pt x="4933" y="1140"/>
                      <a:pt x="4459" y="1276"/>
                      <a:pt x="3994" y="1395"/>
                    </a:cubicBezTo>
                    <a:cubicBezTo>
                      <a:pt x="3757" y="1456"/>
                      <a:pt x="3513" y="1515"/>
                      <a:pt x="3269" y="1572"/>
                    </a:cubicBezTo>
                    <a:cubicBezTo>
                      <a:pt x="3045" y="1623"/>
                      <a:pt x="2814" y="1673"/>
                      <a:pt x="2561" y="1725"/>
                    </a:cubicBezTo>
                    <a:cubicBezTo>
                      <a:pt x="2475" y="1742"/>
                      <a:pt x="2475" y="1742"/>
                      <a:pt x="2475" y="1742"/>
                    </a:cubicBezTo>
                    <a:cubicBezTo>
                      <a:pt x="2450" y="1747"/>
                      <a:pt x="2420" y="1753"/>
                      <a:pt x="2390" y="1759"/>
                    </a:cubicBezTo>
                    <a:cubicBezTo>
                      <a:pt x="2222" y="1792"/>
                      <a:pt x="2222" y="1792"/>
                      <a:pt x="2222" y="1792"/>
                    </a:cubicBezTo>
                    <a:cubicBezTo>
                      <a:pt x="2197" y="1797"/>
                      <a:pt x="2173" y="1802"/>
                      <a:pt x="2148" y="1806"/>
                    </a:cubicBezTo>
                    <a:cubicBezTo>
                      <a:pt x="2061" y="1823"/>
                      <a:pt x="1979" y="1839"/>
                      <a:pt x="1896" y="1853"/>
                    </a:cubicBezTo>
                    <a:cubicBezTo>
                      <a:pt x="1739" y="1882"/>
                      <a:pt x="1739" y="1882"/>
                      <a:pt x="1739" y="1882"/>
                    </a:cubicBezTo>
                    <a:cubicBezTo>
                      <a:pt x="1587" y="1909"/>
                      <a:pt x="1587" y="1909"/>
                      <a:pt x="1587" y="1909"/>
                    </a:cubicBezTo>
                    <a:cubicBezTo>
                      <a:pt x="1555" y="1914"/>
                      <a:pt x="1523" y="1920"/>
                      <a:pt x="1492" y="1925"/>
                    </a:cubicBezTo>
                    <a:cubicBezTo>
                      <a:pt x="1474" y="1928"/>
                      <a:pt x="1457" y="1931"/>
                      <a:pt x="1440" y="1934"/>
                    </a:cubicBezTo>
                    <a:cubicBezTo>
                      <a:pt x="1427" y="1936"/>
                      <a:pt x="1414" y="1938"/>
                      <a:pt x="1402" y="1940"/>
                    </a:cubicBezTo>
                    <a:cubicBezTo>
                      <a:pt x="1366" y="1946"/>
                      <a:pt x="1332" y="1952"/>
                      <a:pt x="1297" y="1958"/>
                    </a:cubicBezTo>
                    <a:cubicBezTo>
                      <a:pt x="1000" y="2007"/>
                      <a:pt x="706" y="2052"/>
                      <a:pt x="397" y="2095"/>
                    </a:cubicBezTo>
                    <a:cubicBezTo>
                      <a:pt x="252" y="2116"/>
                      <a:pt x="252" y="2116"/>
                      <a:pt x="252" y="2116"/>
                    </a:cubicBezTo>
                    <a:cubicBezTo>
                      <a:pt x="55" y="2142"/>
                      <a:pt x="55" y="2142"/>
                      <a:pt x="55" y="2142"/>
                    </a:cubicBezTo>
                    <a:cubicBezTo>
                      <a:pt x="54" y="2142"/>
                      <a:pt x="54" y="2142"/>
                      <a:pt x="53" y="2142"/>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26" name="자유형 225"/>
              <p:cNvSpPr>
                <a:spLocks/>
              </p:cNvSpPr>
              <p:nvPr/>
            </p:nvSpPr>
            <p:spPr bwMode="auto">
              <a:xfrm>
                <a:off x="4680" y="6224127"/>
                <a:ext cx="92135" cy="64778"/>
              </a:xfrm>
              <a:custGeom>
                <a:avLst/>
                <a:gdLst>
                  <a:gd name="connsiteX0" fmla="*/ 0 w 92135"/>
                  <a:gd name="connsiteY0" fmla="*/ 0 h 64778"/>
                  <a:gd name="connsiteX1" fmla="*/ 34340 w 92135"/>
                  <a:gd name="connsiteY1" fmla="*/ 37 h 64778"/>
                  <a:gd name="connsiteX2" fmla="*/ 62636 w 92135"/>
                  <a:gd name="connsiteY2" fmla="*/ 48 h 64778"/>
                  <a:gd name="connsiteX3" fmla="*/ 92135 w 92135"/>
                  <a:gd name="connsiteY3" fmla="*/ 31830 h 64778"/>
                  <a:gd name="connsiteX4" fmla="*/ 63278 w 92135"/>
                  <a:gd name="connsiteY4" fmla="*/ 64318 h 64778"/>
                  <a:gd name="connsiteX5" fmla="*/ 62636 w 92135"/>
                  <a:gd name="connsiteY5" fmla="*/ 64318 h 64778"/>
                  <a:gd name="connsiteX6" fmla="*/ 34330 w 92135"/>
                  <a:gd name="connsiteY6" fmla="*/ 64715 h 64778"/>
                  <a:gd name="connsiteX7" fmla="*/ 0 w 92135"/>
                  <a:gd name="connsiteY7" fmla="*/ 64778 h 6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35" h="64778">
                    <a:moveTo>
                      <a:pt x="0" y="0"/>
                    </a:moveTo>
                    <a:lnTo>
                      <a:pt x="34340" y="37"/>
                    </a:lnTo>
                    <a:cubicBezTo>
                      <a:pt x="51895" y="48"/>
                      <a:pt x="62156" y="48"/>
                      <a:pt x="62636" y="48"/>
                    </a:cubicBezTo>
                    <a:cubicBezTo>
                      <a:pt x="78668" y="-658"/>
                      <a:pt x="92135" y="14173"/>
                      <a:pt x="92135" y="31830"/>
                    </a:cubicBezTo>
                    <a:cubicBezTo>
                      <a:pt x="92135" y="49486"/>
                      <a:pt x="79310" y="64318"/>
                      <a:pt x="63278" y="64318"/>
                    </a:cubicBezTo>
                    <a:cubicBezTo>
                      <a:pt x="63278" y="64318"/>
                      <a:pt x="62636" y="64318"/>
                      <a:pt x="62636" y="64318"/>
                    </a:cubicBezTo>
                    <a:cubicBezTo>
                      <a:pt x="62156" y="64494"/>
                      <a:pt x="51895" y="64627"/>
                      <a:pt x="34330" y="64715"/>
                    </a:cubicBezTo>
                    <a:lnTo>
                      <a:pt x="0" y="64778"/>
                    </a:lnTo>
                    <a:close/>
                  </a:path>
                </a:pathLst>
              </a:custGeom>
              <a:gradFill>
                <a:gsLst>
                  <a:gs pos="34000">
                    <a:schemeClr val="bg2"/>
                  </a:gs>
                  <a:gs pos="52000">
                    <a:schemeClr val="accent2"/>
                  </a:gs>
                  <a:gs pos="70000">
                    <a:schemeClr val="accent3"/>
                  </a:gs>
                  <a:gs pos="18000">
                    <a:schemeClr val="accent1"/>
                  </a:gs>
                  <a:gs pos="89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20" name="자유형 219"/>
              <p:cNvSpPr>
                <a:spLocks/>
              </p:cNvSpPr>
              <p:nvPr/>
            </p:nvSpPr>
            <p:spPr bwMode="auto">
              <a:xfrm>
                <a:off x="8515066" y="6411028"/>
                <a:ext cx="742106" cy="446973"/>
              </a:xfrm>
              <a:custGeom>
                <a:avLst/>
                <a:gdLst>
                  <a:gd name="connsiteX0" fmla="*/ 730239 w 742106"/>
                  <a:gd name="connsiteY0" fmla="*/ 216 h 446973"/>
                  <a:gd name="connsiteX1" fmla="*/ 739870 w 742106"/>
                  <a:gd name="connsiteY1" fmla="*/ 5953 h 446973"/>
                  <a:gd name="connsiteX2" fmla="*/ 734734 w 742106"/>
                  <a:gd name="connsiteY2" fmla="*/ 26428 h 446973"/>
                  <a:gd name="connsiteX3" fmla="*/ 673094 w 742106"/>
                  <a:gd name="connsiteY3" fmla="*/ 67379 h 446973"/>
                  <a:gd name="connsiteX4" fmla="*/ 640990 w 742106"/>
                  <a:gd name="connsiteY4" fmla="*/ 88561 h 446973"/>
                  <a:gd name="connsiteX5" fmla="*/ 561372 w 742106"/>
                  <a:gd name="connsiteY5" fmla="*/ 139396 h 446973"/>
                  <a:gd name="connsiteX6" fmla="*/ 59908 w 742106"/>
                  <a:gd name="connsiteY6" fmla="*/ 446528 h 446973"/>
                  <a:gd name="connsiteX7" fmla="*/ 59131 w 742106"/>
                  <a:gd name="connsiteY7" fmla="*/ 446973 h 446973"/>
                  <a:gd name="connsiteX8" fmla="*/ 0 w 742106"/>
                  <a:gd name="connsiteY8" fmla="*/ 446973 h 446973"/>
                  <a:gd name="connsiteX9" fmla="*/ 29891 w 742106"/>
                  <a:gd name="connsiteY9" fmla="*/ 429847 h 446973"/>
                  <a:gd name="connsiteX10" fmla="*/ 45140 w 742106"/>
                  <a:gd name="connsiteY10" fmla="*/ 421110 h 446973"/>
                  <a:gd name="connsiteX11" fmla="*/ 545320 w 742106"/>
                  <a:gd name="connsiteY11" fmla="*/ 115390 h 446973"/>
                  <a:gd name="connsiteX12" fmla="*/ 624938 w 742106"/>
                  <a:gd name="connsiteY12" fmla="*/ 64555 h 446973"/>
                  <a:gd name="connsiteX13" fmla="*/ 656400 w 742106"/>
                  <a:gd name="connsiteY13" fmla="*/ 43373 h 446973"/>
                  <a:gd name="connsiteX14" fmla="*/ 718682 w 742106"/>
                  <a:gd name="connsiteY14" fmla="*/ 2423 h 446973"/>
                  <a:gd name="connsiteX15" fmla="*/ 730239 w 742106"/>
                  <a:gd name="connsiteY15" fmla="*/ 216 h 44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106" h="446973">
                    <a:moveTo>
                      <a:pt x="730239" y="216"/>
                    </a:moveTo>
                    <a:cubicBezTo>
                      <a:pt x="734092" y="834"/>
                      <a:pt x="737623" y="2775"/>
                      <a:pt x="739870" y="5953"/>
                    </a:cubicBezTo>
                    <a:cubicBezTo>
                      <a:pt x="744365" y="13013"/>
                      <a:pt x="741796" y="22192"/>
                      <a:pt x="734734" y="26428"/>
                    </a:cubicBezTo>
                    <a:cubicBezTo>
                      <a:pt x="673094" y="67379"/>
                      <a:pt x="673094" y="67379"/>
                      <a:pt x="673094" y="67379"/>
                    </a:cubicBezTo>
                    <a:cubicBezTo>
                      <a:pt x="662179" y="74440"/>
                      <a:pt x="651906" y="81500"/>
                      <a:pt x="640990" y="88561"/>
                    </a:cubicBezTo>
                    <a:cubicBezTo>
                      <a:pt x="561372" y="139396"/>
                      <a:pt x="561372" y="139396"/>
                      <a:pt x="561372" y="139396"/>
                    </a:cubicBezTo>
                    <a:cubicBezTo>
                      <a:pt x="398284" y="243891"/>
                      <a:pt x="229417" y="346975"/>
                      <a:pt x="59908" y="446528"/>
                    </a:cubicBezTo>
                    <a:lnTo>
                      <a:pt x="59131" y="446973"/>
                    </a:lnTo>
                    <a:lnTo>
                      <a:pt x="0" y="446973"/>
                    </a:lnTo>
                    <a:lnTo>
                      <a:pt x="29891" y="429847"/>
                    </a:lnTo>
                    <a:cubicBezTo>
                      <a:pt x="45140" y="421110"/>
                      <a:pt x="45140" y="421110"/>
                      <a:pt x="45140" y="421110"/>
                    </a:cubicBezTo>
                    <a:cubicBezTo>
                      <a:pt x="214649" y="322263"/>
                      <a:pt x="382874" y="219180"/>
                      <a:pt x="545320" y="115390"/>
                    </a:cubicBezTo>
                    <a:cubicBezTo>
                      <a:pt x="624938" y="64555"/>
                      <a:pt x="624938" y="64555"/>
                      <a:pt x="624938" y="64555"/>
                    </a:cubicBezTo>
                    <a:cubicBezTo>
                      <a:pt x="635854" y="56788"/>
                      <a:pt x="646127" y="50434"/>
                      <a:pt x="656400" y="43373"/>
                    </a:cubicBezTo>
                    <a:cubicBezTo>
                      <a:pt x="718682" y="2423"/>
                      <a:pt x="718682" y="2423"/>
                      <a:pt x="718682" y="2423"/>
                    </a:cubicBezTo>
                    <a:cubicBezTo>
                      <a:pt x="722213" y="304"/>
                      <a:pt x="726387" y="-402"/>
                      <a:pt x="730239" y="216"/>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35" name="자유형 234"/>
              <p:cNvSpPr>
                <a:spLocks/>
              </p:cNvSpPr>
              <p:nvPr/>
            </p:nvSpPr>
            <p:spPr bwMode="auto">
              <a:xfrm>
                <a:off x="4382923" y="5784658"/>
                <a:ext cx="2825735" cy="1073343"/>
              </a:xfrm>
              <a:custGeom>
                <a:avLst/>
                <a:gdLst>
                  <a:gd name="connsiteX0" fmla="*/ 2815672 w 2825735"/>
                  <a:gd name="connsiteY0" fmla="*/ 913 h 1073343"/>
                  <a:gd name="connsiteX1" fmla="*/ 2824500 w 2825735"/>
                  <a:gd name="connsiteY1" fmla="*/ 9558 h 1073343"/>
                  <a:gd name="connsiteX2" fmla="*/ 2816795 w 2825735"/>
                  <a:gd name="connsiteY2" fmla="*/ 32142 h 1073343"/>
                  <a:gd name="connsiteX3" fmla="*/ 2695447 w 2825735"/>
                  <a:gd name="connsiteY3" fmla="*/ 94955 h 1073343"/>
                  <a:gd name="connsiteX4" fmla="*/ 2605559 w 2825735"/>
                  <a:gd name="connsiteY4" fmla="*/ 140123 h 1073343"/>
                  <a:gd name="connsiteX5" fmla="*/ 2040550 w 2825735"/>
                  <a:gd name="connsiteY5" fmla="*/ 404076 h 1073343"/>
                  <a:gd name="connsiteX6" fmla="*/ 1974418 w 2825735"/>
                  <a:gd name="connsiteY6" fmla="*/ 433012 h 1073343"/>
                  <a:gd name="connsiteX7" fmla="*/ 1950662 w 2825735"/>
                  <a:gd name="connsiteY7" fmla="*/ 442893 h 1073343"/>
                  <a:gd name="connsiteX8" fmla="*/ 1898013 w 2825735"/>
                  <a:gd name="connsiteY8" fmla="*/ 465477 h 1073343"/>
                  <a:gd name="connsiteX9" fmla="*/ 1856279 w 2825735"/>
                  <a:gd name="connsiteY9" fmla="*/ 483121 h 1073343"/>
                  <a:gd name="connsiteX10" fmla="*/ 1734289 w 2825735"/>
                  <a:gd name="connsiteY10" fmla="*/ 533230 h 1073343"/>
                  <a:gd name="connsiteX11" fmla="*/ 1606520 w 2825735"/>
                  <a:gd name="connsiteY11" fmla="*/ 584750 h 1073343"/>
                  <a:gd name="connsiteX12" fmla="*/ 1573133 w 2825735"/>
                  <a:gd name="connsiteY12" fmla="*/ 598159 h 1073343"/>
                  <a:gd name="connsiteX13" fmla="*/ 1554513 w 2825735"/>
                  <a:gd name="connsiteY13" fmla="*/ 605217 h 1073343"/>
                  <a:gd name="connsiteX14" fmla="*/ 1517275 w 2825735"/>
                  <a:gd name="connsiteY14" fmla="*/ 619332 h 1073343"/>
                  <a:gd name="connsiteX15" fmla="*/ 1447932 w 2825735"/>
                  <a:gd name="connsiteY15" fmla="*/ 646151 h 1073343"/>
                  <a:gd name="connsiteX16" fmla="*/ 1338782 w 2825735"/>
                  <a:gd name="connsiteY16" fmla="*/ 687085 h 1073343"/>
                  <a:gd name="connsiteX17" fmla="*/ 1297691 w 2825735"/>
                  <a:gd name="connsiteY17" fmla="*/ 701906 h 1073343"/>
                  <a:gd name="connsiteX18" fmla="*/ 1282923 w 2825735"/>
                  <a:gd name="connsiteY18" fmla="*/ 707552 h 1073343"/>
                  <a:gd name="connsiteX19" fmla="*/ 1227064 w 2825735"/>
                  <a:gd name="connsiteY19" fmla="*/ 728019 h 1073343"/>
                  <a:gd name="connsiteX20" fmla="*/ 761574 w 2825735"/>
                  <a:gd name="connsiteY20" fmla="*/ 886814 h 1073343"/>
                  <a:gd name="connsiteX21" fmla="*/ 276822 w 2825735"/>
                  <a:gd name="connsiteY21" fmla="*/ 1032200 h 1073343"/>
                  <a:gd name="connsiteX22" fmla="*/ 127728 w 2825735"/>
                  <a:gd name="connsiteY22" fmla="*/ 1073343 h 1073343"/>
                  <a:gd name="connsiteX23" fmla="*/ 0 w 2825735"/>
                  <a:gd name="connsiteY23" fmla="*/ 1073343 h 1073343"/>
                  <a:gd name="connsiteX24" fmla="*/ 20802 w 2825735"/>
                  <a:gd name="connsiteY24" fmla="*/ 1068017 h 1073343"/>
                  <a:gd name="connsiteX25" fmla="*/ 269117 w 2825735"/>
                  <a:gd name="connsiteY25" fmla="*/ 999735 h 1073343"/>
                  <a:gd name="connsiteX26" fmla="*/ 752585 w 2825735"/>
                  <a:gd name="connsiteY26" fmla="*/ 854349 h 1073343"/>
                  <a:gd name="connsiteX27" fmla="*/ 1217434 w 2825735"/>
                  <a:gd name="connsiteY27" fmla="*/ 695554 h 1073343"/>
                  <a:gd name="connsiteX28" fmla="*/ 1273292 w 2825735"/>
                  <a:gd name="connsiteY28" fmla="*/ 675087 h 1073343"/>
                  <a:gd name="connsiteX29" fmla="*/ 1288060 w 2825735"/>
                  <a:gd name="connsiteY29" fmla="*/ 670146 h 1073343"/>
                  <a:gd name="connsiteX30" fmla="*/ 1328509 w 2825735"/>
                  <a:gd name="connsiteY30" fmla="*/ 655326 h 1073343"/>
                  <a:gd name="connsiteX31" fmla="*/ 1437660 w 2825735"/>
                  <a:gd name="connsiteY31" fmla="*/ 614392 h 1073343"/>
                  <a:gd name="connsiteX32" fmla="*/ 1507001 w 2825735"/>
                  <a:gd name="connsiteY32" fmla="*/ 587573 h 1073343"/>
                  <a:gd name="connsiteX33" fmla="*/ 1544240 w 2825735"/>
                  <a:gd name="connsiteY33" fmla="*/ 572752 h 1073343"/>
                  <a:gd name="connsiteX34" fmla="*/ 1562861 w 2825735"/>
                  <a:gd name="connsiteY34" fmla="*/ 565694 h 1073343"/>
                  <a:gd name="connsiteX35" fmla="*/ 1596247 w 2825735"/>
                  <a:gd name="connsiteY35" fmla="*/ 552991 h 1073343"/>
                  <a:gd name="connsiteX36" fmla="*/ 1726584 w 2825735"/>
                  <a:gd name="connsiteY36" fmla="*/ 500059 h 1073343"/>
                  <a:gd name="connsiteX37" fmla="*/ 1845365 w 2825735"/>
                  <a:gd name="connsiteY37" fmla="*/ 451362 h 1073343"/>
                  <a:gd name="connsiteX38" fmla="*/ 1886456 w 2825735"/>
                  <a:gd name="connsiteY38" fmla="*/ 433718 h 1073343"/>
                  <a:gd name="connsiteX39" fmla="*/ 1939105 w 2825735"/>
                  <a:gd name="connsiteY39" fmla="*/ 411134 h 1073343"/>
                  <a:gd name="connsiteX40" fmla="*/ 1963503 w 2825735"/>
                  <a:gd name="connsiteY40" fmla="*/ 401253 h 1073343"/>
                  <a:gd name="connsiteX41" fmla="*/ 2029635 w 2825735"/>
                  <a:gd name="connsiteY41" fmla="*/ 372317 h 1073343"/>
                  <a:gd name="connsiteX42" fmla="*/ 2592718 w 2825735"/>
                  <a:gd name="connsiteY42" fmla="*/ 109070 h 1073343"/>
                  <a:gd name="connsiteX43" fmla="*/ 2682606 w 2825735"/>
                  <a:gd name="connsiteY43" fmla="*/ 63901 h 1073343"/>
                  <a:gd name="connsiteX44" fmla="*/ 2803954 w 2825735"/>
                  <a:gd name="connsiteY44" fmla="*/ 1795 h 1073343"/>
                  <a:gd name="connsiteX45" fmla="*/ 2815672 w 2825735"/>
                  <a:gd name="connsiteY45" fmla="*/ 913 h 107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25735" h="1073343">
                    <a:moveTo>
                      <a:pt x="2815672" y="913"/>
                    </a:moveTo>
                    <a:cubicBezTo>
                      <a:pt x="2819364" y="2324"/>
                      <a:pt x="2822574" y="5324"/>
                      <a:pt x="2824500" y="9558"/>
                    </a:cubicBezTo>
                    <a:cubicBezTo>
                      <a:pt x="2827710" y="18027"/>
                      <a:pt x="2824500" y="27908"/>
                      <a:pt x="2816795" y="32142"/>
                    </a:cubicBezTo>
                    <a:cubicBezTo>
                      <a:pt x="2695447" y="94955"/>
                      <a:pt x="2695447" y="94955"/>
                      <a:pt x="2695447" y="94955"/>
                    </a:cubicBezTo>
                    <a:cubicBezTo>
                      <a:pt x="2605559" y="140123"/>
                      <a:pt x="2605559" y="140123"/>
                      <a:pt x="2605559" y="140123"/>
                    </a:cubicBezTo>
                    <a:cubicBezTo>
                      <a:pt x="2422573" y="231166"/>
                      <a:pt x="2232524" y="320091"/>
                      <a:pt x="2040550" y="404076"/>
                    </a:cubicBezTo>
                    <a:cubicBezTo>
                      <a:pt x="2019362" y="413251"/>
                      <a:pt x="1997532" y="423132"/>
                      <a:pt x="1974418" y="433012"/>
                    </a:cubicBezTo>
                    <a:cubicBezTo>
                      <a:pt x="1966713" y="435835"/>
                      <a:pt x="1958366" y="439364"/>
                      <a:pt x="1950662" y="442893"/>
                    </a:cubicBezTo>
                    <a:cubicBezTo>
                      <a:pt x="1898013" y="465477"/>
                      <a:pt x="1898013" y="465477"/>
                      <a:pt x="1898013" y="465477"/>
                    </a:cubicBezTo>
                    <a:cubicBezTo>
                      <a:pt x="1884530" y="471123"/>
                      <a:pt x="1870405" y="477475"/>
                      <a:pt x="1856279" y="483121"/>
                    </a:cubicBezTo>
                    <a:cubicBezTo>
                      <a:pt x="1734289" y="533230"/>
                      <a:pt x="1734289" y="533230"/>
                      <a:pt x="1734289" y="533230"/>
                    </a:cubicBezTo>
                    <a:cubicBezTo>
                      <a:pt x="1606520" y="584750"/>
                      <a:pt x="1606520" y="584750"/>
                      <a:pt x="1606520" y="584750"/>
                    </a:cubicBezTo>
                    <a:cubicBezTo>
                      <a:pt x="1595605" y="588984"/>
                      <a:pt x="1584048" y="593219"/>
                      <a:pt x="1573133" y="598159"/>
                    </a:cubicBezTo>
                    <a:cubicBezTo>
                      <a:pt x="1566712" y="600277"/>
                      <a:pt x="1560292" y="602394"/>
                      <a:pt x="1554513" y="605217"/>
                    </a:cubicBezTo>
                    <a:cubicBezTo>
                      <a:pt x="1542314" y="609451"/>
                      <a:pt x="1530115" y="614392"/>
                      <a:pt x="1517275" y="619332"/>
                    </a:cubicBezTo>
                    <a:cubicBezTo>
                      <a:pt x="1494802" y="628507"/>
                      <a:pt x="1471046" y="636976"/>
                      <a:pt x="1447932" y="646151"/>
                    </a:cubicBezTo>
                    <a:cubicBezTo>
                      <a:pt x="1338782" y="687085"/>
                      <a:pt x="1338782" y="687085"/>
                      <a:pt x="1338782" y="687085"/>
                    </a:cubicBezTo>
                    <a:cubicBezTo>
                      <a:pt x="1325299" y="692025"/>
                      <a:pt x="1311174" y="697671"/>
                      <a:pt x="1297691" y="701906"/>
                    </a:cubicBezTo>
                    <a:cubicBezTo>
                      <a:pt x="1293196" y="704023"/>
                      <a:pt x="1288060" y="705434"/>
                      <a:pt x="1282923" y="707552"/>
                    </a:cubicBezTo>
                    <a:cubicBezTo>
                      <a:pt x="1227064" y="728019"/>
                      <a:pt x="1227064" y="728019"/>
                      <a:pt x="1227064" y="728019"/>
                    </a:cubicBezTo>
                    <a:cubicBezTo>
                      <a:pt x="1072971" y="783068"/>
                      <a:pt x="916309" y="836705"/>
                      <a:pt x="761574" y="886814"/>
                    </a:cubicBezTo>
                    <a:cubicBezTo>
                      <a:pt x="602344" y="937628"/>
                      <a:pt x="439262" y="986326"/>
                      <a:pt x="276822" y="1032200"/>
                    </a:cubicBezTo>
                    <a:lnTo>
                      <a:pt x="127728" y="1073343"/>
                    </a:lnTo>
                    <a:lnTo>
                      <a:pt x="0" y="1073343"/>
                    </a:lnTo>
                    <a:lnTo>
                      <a:pt x="20802" y="1068017"/>
                    </a:lnTo>
                    <a:cubicBezTo>
                      <a:pt x="102022" y="1046491"/>
                      <a:pt x="185008" y="1023730"/>
                      <a:pt x="269117" y="999735"/>
                    </a:cubicBezTo>
                    <a:cubicBezTo>
                      <a:pt x="431557" y="953861"/>
                      <a:pt x="593997" y="904458"/>
                      <a:pt x="752585" y="854349"/>
                    </a:cubicBezTo>
                    <a:cubicBezTo>
                      <a:pt x="907321" y="804240"/>
                      <a:pt x="1063340" y="751308"/>
                      <a:pt x="1217434" y="695554"/>
                    </a:cubicBezTo>
                    <a:cubicBezTo>
                      <a:pt x="1273292" y="675087"/>
                      <a:pt x="1273292" y="675087"/>
                      <a:pt x="1273292" y="675087"/>
                    </a:cubicBezTo>
                    <a:cubicBezTo>
                      <a:pt x="1278429" y="673675"/>
                      <a:pt x="1282923" y="671558"/>
                      <a:pt x="1288060" y="670146"/>
                    </a:cubicBezTo>
                    <a:cubicBezTo>
                      <a:pt x="1301543" y="665206"/>
                      <a:pt x="1315026" y="660266"/>
                      <a:pt x="1328509" y="655326"/>
                    </a:cubicBezTo>
                    <a:cubicBezTo>
                      <a:pt x="1437660" y="614392"/>
                      <a:pt x="1437660" y="614392"/>
                      <a:pt x="1437660" y="614392"/>
                    </a:cubicBezTo>
                    <a:cubicBezTo>
                      <a:pt x="1460773" y="605217"/>
                      <a:pt x="1484529" y="596042"/>
                      <a:pt x="1507001" y="587573"/>
                    </a:cubicBezTo>
                    <a:cubicBezTo>
                      <a:pt x="1519842" y="582633"/>
                      <a:pt x="1532041" y="577692"/>
                      <a:pt x="1544240" y="572752"/>
                    </a:cubicBezTo>
                    <a:cubicBezTo>
                      <a:pt x="1550019" y="570635"/>
                      <a:pt x="1556439" y="568517"/>
                      <a:pt x="1562861" y="565694"/>
                    </a:cubicBezTo>
                    <a:cubicBezTo>
                      <a:pt x="1573775" y="561460"/>
                      <a:pt x="1585332" y="557225"/>
                      <a:pt x="1596247" y="552991"/>
                    </a:cubicBezTo>
                    <a:cubicBezTo>
                      <a:pt x="1726584" y="500059"/>
                      <a:pt x="1726584" y="500059"/>
                      <a:pt x="1726584" y="500059"/>
                    </a:cubicBezTo>
                    <a:cubicBezTo>
                      <a:pt x="1845365" y="451362"/>
                      <a:pt x="1845365" y="451362"/>
                      <a:pt x="1845365" y="451362"/>
                    </a:cubicBezTo>
                    <a:cubicBezTo>
                      <a:pt x="1859490" y="445716"/>
                      <a:pt x="1872973" y="439364"/>
                      <a:pt x="1886456" y="433718"/>
                    </a:cubicBezTo>
                    <a:cubicBezTo>
                      <a:pt x="1939105" y="411134"/>
                      <a:pt x="1939105" y="411134"/>
                      <a:pt x="1939105" y="411134"/>
                    </a:cubicBezTo>
                    <a:cubicBezTo>
                      <a:pt x="1947451" y="407605"/>
                      <a:pt x="1955156" y="404782"/>
                      <a:pt x="1963503" y="401253"/>
                    </a:cubicBezTo>
                    <a:cubicBezTo>
                      <a:pt x="1985975" y="391373"/>
                      <a:pt x="2007805" y="382198"/>
                      <a:pt x="2029635" y="372317"/>
                    </a:cubicBezTo>
                    <a:cubicBezTo>
                      <a:pt x="2220325" y="288332"/>
                      <a:pt x="2410374" y="200112"/>
                      <a:pt x="2592718" y="109070"/>
                    </a:cubicBezTo>
                    <a:cubicBezTo>
                      <a:pt x="2682606" y="63901"/>
                      <a:pt x="2682606" y="63901"/>
                      <a:pt x="2682606" y="63901"/>
                    </a:cubicBezTo>
                    <a:cubicBezTo>
                      <a:pt x="2803954" y="1795"/>
                      <a:pt x="2803954" y="1795"/>
                      <a:pt x="2803954" y="1795"/>
                    </a:cubicBezTo>
                    <a:cubicBezTo>
                      <a:pt x="2807807" y="-323"/>
                      <a:pt x="2811980" y="-499"/>
                      <a:pt x="2815672" y="913"/>
                    </a:cubicBezTo>
                    <a:close/>
                  </a:path>
                </a:pathLst>
              </a:custGeom>
              <a:gradFill>
                <a:gsLst>
                  <a:gs pos="17000">
                    <a:schemeClr val="accent2"/>
                  </a:gs>
                  <a:gs pos="97696">
                    <a:schemeClr val="tx2"/>
                  </a:gs>
                  <a:gs pos="38000">
                    <a:schemeClr val="accent3"/>
                  </a:gs>
                  <a:gs pos="0">
                    <a:schemeClr val="accent1"/>
                  </a:gs>
                  <a:gs pos="63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43" name="Freeform 43"/>
              <p:cNvSpPr>
                <a:spLocks/>
              </p:cNvSpPr>
              <p:nvPr/>
            </p:nvSpPr>
            <p:spPr bwMode="auto">
              <a:xfrm>
                <a:off x="2108524" y="6010335"/>
                <a:ext cx="2315506" cy="333510"/>
              </a:xfrm>
              <a:custGeom>
                <a:avLst/>
                <a:gdLst>
                  <a:gd name="T0" fmla="*/ 26 w 3606"/>
                  <a:gd name="T1" fmla="*/ 471 h 471"/>
                  <a:gd name="T2" fmla="*/ 1 w 3606"/>
                  <a:gd name="T3" fmla="*/ 449 h 471"/>
                  <a:gd name="T4" fmla="*/ 23 w 3606"/>
                  <a:gd name="T5" fmla="*/ 423 h 471"/>
                  <a:gd name="T6" fmla="*/ 177 w 3606"/>
                  <a:gd name="T7" fmla="*/ 412 h 471"/>
                  <a:gd name="T8" fmla="*/ 353 w 3606"/>
                  <a:gd name="T9" fmla="*/ 399 h 471"/>
                  <a:gd name="T10" fmla="*/ 461 w 3606"/>
                  <a:gd name="T11" fmla="*/ 390 h 471"/>
                  <a:gd name="T12" fmla="*/ 581 w 3606"/>
                  <a:gd name="T13" fmla="*/ 380 h 471"/>
                  <a:gd name="T14" fmla="*/ 1152 w 3606"/>
                  <a:gd name="T15" fmla="*/ 329 h 471"/>
                  <a:gd name="T16" fmla="*/ 1806 w 3606"/>
                  <a:gd name="T17" fmla="*/ 258 h 471"/>
                  <a:gd name="T18" fmla="*/ 2458 w 3606"/>
                  <a:gd name="T19" fmla="*/ 176 h 471"/>
                  <a:gd name="T20" fmla="*/ 2698 w 3606"/>
                  <a:gd name="T21" fmla="*/ 142 h 471"/>
                  <a:gd name="T22" fmla="*/ 2895 w 3606"/>
                  <a:gd name="T23" fmla="*/ 113 h 471"/>
                  <a:gd name="T24" fmla="*/ 3025 w 3606"/>
                  <a:gd name="T25" fmla="*/ 93 h 471"/>
                  <a:gd name="T26" fmla="*/ 3068 w 3606"/>
                  <a:gd name="T27" fmla="*/ 86 h 471"/>
                  <a:gd name="T28" fmla="*/ 3143 w 3606"/>
                  <a:gd name="T29" fmla="*/ 74 h 471"/>
                  <a:gd name="T30" fmla="*/ 3345 w 3606"/>
                  <a:gd name="T31" fmla="*/ 42 h 471"/>
                  <a:gd name="T32" fmla="*/ 3576 w 3606"/>
                  <a:gd name="T33" fmla="*/ 2 h 471"/>
                  <a:gd name="T34" fmla="*/ 3604 w 3606"/>
                  <a:gd name="T35" fmla="*/ 22 h 471"/>
                  <a:gd name="T36" fmla="*/ 3584 w 3606"/>
                  <a:gd name="T37" fmla="*/ 50 h 471"/>
                  <a:gd name="T38" fmla="*/ 3353 w 3606"/>
                  <a:gd name="T39" fmla="*/ 89 h 471"/>
                  <a:gd name="T40" fmla="*/ 3151 w 3606"/>
                  <a:gd name="T41" fmla="*/ 122 h 471"/>
                  <a:gd name="T42" fmla="*/ 3076 w 3606"/>
                  <a:gd name="T43" fmla="*/ 134 h 471"/>
                  <a:gd name="T44" fmla="*/ 3032 w 3606"/>
                  <a:gd name="T45" fmla="*/ 140 h 471"/>
                  <a:gd name="T46" fmla="*/ 2903 w 3606"/>
                  <a:gd name="T47" fmla="*/ 160 h 471"/>
                  <a:gd name="T48" fmla="*/ 2691 w 3606"/>
                  <a:gd name="T49" fmla="*/ 191 h 471"/>
                  <a:gd name="T50" fmla="*/ 2464 w 3606"/>
                  <a:gd name="T51" fmla="*/ 223 h 471"/>
                  <a:gd name="T52" fmla="*/ 1811 w 3606"/>
                  <a:gd name="T53" fmla="*/ 306 h 471"/>
                  <a:gd name="T54" fmla="*/ 1157 w 3606"/>
                  <a:gd name="T55" fmla="*/ 376 h 471"/>
                  <a:gd name="T56" fmla="*/ 585 w 3606"/>
                  <a:gd name="T57" fmla="*/ 428 h 471"/>
                  <a:gd name="T58" fmla="*/ 465 w 3606"/>
                  <a:gd name="T59" fmla="*/ 438 h 471"/>
                  <a:gd name="T60" fmla="*/ 357 w 3606"/>
                  <a:gd name="T61" fmla="*/ 447 h 471"/>
                  <a:gd name="T62" fmla="*/ 180 w 3606"/>
                  <a:gd name="T63" fmla="*/ 460 h 471"/>
                  <a:gd name="T64" fmla="*/ 27 w 3606"/>
                  <a:gd name="T65" fmla="*/ 471 h 471"/>
                  <a:gd name="T66" fmla="*/ 26 w 3606"/>
                  <a:gd name="T67" fmla="*/ 471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06" h="471">
                    <a:moveTo>
                      <a:pt x="26" y="471"/>
                    </a:moveTo>
                    <a:cubicBezTo>
                      <a:pt x="13" y="471"/>
                      <a:pt x="2" y="462"/>
                      <a:pt x="1" y="449"/>
                    </a:cubicBezTo>
                    <a:cubicBezTo>
                      <a:pt x="0" y="436"/>
                      <a:pt x="10" y="424"/>
                      <a:pt x="23" y="423"/>
                    </a:cubicBezTo>
                    <a:cubicBezTo>
                      <a:pt x="177" y="412"/>
                      <a:pt x="177" y="412"/>
                      <a:pt x="177" y="412"/>
                    </a:cubicBezTo>
                    <a:cubicBezTo>
                      <a:pt x="227" y="409"/>
                      <a:pt x="289" y="404"/>
                      <a:pt x="353" y="399"/>
                    </a:cubicBezTo>
                    <a:cubicBezTo>
                      <a:pt x="461" y="390"/>
                      <a:pt x="461" y="390"/>
                      <a:pt x="461" y="390"/>
                    </a:cubicBezTo>
                    <a:cubicBezTo>
                      <a:pt x="581" y="380"/>
                      <a:pt x="581" y="380"/>
                      <a:pt x="581" y="380"/>
                    </a:cubicBezTo>
                    <a:cubicBezTo>
                      <a:pt x="737" y="368"/>
                      <a:pt x="929" y="350"/>
                      <a:pt x="1152" y="329"/>
                    </a:cubicBezTo>
                    <a:cubicBezTo>
                      <a:pt x="1363" y="308"/>
                      <a:pt x="1583" y="284"/>
                      <a:pt x="1806" y="258"/>
                    </a:cubicBezTo>
                    <a:cubicBezTo>
                      <a:pt x="2022" y="233"/>
                      <a:pt x="2241" y="205"/>
                      <a:pt x="2458" y="176"/>
                    </a:cubicBezTo>
                    <a:cubicBezTo>
                      <a:pt x="2698" y="142"/>
                      <a:pt x="2698" y="142"/>
                      <a:pt x="2698" y="142"/>
                    </a:cubicBezTo>
                    <a:cubicBezTo>
                      <a:pt x="2895" y="113"/>
                      <a:pt x="2895" y="113"/>
                      <a:pt x="2895" y="113"/>
                    </a:cubicBezTo>
                    <a:cubicBezTo>
                      <a:pt x="3025" y="93"/>
                      <a:pt x="3025" y="93"/>
                      <a:pt x="3025" y="93"/>
                    </a:cubicBezTo>
                    <a:cubicBezTo>
                      <a:pt x="3039" y="91"/>
                      <a:pt x="3054" y="88"/>
                      <a:pt x="3068" y="86"/>
                    </a:cubicBezTo>
                    <a:cubicBezTo>
                      <a:pt x="3095" y="82"/>
                      <a:pt x="3119" y="78"/>
                      <a:pt x="3143" y="74"/>
                    </a:cubicBezTo>
                    <a:cubicBezTo>
                      <a:pt x="3345" y="42"/>
                      <a:pt x="3345" y="42"/>
                      <a:pt x="3345" y="42"/>
                    </a:cubicBezTo>
                    <a:cubicBezTo>
                      <a:pt x="3576" y="2"/>
                      <a:pt x="3576" y="2"/>
                      <a:pt x="3576" y="2"/>
                    </a:cubicBezTo>
                    <a:cubicBezTo>
                      <a:pt x="3589" y="0"/>
                      <a:pt x="3602" y="9"/>
                      <a:pt x="3604" y="22"/>
                    </a:cubicBezTo>
                    <a:cubicBezTo>
                      <a:pt x="3606" y="35"/>
                      <a:pt x="3597" y="47"/>
                      <a:pt x="3584" y="50"/>
                    </a:cubicBezTo>
                    <a:cubicBezTo>
                      <a:pt x="3353" y="89"/>
                      <a:pt x="3353" y="89"/>
                      <a:pt x="3353" y="89"/>
                    </a:cubicBezTo>
                    <a:cubicBezTo>
                      <a:pt x="3151" y="122"/>
                      <a:pt x="3151" y="122"/>
                      <a:pt x="3151" y="122"/>
                    </a:cubicBezTo>
                    <a:cubicBezTo>
                      <a:pt x="3127" y="126"/>
                      <a:pt x="3102" y="129"/>
                      <a:pt x="3076" y="134"/>
                    </a:cubicBezTo>
                    <a:cubicBezTo>
                      <a:pt x="3061" y="136"/>
                      <a:pt x="3047" y="138"/>
                      <a:pt x="3032" y="140"/>
                    </a:cubicBezTo>
                    <a:cubicBezTo>
                      <a:pt x="2903" y="160"/>
                      <a:pt x="2903" y="160"/>
                      <a:pt x="2903" y="160"/>
                    </a:cubicBezTo>
                    <a:cubicBezTo>
                      <a:pt x="2691" y="191"/>
                      <a:pt x="2691" y="191"/>
                      <a:pt x="2691" y="191"/>
                    </a:cubicBezTo>
                    <a:cubicBezTo>
                      <a:pt x="2464" y="223"/>
                      <a:pt x="2464" y="223"/>
                      <a:pt x="2464" y="223"/>
                    </a:cubicBezTo>
                    <a:cubicBezTo>
                      <a:pt x="2247" y="253"/>
                      <a:pt x="2028" y="280"/>
                      <a:pt x="1811" y="306"/>
                    </a:cubicBezTo>
                    <a:cubicBezTo>
                      <a:pt x="1588" y="332"/>
                      <a:pt x="1368" y="355"/>
                      <a:pt x="1157" y="376"/>
                    </a:cubicBezTo>
                    <a:cubicBezTo>
                      <a:pt x="933" y="398"/>
                      <a:pt x="741" y="415"/>
                      <a:pt x="585" y="428"/>
                    </a:cubicBezTo>
                    <a:cubicBezTo>
                      <a:pt x="465" y="438"/>
                      <a:pt x="465" y="438"/>
                      <a:pt x="465" y="438"/>
                    </a:cubicBezTo>
                    <a:cubicBezTo>
                      <a:pt x="357" y="447"/>
                      <a:pt x="357" y="447"/>
                      <a:pt x="357" y="447"/>
                    </a:cubicBezTo>
                    <a:cubicBezTo>
                      <a:pt x="292" y="452"/>
                      <a:pt x="230" y="456"/>
                      <a:pt x="180" y="460"/>
                    </a:cubicBezTo>
                    <a:cubicBezTo>
                      <a:pt x="27" y="471"/>
                      <a:pt x="27" y="471"/>
                      <a:pt x="27" y="471"/>
                    </a:cubicBezTo>
                    <a:cubicBezTo>
                      <a:pt x="26" y="471"/>
                      <a:pt x="26" y="471"/>
                      <a:pt x="26" y="471"/>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47" name="Freeform 47"/>
              <p:cNvSpPr>
                <a:spLocks/>
              </p:cNvSpPr>
              <p:nvPr/>
            </p:nvSpPr>
            <p:spPr bwMode="auto">
              <a:xfrm>
                <a:off x="4679" y="6350516"/>
                <a:ext cx="664344" cy="40022"/>
              </a:xfrm>
              <a:custGeom>
                <a:avLst/>
                <a:gdLst>
                  <a:gd name="T0" fmla="*/ 1012 w 1036"/>
                  <a:gd name="T1" fmla="*/ 49 h 56"/>
                  <a:gd name="T2" fmla="*/ 1012 w 1036"/>
                  <a:gd name="T3" fmla="*/ 49 h 56"/>
                  <a:gd name="T4" fmla="*/ 518 w 1036"/>
                  <a:gd name="T5" fmla="*/ 54 h 56"/>
                  <a:gd name="T6" fmla="*/ 336 w 1036"/>
                  <a:gd name="T7" fmla="*/ 55 h 56"/>
                  <a:gd name="T8" fmla="*/ 178 w 1036"/>
                  <a:gd name="T9" fmla="*/ 56 h 56"/>
                  <a:gd name="T10" fmla="*/ 24 w 1036"/>
                  <a:gd name="T11" fmla="*/ 56 h 56"/>
                  <a:gd name="T12" fmla="*/ 0 w 1036"/>
                  <a:gd name="T13" fmla="*/ 32 h 56"/>
                  <a:gd name="T14" fmla="*/ 24 w 1036"/>
                  <a:gd name="T15" fmla="*/ 8 h 56"/>
                  <a:gd name="T16" fmla="*/ 181 w 1036"/>
                  <a:gd name="T17" fmla="*/ 8 h 56"/>
                  <a:gd name="T18" fmla="*/ 336 w 1036"/>
                  <a:gd name="T19" fmla="*/ 7 h 56"/>
                  <a:gd name="T20" fmla="*/ 518 w 1036"/>
                  <a:gd name="T21" fmla="*/ 6 h 56"/>
                  <a:gd name="T22" fmla="*/ 1011 w 1036"/>
                  <a:gd name="T23" fmla="*/ 1 h 56"/>
                  <a:gd name="T24" fmla="*/ 1036 w 1036"/>
                  <a:gd name="T25" fmla="*/ 24 h 56"/>
                  <a:gd name="T26" fmla="*/ 1012 w 1036"/>
                  <a:gd name="T2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6" h="56">
                    <a:moveTo>
                      <a:pt x="1012" y="49"/>
                    </a:moveTo>
                    <a:cubicBezTo>
                      <a:pt x="1012" y="49"/>
                      <a:pt x="1012" y="49"/>
                      <a:pt x="1012" y="49"/>
                    </a:cubicBezTo>
                    <a:cubicBezTo>
                      <a:pt x="1010" y="49"/>
                      <a:pt x="762" y="53"/>
                      <a:pt x="518" y="54"/>
                    </a:cubicBezTo>
                    <a:cubicBezTo>
                      <a:pt x="336" y="55"/>
                      <a:pt x="336" y="55"/>
                      <a:pt x="336" y="55"/>
                    </a:cubicBezTo>
                    <a:cubicBezTo>
                      <a:pt x="178" y="56"/>
                      <a:pt x="178" y="56"/>
                      <a:pt x="178" y="56"/>
                    </a:cubicBezTo>
                    <a:cubicBezTo>
                      <a:pt x="24" y="56"/>
                      <a:pt x="24" y="56"/>
                      <a:pt x="24" y="56"/>
                    </a:cubicBezTo>
                    <a:cubicBezTo>
                      <a:pt x="11" y="56"/>
                      <a:pt x="0" y="45"/>
                      <a:pt x="0" y="32"/>
                    </a:cubicBezTo>
                    <a:cubicBezTo>
                      <a:pt x="0" y="19"/>
                      <a:pt x="10" y="8"/>
                      <a:pt x="24" y="8"/>
                    </a:cubicBezTo>
                    <a:cubicBezTo>
                      <a:pt x="181" y="8"/>
                      <a:pt x="181" y="8"/>
                      <a:pt x="181" y="8"/>
                    </a:cubicBezTo>
                    <a:cubicBezTo>
                      <a:pt x="336" y="7"/>
                      <a:pt x="336" y="7"/>
                      <a:pt x="336" y="7"/>
                    </a:cubicBezTo>
                    <a:cubicBezTo>
                      <a:pt x="518" y="6"/>
                      <a:pt x="518" y="6"/>
                      <a:pt x="518" y="6"/>
                    </a:cubicBezTo>
                    <a:cubicBezTo>
                      <a:pt x="762" y="5"/>
                      <a:pt x="1009" y="1"/>
                      <a:pt x="1011" y="1"/>
                    </a:cubicBezTo>
                    <a:cubicBezTo>
                      <a:pt x="1024" y="0"/>
                      <a:pt x="1035" y="11"/>
                      <a:pt x="1036" y="24"/>
                    </a:cubicBezTo>
                    <a:cubicBezTo>
                      <a:pt x="1036" y="37"/>
                      <a:pt x="1025" y="48"/>
                      <a:pt x="1012" y="49"/>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231" name="자유형 230"/>
              <p:cNvSpPr>
                <a:spLocks/>
              </p:cNvSpPr>
              <p:nvPr/>
            </p:nvSpPr>
            <p:spPr bwMode="auto">
              <a:xfrm>
                <a:off x="8039400" y="3758194"/>
                <a:ext cx="4152601" cy="2573876"/>
              </a:xfrm>
              <a:custGeom>
                <a:avLst/>
                <a:gdLst>
                  <a:gd name="connsiteX0" fmla="*/ 4152601 w 4152601"/>
                  <a:gd name="connsiteY0" fmla="*/ 0 h 2573876"/>
                  <a:gd name="connsiteX1" fmla="*/ 4152601 w 4152601"/>
                  <a:gd name="connsiteY1" fmla="*/ 39573 h 2573876"/>
                  <a:gd name="connsiteX2" fmla="*/ 4030605 w 4152601"/>
                  <a:gd name="connsiteY2" fmla="*/ 121645 h 2573876"/>
                  <a:gd name="connsiteX3" fmla="*/ 3930432 w 4152601"/>
                  <a:gd name="connsiteY3" fmla="*/ 189360 h 2573876"/>
                  <a:gd name="connsiteX4" fmla="*/ 2976869 w 4152601"/>
                  <a:gd name="connsiteY4" fmla="*/ 826304 h 2573876"/>
                  <a:gd name="connsiteX5" fmla="*/ 2851653 w 4152601"/>
                  <a:gd name="connsiteY5" fmla="*/ 908127 h 2573876"/>
                  <a:gd name="connsiteX6" fmla="*/ 2705889 w 4152601"/>
                  <a:gd name="connsiteY6" fmla="*/ 1003351 h 2573876"/>
                  <a:gd name="connsiteX7" fmla="*/ 2502977 w 4152601"/>
                  <a:gd name="connsiteY7" fmla="*/ 1133843 h 2573876"/>
                  <a:gd name="connsiteX8" fmla="*/ 2434911 w 4152601"/>
                  <a:gd name="connsiteY8" fmla="*/ 1176165 h 2573876"/>
                  <a:gd name="connsiteX9" fmla="*/ 1905153 w 4152601"/>
                  <a:gd name="connsiteY9" fmla="*/ 1506276 h 2573876"/>
                  <a:gd name="connsiteX10" fmla="*/ 1681692 w 4152601"/>
                  <a:gd name="connsiteY10" fmla="*/ 1641706 h 2573876"/>
                  <a:gd name="connsiteX11" fmla="*/ 1404934 w 4152601"/>
                  <a:gd name="connsiteY11" fmla="*/ 1805351 h 2573876"/>
                  <a:gd name="connsiteX12" fmla="*/ 1171198 w 4152601"/>
                  <a:gd name="connsiteY12" fmla="*/ 1940781 h 2573876"/>
                  <a:gd name="connsiteX13" fmla="*/ 1151292 w 4152601"/>
                  <a:gd name="connsiteY13" fmla="*/ 1952067 h 2573876"/>
                  <a:gd name="connsiteX14" fmla="*/ 1115333 w 4152601"/>
                  <a:gd name="connsiteY14" fmla="*/ 1973228 h 2573876"/>
                  <a:gd name="connsiteX15" fmla="*/ 849491 w 4152601"/>
                  <a:gd name="connsiteY15" fmla="*/ 2123471 h 2573876"/>
                  <a:gd name="connsiteX16" fmla="*/ 567596 w 4152601"/>
                  <a:gd name="connsiteY16" fmla="*/ 2280062 h 2573876"/>
                  <a:gd name="connsiteX17" fmla="*/ 269005 w 4152601"/>
                  <a:gd name="connsiteY17" fmla="*/ 2441590 h 2573876"/>
                  <a:gd name="connsiteX18" fmla="*/ 21785 w 4152601"/>
                  <a:gd name="connsiteY18" fmla="*/ 2572083 h 2573876"/>
                  <a:gd name="connsiteX19" fmla="*/ 1237 w 4152601"/>
                  <a:gd name="connsiteY19" fmla="*/ 2564324 h 2573876"/>
                  <a:gd name="connsiteX20" fmla="*/ 8942 w 4152601"/>
                  <a:gd name="connsiteY20" fmla="*/ 2541752 h 2573876"/>
                  <a:gd name="connsiteX21" fmla="*/ 255521 w 4152601"/>
                  <a:gd name="connsiteY21" fmla="*/ 2410554 h 2573876"/>
                  <a:gd name="connsiteX22" fmla="*/ 554111 w 4152601"/>
                  <a:gd name="connsiteY22" fmla="*/ 2249731 h 2573876"/>
                  <a:gd name="connsiteX23" fmla="*/ 835364 w 4152601"/>
                  <a:gd name="connsiteY23" fmla="*/ 2093845 h 2573876"/>
                  <a:gd name="connsiteX24" fmla="*/ 1101206 w 4152601"/>
                  <a:gd name="connsiteY24" fmla="*/ 1942897 h 2573876"/>
                  <a:gd name="connsiteX25" fmla="*/ 1137165 w 4152601"/>
                  <a:gd name="connsiteY25" fmla="*/ 1922442 h 2573876"/>
                  <a:gd name="connsiteX26" fmla="*/ 1157071 w 4152601"/>
                  <a:gd name="connsiteY26" fmla="*/ 1910450 h 2573876"/>
                  <a:gd name="connsiteX27" fmla="*/ 1390165 w 4152601"/>
                  <a:gd name="connsiteY27" fmla="*/ 1775726 h 2573876"/>
                  <a:gd name="connsiteX28" fmla="*/ 1666923 w 4152601"/>
                  <a:gd name="connsiteY28" fmla="*/ 1612081 h 2573876"/>
                  <a:gd name="connsiteX29" fmla="*/ 1890384 w 4152601"/>
                  <a:gd name="connsiteY29" fmla="*/ 1476651 h 2573876"/>
                  <a:gd name="connsiteX30" fmla="*/ 2419499 w 4152601"/>
                  <a:gd name="connsiteY30" fmla="*/ 1147245 h 2573876"/>
                  <a:gd name="connsiteX31" fmla="*/ 2486923 w 4152601"/>
                  <a:gd name="connsiteY31" fmla="*/ 1104218 h 2573876"/>
                  <a:gd name="connsiteX32" fmla="*/ 2689836 w 4152601"/>
                  <a:gd name="connsiteY32" fmla="*/ 973726 h 2573876"/>
                  <a:gd name="connsiteX33" fmla="*/ 2835600 w 4152601"/>
                  <a:gd name="connsiteY33" fmla="*/ 879207 h 2573876"/>
                  <a:gd name="connsiteX34" fmla="*/ 2960815 w 4152601"/>
                  <a:gd name="connsiteY34" fmla="*/ 797384 h 2573876"/>
                  <a:gd name="connsiteX35" fmla="*/ 3914379 w 4152601"/>
                  <a:gd name="connsiteY35" fmla="*/ 160440 h 2573876"/>
                  <a:gd name="connsiteX36" fmla="*/ 4014551 w 4152601"/>
                  <a:gd name="connsiteY36" fmla="*/ 92725 h 2573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52601" h="2573876">
                    <a:moveTo>
                      <a:pt x="4152601" y="0"/>
                    </a:moveTo>
                    <a:lnTo>
                      <a:pt x="4152601" y="39573"/>
                    </a:lnTo>
                    <a:lnTo>
                      <a:pt x="4030605" y="121645"/>
                    </a:lnTo>
                    <a:cubicBezTo>
                      <a:pt x="3930432" y="189360"/>
                      <a:pt x="3930432" y="189360"/>
                      <a:pt x="3930432" y="189360"/>
                    </a:cubicBezTo>
                    <a:cubicBezTo>
                      <a:pt x="3621567" y="397442"/>
                      <a:pt x="3301787" y="612579"/>
                      <a:pt x="2976869" y="826304"/>
                    </a:cubicBezTo>
                    <a:cubicBezTo>
                      <a:pt x="2935130" y="853814"/>
                      <a:pt x="2892749" y="881323"/>
                      <a:pt x="2851653" y="908127"/>
                    </a:cubicBezTo>
                    <a:cubicBezTo>
                      <a:pt x="2705889" y="1003351"/>
                      <a:pt x="2705889" y="1003351"/>
                      <a:pt x="2705889" y="1003351"/>
                    </a:cubicBezTo>
                    <a:cubicBezTo>
                      <a:pt x="2502977" y="1133843"/>
                      <a:pt x="2502977" y="1133843"/>
                      <a:pt x="2502977" y="1133843"/>
                    </a:cubicBezTo>
                    <a:cubicBezTo>
                      <a:pt x="2434911" y="1176165"/>
                      <a:pt x="2434911" y="1176165"/>
                      <a:pt x="2434911" y="1176165"/>
                    </a:cubicBezTo>
                    <a:cubicBezTo>
                      <a:pt x="2267315" y="1282675"/>
                      <a:pt x="2093939" y="1390596"/>
                      <a:pt x="1905153" y="1506276"/>
                    </a:cubicBezTo>
                    <a:cubicBezTo>
                      <a:pt x="1681692" y="1641706"/>
                      <a:pt x="1681692" y="1641706"/>
                      <a:pt x="1681692" y="1641706"/>
                    </a:cubicBezTo>
                    <a:cubicBezTo>
                      <a:pt x="1404934" y="1805351"/>
                      <a:pt x="1404934" y="1805351"/>
                      <a:pt x="1404934" y="1805351"/>
                    </a:cubicBezTo>
                    <a:cubicBezTo>
                      <a:pt x="1171198" y="1940781"/>
                      <a:pt x="1171198" y="1940781"/>
                      <a:pt x="1171198" y="1940781"/>
                    </a:cubicBezTo>
                    <a:cubicBezTo>
                      <a:pt x="1164777" y="1944308"/>
                      <a:pt x="1157713" y="1948540"/>
                      <a:pt x="1151292" y="1952067"/>
                    </a:cubicBezTo>
                    <a:cubicBezTo>
                      <a:pt x="1139734" y="1959121"/>
                      <a:pt x="1126891" y="1966174"/>
                      <a:pt x="1115333" y="1973228"/>
                    </a:cubicBezTo>
                    <a:cubicBezTo>
                      <a:pt x="849491" y="2123471"/>
                      <a:pt x="849491" y="2123471"/>
                      <a:pt x="849491" y="2123471"/>
                    </a:cubicBezTo>
                    <a:cubicBezTo>
                      <a:pt x="567596" y="2280062"/>
                      <a:pt x="567596" y="2280062"/>
                      <a:pt x="567596" y="2280062"/>
                    </a:cubicBezTo>
                    <a:cubicBezTo>
                      <a:pt x="269005" y="2441590"/>
                      <a:pt x="269005" y="2441590"/>
                      <a:pt x="269005" y="2441590"/>
                    </a:cubicBezTo>
                    <a:cubicBezTo>
                      <a:pt x="21785" y="2572083"/>
                      <a:pt x="21785" y="2572083"/>
                      <a:pt x="21785" y="2572083"/>
                    </a:cubicBezTo>
                    <a:cubicBezTo>
                      <a:pt x="14722" y="2576315"/>
                      <a:pt x="5090" y="2572788"/>
                      <a:pt x="1237" y="2564324"/>
                    </a:cubicBezTo>
                    <a:cubicBezTo>
                      <a:pt x="-1974" y="2555860"/>
                      <a:pt x="1237" y="2545279"/>
                      <a:pt x="8942" y="2541752"/>
                    </a:cubicBezTo>
                    <a:cubicBezTo>
                      <a:pt x="255521" y="2410554"/>
                      <a:pt x="255521" y="2410554"/>
                      <a:pt x="255521" y="2410554"/>
                    </a:cubicBezTo>
                    <a:cubicBezTo>
                      <a:pt x="554111" y="2249731"/>
                      <a:pt x="554111" y="2249731"/>
                      <a:pt x="554111" y="2249731"/>
                    </a:cubicBezTo>
                    <a:cubicBezTo>
                      <a:pt x="835364" y="2093845"/>
                      <a:pt x="835364" y="2093845"/>
                      <a:pt x="835364" y="2093845"/>
                    </a:cubicBezTo>
                    <a:cubicBezTo>
                      <a:pt x="1101206" y="1942897"/>
                      <a:pt x="1101206" y="1942897"/>
                      <a:pt x="1101206" y="1942897"/>
                    </a:cubicBezTo>
                    <a:cubicBezTo>
                      <a:pt x="1112764" y="1936549"/>
                      <a:pt x="1124965" y="1929495"/>
                      <a:pt x="1137165" y="1922442"/>
                    </a:cubicBezTo>
                    <a:cubicBezTo>
                      <a:pt x="1143587" y="1918209"/>
                      <a:pt x="1150008" y="1914683"/>
                      <a:pt x="1157071" y="1910450"/>
                    </a:cubicBezTo>
                    <a:cubicBezTo>
                      <a:pt x="1390165" y="1775726"/>
                      <a:pt x="1390165" y="1775726"/>
                      <a:pt x="1390165" y="1775726"/>
                    </a:cubicBezTo>
                    <a:cubicBezTo>
                      <a:pt x="1666923" y="1612081"/>
                      <a:pt x="1666923" y="1612081"/>
                      <a:pt x="1666923" y="1612081"/>
                    </a:cubicBezTo>
                    <a:cubicBezTo>
                      <a:pt x="1890384" y="1476651"/>
                      <a:pt x="1890384" y="1476651"/>
                      <a:pt x="1890384" y="1476651"/>
                    </a:cubicBezTo>
                    <a:cubicBezTo>
                      <a:pt x="2079170" y="1360971"/>
                      <a:pt x="2252545" y="1253756"/>
                      <a:pt x="2419499" y="1147245"/>
                    </a:cubicBezTo>
                    <a:cubicBezTo>
                      <a:pt x="2486923" y="1104218"/>
                      <a:pt x="2486923" y="1104218"/>
                      <a:pt x="2486923" y="1104218"/>
                    </a:cubicBezTo>
                    <a:cubicBezTo>
                      <a:pt x="2689836" y="973726"/>
                      <a:pt x="2689836" y="973726"/>
                      <a:pt x="2689836" y="973726"/>
                    </a:cubicBezTo>
                    <a:cubicBezTo>
                      <a:pt x="2835600" y="879207"/>
                      <a:pt x="2835600" y="879207"/>
                      <a:pt x="2835600" y="879207"/>
                    </a:cubicBezTo>
                    <a:cubicBezTo>
                      <a:pt x="2876696" y="852403"/>
                      <a:pt x="2919077" y="824894"/>
                      <a:pt x="2960815" y="797384"/>
                    </a:cubicBezTo>
                    <a:cubicBezTo>
                      <a:pt x="3285733" y="583659"/>
                      <a:pt x="3605514" y="368522"/>
                      <a:pt x="3914379" y="160440"/>
                    </a:cubicBezTo>
                    <a:cubicBezTo>
                      <a:pt x="4014551" y="92725"/>
                      <a:pt x="4014551" y="92725"/>
                      <a:pt x="4014551" y="92725"/>
                    </a:cubicBezTo>
                    <a:close/>
                  </a:path>
                </a:pathLst>
              </a:custGeom>
              <a:gradFill>
                <a:gsLst>
                  <a:gs pos="34000">
                    <a:schemeClr val="bg2"/>
                  </a:gs>
                  <a:gs pos="52000">
                    <a:schemeClr val="accent2"/>
                  </a:gs>
                  <a:gs pos="70000">
                    <a:schemeClr val="accent3"/>
                  </a:gs>
                  <a:gs pos="18000">
                    <a:schemeClr val="accent1"/>
                  </a:gs>
                  <a:gs pos="89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63" name="Freeform 63"/>
              <p:cNvSpPr>
                <a:spLocks/>
              </p:cNvSpPr>
              <p:nvPr/>
            </p:nvSpPr>
            <p:spPr bwMode="auto">
              <a:xfrm>
                <a:off x="8801179" y="3954585"/>
                <a:ext cx="1900897" cy="1184625"/>
              </a:xfrm>
              <a:custGeom>
                <a:avLst/>
                <a:gdLst>
                  <a:gd name="T0" fmla="*/ 28 w 2960"/>
                  <a:gd name="T1" fmla="*/ 1679 h 1679"/>
                  <a:gd name="T2" fmla="*/ 6 w 2960"/>
                  <a:gd name="T3" fmla="*/ 1666 h 1679"/>
                  <a:gd name="T4" fmla="*/ 16 w 2960"/>
                  <a:gd name="T5" fmla="*/ 1633 h 1679"/>
                  <a:gd name="T6" fmla="*/ 90 w 2960"/>
                  <a:gd name="T7" fmla="*/ 1596 h 1679"/>
                  <a:gd name="T8" fmla="*/ 477 w 2960"/>
                  <a:gd name="T9" fmla="*/ 1392 h 1679"/>
                  <a:gd name="T10" fmla="*/ 572 w 2960"/>
                  <a:gd name="T11" fmla="*/ 1340 h 1679"/>
                  <a:gd name="T12" fmla="*/ 946 w 2960"/>
                  <a:gd name="T13" fmla="*/ 1139 h 1679"/>
                  <a:gd name="T14" fmla="*/ 1344 w 2960"/>
                  <a:gd name="T15" fmla="*/ 919 h 1679"/>
                  <a:gd name="T16" fmla="*/ 1432 w 2960"/>
                  <a:gd name="T17" fmla="*/ 870 h 1679"/>
                  <a:gd name="T18" fmla="*/ 1480 w 2960"/>
                  <a:gd name="T19" fmla="*/ 843 h 1679"/>
                  <a:gd name="T20" fmla="*/ 1750 w 2960"/>
                  <a:gd name="T21" fmla="*/ 691 h 1679"/>
                  <a:gd name="T22" fmla="*/ 1840 w 2960"/>
                  <a:gd name="T23" fmla="*/ 640 h 1679"/>
                  <a:gd name="T24" fmla="*/ 1882 w 2960"/>
                  <a:gd name="T25" fmla="*/ 615 h 1679"/>
                  <a:gd name="T26" fmla="*/ 2140 w 2960"/>
                  <a:gd name="T27" fmla="*/ 467 h 1679"/>
                  <a:gd name="T28" fmla="*/ 2254 w 2960"/>
                  <a:gd name="T29" fmla="*/ 401 h 1679"/>
                  <a:gd name="T30" fmla="*/ 2569 w 2960"/>
                  <a:gd name="T31" fmla="*/ 217 h 1679"/>
                  <a:gd name="T32" fmla="*/ 2797 w 2960"/>
                  <a:gd name="T33" fmla="*/ 81 h 1679"/>
                  <a:gd name="T34" fmla="*/ 2920 w 2960"/>
                  <a:gd name="T35" fmla="*/ 7 h 1679"/>
                  <a:gd name="T36" fmla="*/ 2953 w 2960"/>
                  <a:gd name="T37" fmla="*/ 15 h 1679"/>
                  <a:gd name="T38" fmla="*/ 2945 w 2960"/>
                  <a:gd name="T39" fmla="*/ 48 h 1679"/>
                  <a:gd name="T40" fmla="*/ 2822 w 2960"/>
                  <a:gd name="T41" fmla="*/ 122 h 1679"/>
                  <a:gd name="T42" fmla="*/ 2540 w 2960"/>
                  <a:gd name="T43" fmla="*/ 289 h 1679"/>
                  <a:gd name="T44" fmla="*/ 2279 w 2960"/>
                  <a:gd name="T45" fmla="*/ 442 h 1679"/>
                  <a:gd name="T46" fmla="*/ 2164 w 2960"/>
                  <a:gd name="T47" fmla="*/ 509 h 1679"/>
                  <a:gd name="T48" fmla="*/ 1906 w 2960"/>
                  <a:gd name="T49" fmla="*/ 657 h 1679"/>
                  <a:gd name="T50" fmla="*/ 1864 w 2960"/>
                  <a:gd name="T51" fmla="*/ 681 h 1679"/>
                  <a:gd name="T52" fmla="*/ 1774 w 2960"/>
                  <a:gd name="T53" fmla="*/ 733 h 1679"/>
                  <a:gd name="T54" fmla="*/ 1503 w 2960"/>
                  <a:gd name="T55" fmla="*/ 885 h 1679"/>
                  <a:gd name="T56" fmla="*/ 1455 w 2960"/>
                  <a:gd name="T57" fmla="*/ 912 h 1679"/>
                  <a:gd name="T58" fmla="*/ 1367 w 2960"/>
                  <a:gd name="T59" fmla="*/ 961 h 1679"/>
                  <a:gd name="T60" fmla="*/ 969 w 2960"/>
                  <a:gd name="T61" fmla="*/ 1181 h 1679"/>
                  <a:gd name="T62" fmla="*/ 595 w 2960"/>
                  <a:gd name="T63" fmla="*/ 1383 h 1679"/>
                  <a:gd name="T64" fmla="*/ 499 w 2960"/>
                  <a:gd name="T65" fmla="*/ 1434 h 1679"/>
                  <a:gd name="T66" fmla="*/ 112 w 2960"/>
                  <a:gd name="T67" fmla="*/ 1638 h 1679"/>
                  <a:gd name="T68" fmla="*/ 38 w 2960"/>
                  <a:gd name="T69" fmla="*/ 1676 h 1679"/>
                  <a:gd name="T70" fmla="*/ 28 w 2960"/>
                  <a:gd name="T71" fmla="*/ 1679 h 1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0" h="1679">
                    <a:moveTo>
                      <a:pt x="28" y="1679"/>
                    </a:moveTo>
                    <a:cubicBezTo>
                      <a:pt x="19" y="1679"/>
                      <a:pt x="11" y="1674"/>
                      <a:pt x="6" y="1666"/>
                    </a:cubicBezTo>
                    <a:cubicBezTo>
                      <a:pt x="0" y="1654"/>
                      <a:pt x="5" y="1639"/>
                      <a:pt x="16" y="1633"/>
                    </a:cubicBezTo>
                    <a:cubicBezTo>
                      <a:pt x="90" y="1596"/>
                      <a:pt x="90" y="1596"/>
                      <a:pt x="90" y="1596"/>
                    </a:cubicBezTo>
                    <a:cubicBezTo>
                      <a:pt x="477" y="1392"/>
                      <a:pt x="477" y="1392"/>
                      <a:pt x="477" y="1392"/>
                    </a:cubicBezTo>
                    <a:cubicBezTo>
                      <a:pt x="508" y="1375"/>
                      <a:pt x="539" y="1358"/>
                      <a:pt x="572" y="1340"/>
                    </a:cubicBezTo>
                    <a:cubicBezTo>
                      <a:pt x="946" y="1139"/>
                      <a:pt x="946" y="1139"/>
                      <a:pt x="946" y="1139"/>
                    </a:cubicBezTo>
                    <a:cubicBezTo>
                      <a:pt x="1344" y="919"/>
                      <a:pt x="1344" y="919"/>
                      <a:pt x="1344" y="919"/>
                    </a:cubicBezTo>
                    <a:cubicBezTo>
                      <a:pt x="1373" y="903"/>
                      <a:pt x="1403" y="887"/>
                      <a:pt x="1432" y="870"/>
                    </a:cubicBezTo>
                    <a:cubicBezTo>
                      <a:pt x="1448" y="861"/>
                      <a:pt x="1464" y="852"/>
                      <a:pt x="1480" y="843"/>
                    </a:cubicBezTo>
                    <a:cubicBezTo>
                      <a:pt x="1750" y="691"/>
                      <a:pt x="1750" y="691"/>
                      <a:pt x="1750" y="691"/>
                    </a:cubicBezTo>
                    <a:cubicBezTo>
                      <a:pt x="1781" y="674"/>
                      <a:pt x="1811" y="657"/>
                      <a:pt x="1840" y="640"/>
                    </a:cubicBezTo>
                    <a:cubicBezTo>
                      <a:pt x="1854" y="632"/>
                      <a:pt x="1868" y="624"/>
                      <a:pt x="1882" y="615"/>
                    </a:cubicBezTo>
                    <a:cubicBezTo>
                      <a:pt x="2140" y="467"/>
                      <a:pt x="2140" y="467"/>
                      <a:pt x="2140" y="467"/>
                    </a:cubicBezTo>
                    <a:cubicBezTo>
                      <a:pt x="2180" y="445"/>
                      <a:pt x="2217" y="423"/>
                      <a:pt x="2254" y="401"/>
                    </a:cubicBezTo>
                    <a:cubicBezTo>
                      <a:pt x="2569" y="217"/>
                      <a:pt x="2569" y="217"/>
                      <a:pt x="2569" y="217"/>
                    </a:cubicBezTo>
                    <a:cubicBezTo>
                      <a:pt x="2797" y="81"/>
                      <a:pt x="2797" y="81"/>
                      <a:pt x="2797" y="81"/>
                    </a:cubicBezTo>
                    <a:cubicBezTo>
                      <a:pt x="2920" y="7"/>
                      <a:pt x="2920" y="7"/>
                      <a:pt x="2920" y="7"/>
                    </a:cubicBezTo>
                    <a:cubicBezTo>
                      <a:pt x="2932" y="0"/>
                      <a:pt x="2947" y="4"/>
                      <a:pt x="2953" y="15"/>
                    </a:cubicBezTo>
                    <a:cubicBezTo>
                      <a:pt x="2960" y="27"/>
                      <a:pt x="2957" y="41"/>
                      <a:pt x="2945" y="48"/>
                    </a:cubicBezTo>
                    <a:cubicBezTo>
                      <a:pt x="2822" y="122"/>
                      <a:pt x="2822" y="122"/>
                      <a:pt x="2822" y="122"/>
                    </a:cubicBezTo>
                    <a:cubicBezTo>
                      <a:pt x="2540" y="289"/>
                      <a:pt x="2540" y="289"/>
                      <a:pt x="2540" y="289"/>
                    </a:cubicBezTo>
                    <a:cubicBezTo>
                      <a:pt x="2279" y="442"/>
                      <a:pt x="2279" y="442"/>
                      <a:pt x="2279" y="442"/>
                    </a:cubicBezTo>
                    <a:cubicBezTo>
                      <a:pt x="2241" y="464"/>
                      <a:pt x="2204" y="486"/>
                      <a:pt x="2164" y="509"/>
                    </a:cubicBezTo>
                    <a:cubicBezTo>
                      <a:pt x="1906" y="657"/>
                      <a:pt x="1906" y="657"/>
                      <a:pt x="1906" y="657"/>
                    </a:cubicBezTo>
                    <a:cubicBezTo>
                      <a:pt x="1892" y="665"/>
                      <a:pt x="1878" y="673"/>
                      <a:pt x="1864" y="681"/>
                    </a:cubicBezTo>
                    <a:cubicBezTo>
                      <a:pt x="1835" y="698"/>
                      <a:pt x="1804" y="716"/>
                      <a:pt x="1774" y="733"/>
                    </a:cubicBezTo>
                    <a:cubicBezTo>
                      <a:pt x="1503" y="885"/>
                      <a:pt x="1503" y="885"/>
                      <a:pt x="1503" y="885"/>
                    </a:cubicBezTo>
                    <a:cubicBezTo>
                      <a:pt x="1487" y="894"/>
                      <a:pt x="1471" y="903"/>
                      <a:pt x="1455" y="912"/>
                    </a:cubicBezTo>
                    <a:cubicBezTo>
                      <a:pt x="1427" y="928"/>
                      <a:pt x="1397" y="945"/>
                      <a:pt x="1367" y="961"/>
                    </a:cubicBezTo>
                    <a:cubicBezTo>
                      <a:pt x="969" y="1181"/>
                      <a:pt x="969" y="1181"/>
                      <a:pt x="969" y="1181"/>
                    </a:cubicBezTo>
                    <a:cubicBezTo>
                      <a:pt x="595" y="1383"/>
                      <a:pt x="595" y="1383"/>
                      <a:pt x="595" y="1383"/>
                    </a:cubicBezTo>
                    <a:cubicBezTo>
                      <a:pt x="562" y="1401"/>
                      <a:pt x="530" y="1418"/>
                      <a:pt x="499" y="1434"/>
                    </a:cubicBezTo>
                    <a:cubicBezTo>
                      <a:pt x="112" y="1638"/>
                      <a:pt x="112" y="1638"/>
                      <a:pt x="112" y="1638"/>
                    </a:cubicBezTo>
                    <a:cubicBezTo>
                      <a:pt x="38" y="1676"/>
                      <a:pt x="38" y="1676"/>
                      <a:pt x="38" y="1676"/>
                    </a:cubicBezTo>
                    <a:cubicBezTo>
                      <a:pt x="35" y="1678"/>
                      <a:pt x="32" y="1679"/>
                      <a:pt x="28" y="1679"/>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64" name="Freeform 64"/>
              <p:cNvSpPr>
                <a:spLocks/>
              </p:cNvSpPr>
              <p:nvPr/>
            </p:nvSpPr>
            <p:spPr bwMode="auto">
              <a:xfrm>
                <a:off x="7719802" y="4776352"/>
                <a:ext cx="1963937" cy="1051221"/>
              </a:xfrm>
              <a:custGeom>
                <a:avLst/>
                <a:gdLst>
                  <a:gd name="T0" fmla="*/ 27 w 3057"/>
                  <a:gd name="T1" fmla="*/ 1492 h 1492"/>
                  <a:gd name="T2" fmla="*/ 6 w 3057"/>
                  <a:gd name="T3" fmla="*/ 1477 h 1492"/>
                  <a:gd name="T4" fmla="*/ 18 w 3057"/>
                  <a:gd name="T5" fmla="*/ 1446 h 1492"/>
                  <a:gd name="T6" fmla="*/ 93 w 3057"/>
                  <a:gd name="T7" fmla="*/ 1413 h 1492"/>
                  <a:gd name="T8" fmla="*/ 492 w 3057"/>
                  <a:gd name="T9" fmla="*/ 1233 h 1492"/>
                  <a:gd name="T10" fmla="*/ 591 w 3057"/>
                  <a:gd name="T11" fmla="*/ 1188 h 1492"/>
                  <a:gd name="T12" fmla="*/ 976 w 3057"/>
                  <a:gd name="T13" fmla="*/ 1011 h 1492"/>
                  <a:gd name="T14" fmla="*/ 1388 w 3057"/>
                  <a:gd name="T15" fmla="*/ 817 h 1492"/>
                  <a:gd name="T16" fmla="*/ 1478 w 3057"/>
                  <a:gd name="T17" fmla="*/ 773 h 1492"/>
                  <a:gd name="T18" fmla="*/ 1528 w 3057"/>
                  <a:gd name="T19" fmla="*/ 749 h 1492"/>
                  <a:gd name="T20" fmla="*/ 1808 w 3057"/>
                  <a:gd name="T21" fmla="*/ 614 h 1492"/>
                  <a:gd name="T22" fmla="*/ 1900 w 3057"/>
                  <a:gd name="T23" fmla="*/ 569 h 1492"/>
                  <a:gd name="T24" fmla="*/ 1944 w 3057"/>
                  <a:gd name="T25" fmla="*/ 547 h 1492"/>
                  <a:gd name="T26" fmla="*/ 2210 w 3057"/>
                  <a:gd name="T27" fmla="*/ 416 h 1492"/>
                  <a:gd name="T28" fmla="*/ 2329 w 3057"/>
                  <a:gd name="T29" fmla="*/ 357 h 1492"/>
                  <a:gd name="T30" fmla="*/ 2654 w 3057"/>
                  <a:gd name="T31" fmla="*/ 192 h 1492"/>
                  <a:gd name="T32" fmla="*/ 2891 w 3057"/>
                  <a:gd name="T33" fmla="*/ 71 h 1492"/>
                  <a:gd name="T34" fmla="*/ 3019 w 3057"/>
                  <a:gd name="T35" fmla="*/ 6 h 1492"/>
                  <a:gd name="T36" fmla="*/ 3051 w 3057"/>
                  <a:gd name="T37" fmla="*/ 16 h 1492"/>
                  <a:gd name="T38" fmla="*/ 3041 w 3057"/>
                  <a:gd name="T39" fmla="*/ 48 h 1492"/>
                  <a:gd name="T40" fmla="*/ 2913 w 3057"/>
                  <a:gd name="T41" fmla="*/ 114 h 1492"/>
                  <a:gd name="T42" fmla="*/ 2621 w 3057"/>
                  <a:gd name="T43" fmla="*/ 263 h 1492"/>
                  <a:gd name="T44" fmla="*/ 2351 w 3057"/>
                  <a:gd name="T45" fmla="*/ 400 h 1492"/>
                  <a:gd name="T46" fmla="*/ 2232 w 3057"/>
                  <a:gd name="T47" fmla="*/ 459 h 1492"/>
                  <a:gd name="T48" fmla="*/ 1965 w 3057"/>
                  <a:gd name="T49" fmla="*/ 590 h 1492"/>
                  <a:gd name="T50" fmla="*/ 1922 w 3057"/>
                  <a:gd name="T51" fmla="*/ 612 h 1492"/>
                  <a:gd name="T52" fmla="*/ 1828 w 3057"/>
                  <a:gd name="T53" fmla="*/ 658 h 1492"/>
                  <a:gd name="T54" fmla="*/ 1549 w 3057"/>
                  <a:gd name="T55" fmla="*/ 793 h 1492"/>
                  <a:gd name="T56" fmla="*/ 1499 w 3057"/>
                  <a:gd name="T57" fmla="*/ 817 h 1492"/>
                  <a:gd name="T58" fmla="*/ 1408 w 3057"/>
                  <a:gd name="T59" fmla="*/ 860 h 1492"/>
                  <a:gd name="T60" fmla="*/ 997 w 3057"/>
                  <a:gd name="T61" fmla="*/ 1054 h 1492"/>
                  <a:gd name="T62" fmla="*/ 611 w 3057"/>
                  <a:gd name="T63" fmla="*/ 1232 h 1492"/>
                  <a:gd name="T64" fmla="*/ 512 w 3057"/>
                  <a:gd name="T65" fmla="*/ 1277 h 1492"/>
                  <a:gd name="T66" fmla="*/ 113 w 3057"/>
                  <a:gd name="T67" fmla="*/ 1456 h 1492"/>
                  <a:gd name="T68" fmla="*/ 37 w 3057"/>
                  <a:gd name="T69" fmla="*/ 1490 h 1492"/>
                  <a:gd name="T70" fmla="*/ 27 w 3057"/>
                  <a:gd name="T71" fmla="*/ 1492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57" h="1492">
                    <a:moveTo>
                      <a:pt x="27" y="1492"/>
                    </a:moveTo>
                    <a:cubicBezTo>
                      <a:pt x="18" y="1491"/>
                      <a:pt x="9" y="1486"/>
                      <a:pt x="6" y="1477"/>
                    </a:cubicBezTo>
                    <a:cubicBezTo>
                      <a:pt x="0" y="1465"/>
                      <a:pt x="6" y="1451"/>
                      <a:pt x="18" y="1446"/>
                    </a:cubicBezTo>
                    <a:cubicBezTo>
                      <a:pt x="93" y="1413"/>
                      <a:pt x="93" y="1413"/>
                      <a:pt x="93" y="1413"/>
                    </a:cubicBezTo>
                    <a:cubicBezTo>
                      <a:pt x="492" y="1233"/>
                      <a:pt x="492" y="1233"/>
                      <a:pt x="492" y="1233"/>
                    </a:cubicBezTo>
                    <a:cubicBezTo>
                      <a:pt x="524" y="1219"/>
                      <a:pt x="557" y="1204"/>
                      <a:pt x="591" y="1188"/>
                    </a:cubicBezTo>
                    <a:cubicBezTo>
                      <a:pt x="976" y="1011"/>
                      <a:pt x="976" y="1011"/>
                      <a:pt x="976" y="1011"/>
                    </a:cubicBezTo>
                    <a:cubicBezTo>
                      <a:pt x="1388" y="817"/>
                      <a:pt x="1388" y="817"/>
                      <a:pt x="1388" y="817"/>
                    </a:cubicBezTo>
                    <a:cubicBezTo>
                      <a:pt x="1418" y="803"/>
                      <a:pt x="1449" y="788"/>
                      <a:pt x="1478" y="773"/>
                    </a:cubicBezTo>
                    <a:cubicBezTo>
                      <a:pt x="1495" y="765"/>
                      <a:pt x="1512" y="757"/>
                      <a:pt x="1528" y="749"/>
                    </a:cubicBezTo>
                    <a:cubicBezTo>
                      <a:pt x="1808" y="614"/>
                      <a:pt x="1808" y="614"/>
                      <a:pt x="1808" y="614"/>
                    </a:cubicBezTo>
                    <a:cubicBezTo>
                      <a:pt x="1839" y="599"/>
                      <a:pt x="1870" y="584"/>
                      <a:pt x="1900" y="569"/>
                    </a:cubicBezTo>
                    <a:cubicBezTo>
                      <a:pt x="1915" y="562"/>
                      <a:pt x="1930" y="555"/>
                      <a:pt x="1944" y="547"/>
                    </a:cubicBezTo>
                    <a:cubicBezTo>
                      <a:pt x="2210" y="416"/>
                      <a:pt x="2210" y="416"/>
                      <a:pt x="2210" y="416"/>
                    </a:cubicBezTo>
                    <a:cubicBezTo>
                      <a:pt x="2252" y="395"/>
                      <a:pt x="2290" y="376"/>
                      <a:pt x="2329" y="357"/>
                    </a:cubicBezTo>
                    <a:cubicBezTo>
                      <a:pt x="2654" y="192"/>
                      <a:pt x="2654" y="192"/>
                      <a:pt x="2654" y="192"/>
                    </a:cubicBezTo>
                    <a:cubicBezTo>
                      <a:pt x="2891" y="71"/>
                      <a:pt x="2891" y="71"/>
                      <a:pt x="2891" y="71"/>
                    </a:cubicBezTo>
                    <a:cubicBezTo>
                      <a:pt x="3019" y="6"/>
                      <a:pt x="3019" y="6"/>
                      <a:pt x="3019" y="6"/>
                    </a:cubicBezTo>
                    <a:cubicBezTo>
                      <a:pt x="3030" y="0"/>
                      <a:pt x="3045" y="4"/>
                      <a:pt x="3051" y="16"/>
                    </a:cubicBezTo>
                    <a:cubicBezTo>
                      <a:pt x="3057" y="28"/>
                      <a:pt x="3052" y="42"/>
                      <a:pt x="3041" y="48"/>
                    </a:cubicBezTo>
                    <a:cubicBezTo>
                      <a:pt x="2913" y="114"/>
                      <a:pt x="2913" y="114"/>
                      <a:pt x="2913" y="114"/>
                    </a:cubicBezTo>
                    <a:cubicBezTo>
                      <a:pt x="2621" y="263"/>
                      <a:pt x="2621" y="263"/>
                      <a:pt x="2621" y="263"/>
                    </a:cubicBezTo>
                    <a:cubicBezTo>
                      <a:pt x="2351" y="400"/>
                      <a:pt x="2351" y="400"/>
                      <a:pt x="2351" y="400"/>
                    </a:cubicBezTo>
                    <a:cubicBezTo>
                      <a:pt x="2312" y="419"/>
                      <a:pt x="2273" y="438"/>
                      <a:pt x="2232" y="459"/>
                    </a:cubicBezTo>
                    <a:cubicBezTo>
                      <a:pt x="1965" y="590"/>
                      <a:pt x="1965" y="590"/>
                      <a:pt x="1965" y="590"/>
                    </a:cubicBezTo>
                    <a:cubicBezTo>
                      <a:pt x="1951" y="598"/>
                      <a:pt x="1936" y="605"/>
                      <a:pt x="1922" y="612"/>
                    </a:cubicBezTo>
                    <a:cubicBezTo>
                      <a:pt x="1891" y="627"/>
                      <a:pt x="1860" y="643"/>
                      <a:pt x="1828" y="658"/>
                    </a:cubicBezTo>
                    <a:cubicBezTo>
                      <a:pt x="1549" y="793"/>
                      <a:pt x="1549" y="793"/>
                      <a:pt x="1549" y="793"/>
                    </a:cubicBezTo>
                    <a:cubicBezTo>
                      <a:pt x="1532" y="801"/>
                      <a:pt x="1516" y="809"/>
                      <a:pt x="1499" y="817"/>
                    </a:cubicBezTo>
                    <a:cubicBezTo>
                      <a:pt x="1470" y="831"/>
                      <a:pt x="1439" y="846"/>
                      <a:pt x="1408" y="860"/>
                    </a:cubicBezTo>
                    <a:cubicBezTo>
                      <a:pt x="997" y="1054"/>
                      <a:pt x="997" y="1054"/>
                      <a:pt x="997" y="1054"/>
                    </a:cubicBezTo>
                    <a:cubicBezTo>
                      <a:pt x="611" y="1232"/>
                      <a:pt x="611" y="1232"/>
                      <a:pt x="611" y="1232"/>
                    </a:cubicBezTo>
                    <a:cubicBezTo>
                      <a:pt x="577" y="1248"/>
                      <a:pt x="544" y="1263"/>
                      <a:pt x="512" y="1277"/>
                    </a:cubicBezTo>
                    <a:cubicBezTo>
                      <a:pt x="113" y="1456"/>
                      <a:pt x="113" y="1456"/>
                      <a:pt x="113" y="1456"/>
                    </a:cubicBezTo>
                    <a:cubicBezTo>
                      <a:pt x="37" y="1490"/>
                      <a:pt x="37" y="1490"/>
                      <a:pt x="37" y="1490"/>
                    </a:cubicBezTo>
                    <a:cubicBezTo>
                      <a:pt x="34" y="1491"/>
                      <a:pt x="30" y="1492"/>
                      <a:pt x="27" y="1492"/>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68" name="Freeform 68"/>
              <p:cNvSpPr>
                <a:spLocks/>
              </p:cNvSpPr>
              <p:nvPr/>
            </p:nvSpPr>
            <p:spPr bwMode="auto">
              <a:xfrm>
                <a:off x="7634939" y="5424692"/>
                <a:ext cx="1270497" cy="704371"/>
              </a:xfrm>
              <a:custGeom>
                <a:avLst/>
                <a:gdLst>
                  <a:gd name="T0" fmla="*/ 6 w 1977"/>
                  <a:gd name="T1" fmla="*/ 983 h 1000"/>
                  <a:gd name="T2" fmla="*/ 6 w 1977"/>
                  <a:gd name="T3" fmla="*/ 983 h 1000"/>
                  <a:gd name="T4" fmla="*/ 17 w 1977"/>
                  <a:gd name="T5" fmla="*/ 951 h 1000"/>
                  <a:gd name="T6" fmla="*/ 374 w 1977"/>
                  <a:gd name="T7" fmla="*/ 783 h 1000"/>
                  <a:gd name="T8" fmla="*/ 791 w 1977"/>
                  <a:gd name="T9" fmla="*/ 582 h 1000"/>
                  <a:gd name="T10" fmla="*/ 1242 w 1977"/>
                  <a:gd name="T11" fmla="*/ 360 h 1000"/>
                  <a:gd name="T12" fmla="*/ 1638 w 1977"/>
                  <a:gd name="T13" fmla="*/ 161 h 1000"/>
                  <a:gd name="T14" fmla="*/ 1730 w 1977"/>
                  <a:gd name="T15" fmla="*/ 114 h 1000"/>
                  <a:gd name="T16" fmla="*/ 1761 w 1977"/>
                  <a:gd name="T17" fmla="*/ 98 h 1000"/>
                  <a:gd name="T18" fmla="*/ 1939 w 1977"/>
                  <a:gd name="T19" fmla="*/ 6 h 1000"/>
                  <a:gd name="T20" fmla="*/ 1971 w 1977"/>
                  <a:gd name="T21" fmla="*/ 16 h 1000"/>
                  <a:gd name="T22" fmla="*/ 1961 w 1977"/>
                  <a:gd name="T23" fmla="*/ 49 h 1000"/>
                  <a:gd name="T24" fmla="*/ 1783 w 1977"/>
                  <a:gd name="T25" fmla="*/ 140 h 1000"/>
                  <a:gd name="T26" fmla="*/ 1752 w 1977"/>
                  <a:gd name="T27" fmla="*/ 156 h 1000"/>
                  <a:gd name="T28" fmla="*/ 1660 w 1977"/>
                  <a:gd name="T29" fmla="*/ 204 h 1000"/>
                  <a:gd name="T30" fmla="*/ 1264 w 1977"/>
                  <a:gd name="T31" fmla="*/ 403 h 1000"/>
                  <a:gd name="T32" fmla="*/ 812 w 1977"/>
                  <a:gd name="T33" fmla="*/ 625 h 1000"/>
                  <a:gd name="T34" fmla="*/ 394 w 1977"/>
                  <a:gd name="T35" fmla="*/ 827 h 1000"/>
                  <a:gd name="T36" fmla="*/ 322 w 1977"/>
                  <a:gd name="T37" fmla="*/ 860 h 1000"/>
                  <a:gd name="T38" fmla="*/ 38 w 1977"/>
                  <a:gd name="T39" fmla="*/ 994 h 1000"/>
                  <a:gd name="T40" fmla="*/ 6 w 1977"/>
                  <a:gd name="T41" fmla="*/ 983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77" h="1000">
                    <a:moveTo>
                      <a:pt x="6" y="983"/>
                    </a:moveTo>
                    <a:cubicBezTo>
                      <a:pt x="6" y="983"/>
                      <a:pt x="6" y="983"/>
                      <a:pt x="6" y="983"/>
                    </a:cubicBezTo>
                    <a:cubicBezTo>
                      <a:pt x="0" y="971"/>
                      <a:pt x="5" y="956"/>
                      <a:pt x="17" y="951"/>
                    </a:cubicBezTo>
                    <a:cubicBezTo>
                      <a:pt x="374" y="783"/>
                      <a:pt x="374" y="783"/>
                      <a:pt x="374" y="783"/>
                    </a:cubicBezTo>
                    <a:cubicBezTo>
                      <a:pt x="791" y="582"/>
                      <a:pt x="791" y="582"/>
                      <a:pt x="791" y="582"/>
                    </a:cubicBezTo>
                    <a:cubicBezTo>
                      <a:pt x="1242" y="360"/>
                      <a:pt x="1242" y="360"/>
                      <a:pt x="1242" y="360"/>
                    </a:cubicBezTo>
                    <a:cubicBezTo>
                      <a:pt x="1638" y="161"/>
                      <a:pt x="1638" y="161"/>
                      <a:pt x="1638" y="161"/>
                    </a:cubicBezTo>
                    <a:cubicBezTo>
                      <a:pt x="1671" y="144"/>
                      <a:pt x="1701" y="129"/>
                      <a:pt x="1730" y="114"/>
                    </a:cubicBezTo>
                    <a:cubicBezTo>
                      <a:pt x="1741" y="108"/>
                      <a:pt x="1751" y="103"/>
                      <a:pt x="1761" y="98"/>
                    </a:cubicBezTo>
                    <a:cubicBezTo>
                      <a:pt x="1939" y="6"/>
                      <a:pt x="1939" y="6"/>
                      <a:pt x="1939" y="6"/>
                    </a:cubicBezTo>
                    <a:cubicBezTo>
                      <a:pt x="1951" y="0"/>
                      <a:pt x="1965" y="4"/>
                      <a:pt x="1971" y="16"/>
                    </a:cubicBezTo>
                    <a:cubicBezTo>
                      <a:pt x="1977" y="28"/>
                      <a:pt x="1973" y="43"/>
                      <a:pt x="1961" y="49"/>
                    </a:cubicBezTo>
                    <a:cubicBezTo>
                      <a:pt x="1783" y="140"/>
                      <a:pt x="1783" y="140"/>
                      <a:pt x="1783" y="140"/>
                    </a:cubicBezTo>
                    <a:cubicBezTo>
                      <a:pt x="1773" y="145"/>
                      <a:pt x="1763" y="151"/>
                      <a:pt x="1752" y="156"/>
                    </a:cubicBezTo>
                    <a:cubicBezTo>
                      <a:pt x="1724" y="171"/>
                      <a:pt x="1693" y="187"/>
                      <a:pt x="1660" y="204"/>
                    </a:cubicBezTo>
                    <a:cubicBezTo>
                      <a:pt x="1264" y="403"/>
                      <a:pt x="1264" y="403"/>
                      <a:pt x="1264" y="403"/>
                    </a:cubicBezTo>
                    <a:cubicBezTo>
                      <a:pt x="812" y="625"/>
                      <a:pt x="812" y="625"/>
                      <a:pt x="812" y="625"/>
                    </a:cubicBezTo>
                    <a:cubicBezTo>
                      <a:pt x="394" y="827"/>
                      <a:pt x="394" y="827"/>
                      <a:pt x="394" y="827"/>
                    </a:cubicBezTo>
                    <a:cubicBezTo>
                      <a:pt x="322" y="860"/>
                      <a:pt x="322" y="860"/>
                      <a:pt x="322" y="860"/>
                    </a:cubicBezTo>
                    <a:cubicBezTo>
                      <a:pt x="38" y="994"/>
                      <a:pt x="38" y="994"/>
                      <a:pt x="38" y="994"/>
                    </a:cubicBezTo>
                    <a:cubicBezTo>
                      <a:pt x="26" y="1000"/>
                      <a:pt x="11" y="995"/>
                      <a:pt x="6" y="983"/>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75" name="Freeform 75"/>
              <p:cNvSpPr>
                <a:spLocks/>
              </p:cNvSpPr>
              <p:nvPr/>
            </p:nvSpPr>
            <p:spPr bwMode="auto">
              <a:xfrm>
                <a:off x="10464461" y="5430028"/>
                <a:ext cx="1408701" cy="1003196"/>
              </a:xfrm>
              <a:custGeom>
                <a:avLst/>
                <a:gdLst>
                  <a:gd name="T0" fmla="*/ 54 w 2196"/>
                  <a:gd name="T1" fmla="*/ 1420 h 1421"/>
                  <a:gd name="T2" fmla="*/ 13 w 2196"/>
                  <a:gd name="T3" fmla="*/ 1398 h 1421"/>
                  <a:gd name="T4" fmla="*/ 29 w 2196"/>
                  <a:gd name="T5" fmla="*/ 1335 h 1421"/>
                  <a:gd name="T6" fmla="*/ 225 w 2196"/>
                  <a:gd name="T7" fmla="*/ 1218 h 1421"/>
                  <a:gd name="T8" fmla="*/ 744 w 2196"/>
                  <a:gd name="T9" fmla="*/ 901 h 1421"/>
                  <a:gd name="T10" fmla="*/ 1258 w 2196"/>
                  <a:gd name="T11" fmla="*/ 577 h 1421"/>
                  <a:gd name="T12" fmla="*/ 1760 w 2196"/>
                  <a:gd name="T13" fmla="*/ 253 h 1421"/>
                  <a:gd name="T14" fmla="*/ 1783 w 2196"/>
                  <a:gd name="T15" fmla="*/ 237 h 1421"/>
                  <a:gd name="T16" fmla="*/ 1796 w 2196"/>
                  <a:gd name="T17" fmla="*/ 228 h 1421"/>
                  <a:gd name="T18" fmla="*/ 2118 w 2196"/>
                  <a:gd name="T19" fmla="*/ 14 h 1421"/>
                  <a:gd name="T20" fmla="*/ 2182 w 2196"/>
                  <a:gd name="T21" fmla="*/ 27 h 1421"/>
                  <a:gd name="T22" fmla="*/ 2169 w 2196"/>
                  <a:gd name="T23" fmla="*/ 91 h 1421"/>
                  <a:gd name="T24" fmla="*/ 1847 w 2196"/>
                  <a:gd name="T25" fmla="*/ 305 h 1421"/>
                  <a:gd name="T26" fmla="*/ 1835 w 2196"/>
                  <a:gd name="T27" fmla="*/ 313 h 1421"/>
                  <a:gd name="T28" fmla="*/ 1810 w 2196"/>
                  <a:gd name="T29" fmla="*/ 330 h 1421"/>
                  <a:gd name="T30" fmla="*/ 1303 w 2196"/>
                  <a:gd name="T31" fmla="*/ 658 h 1421"/>
                  <a:gd name="T32" fmla="*/ 1302 w 2196"/>
                  <a:gd name="T33" fmla="*/ 658 h 1421"/>
                  <a:gd name="T34" fmla="*/ 793 w 2196"/>
                  <a:gd name="T35" fmla="*/ 979 h 1421"/>
                  <a:gd name="T36" fmla="*/ 793 w 2196"/>
                  <a:gd name="T37" fmla="*/ 979 h 1421"/>
                  <a:gd name="T38" fmla="*/ 746 w 2196"/>
                  <a:gd name="T39" fmla="*/ 1008 h 1421"/>
                  <a:gd name="T40" fmla="*/ 273 w 2196"/>
                  <a:gd name="T41" fmla="*/ 1297 h 1421"/>
                  <a:gd name="T42" fmla="*/ 273 w 2196"/>
                  <a:gd name="T43" fmla="*/ 1297 h 1421"/>
                  <a:gd name="T44" fmla="*/ 76 w 2196"/>
                  <a:gd name="T45" fmla="*/ 1414 h 1421"/>
                  <a:gd name="T46" fmla="*/ 54 w 2196"/>
                  <a:gd name="T47" fmla="*/ 1420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6" h="1421">
                    <a:moveTo>
                      <a:pt x="54" y="1420"/>
                    </a:moveTo>
                    <a:cubicBezTo>
                      <a:pt x="38" y="1421"/>
                      <a:pt x="22" y="1413"/>
                      <a:pt x="13" y="1398"/>
                    </a:cubicBezTo>
                    <a:cubicBezTo>
                      <a:pt x="0" y="1376"/>
                      <a:pt x="8" y="1348"/>
                      <a:pt x="29" y="1335"/>
                    </a:cubicBezTo>
                    <a:cubicBezTo>
                      <a:pt x="225" y="1218"/>
                      <a:pt x="225" y="1218"/>
                      <a:pt x="225" y="1218"/>
                    </a:cubicBezTo>
                    <a:cubicBezTo>
                      <a:pt x="744" y="901"/>
                      <a:pt x="744" y="901"/>
                      <a:pt x="744" y="901"/>
                    </a:cubicBezTo>
                    <a:cubicBezTo>
                      <a:pt x="1258" y="577"/>
                      <a:pt x="1258" y="577"/>
                      <a:pt x="1258" y="577"/>
                    </a:cubicBezTo>
                    <a:cubicBezTo>
                      <a:pt x="1760" y="253"/>
                      <a:pt x="1760" y="253"/>
                      <a:pt x="1760" y="253"/>
                    </a:cubicBezTo>
                    <a:cubicBezTo>
                      <a:pt x="1768" y="247"/>
                      <a:pt x="1776" y="242"/>
                      <a:pt x="1783" y="237"/>
                    </a:cubicBezTo>
                    <a:cubicBezTo>
                      <a:pt x="1788" y="234"/>
                      <a:pt x="1792" y="231"/>
                      <a:pt x="1796" y="228"/>
                    </a:cubicBezTo>
                    <a:cubicBezTo>
                      <a:pt x="2118" y="14"/>
                      <a:pt x="2118" y="14"/>
                      <a:pt x="2118" y="14"/>
                    </a:cubicBezTo>
                    <a:cubicBezTo>
                      <a:pt x="2139" y="0"/>
                      <a:pt x="2168" y="6"/>
                      <a:pt x="2182" y="27"/>
                    </a:cubicBezTo>
                    <a:cubicBezTo>
                      <a:pt x="2196" y="48"/>
                      <a:pt x="2190" y="77"/>
                      <a:pt x="2169" y="91"/>
                    </a:cubicBezTo>
                    <a:cubicBezTo>
                      <a:pt x="1847" y="305"/>
                      <a:pt x="1847" y="305"/>
                      <a:pt x="1847" y="305"/>
                    </a:cubicBezTo>
                    <a:cubicBezTo>
                      <a:pt x="1843" y="308"/>
                      <a:pt x="1839" y="311"/>
                      <a:pt x="1835" y="313"/>
                    </a:cubicBezTo>
                    <a:cubicBezTo>
                      <a:pt x="1826" y="319"/>
                      <a:pt x="1818" y="324"/>
                      <a:pt x="1810" y="330"/>
                    </a:cubicBezTo>
                    <a:cubicBezTo>
                      <a:pt x="1303" y="658"/>
                      <a:pt x="1303" y="658"/>
                      <a:pt x="1303" y="658"/>
                    </a:cubicBezTo>
                    <a:cubicBezTo>
                      <a:pt x="1303" y="658"/>
                      <a:pt x="1302" y="658"/>
                      <a:pt x="1302" y="658"/>
                    </a:cubicBezTo>
                    <a:cubicBezTo>
                      <a:pt x="793" y="979"/>
                      <a:pt x="793" y="979"/>
                      <a:pt x="793" y="979"/>
                    </a:cubicBezTo>
                    <a:cubicBezTo>
                      <a:pt x="793" y="979"/>
                      <a:pt x="793" y="979"/>
                      <a:pt x="793" y="979"/>
                    </a:cubicBezTo>
                    <a:cubicBezTo>
                      <a:pt x="746" y="1008"/>
                      <a:pt x="746" y="1008"/>
                      <a:pt x="746" y="1008"/>
                    </a:cubicBezTo>
                    <a:cubicBezTo>
                      <a:pt x="273" y="1297"/>
                      <a:pt x="273" y="1297"/>
                      <a:pt x="273" y="1297"/>
                    </a:cubicBezTo>
                    <a:cubicBezTo>
                      <a:pt x="273" y="1297"/>
                      <a:pt x="273" y="1297"/>
                      <a:pt x="273" y="1297"/>
                    </a:cubicBezTo>
                    <a:cubicBezTo>
                      <a:pt x="76" y="1414"/>
                      <a:pt x="76" y="1414"/>
                      <a:pt x="76" y="1414"/>
                    </a:cubicBezTo>
                    <a:cubicBezTo>
                      <a:pt x="70" y="1418"/>
                      <a:pt x="62" y="1420"/>
                      <a:pt x="54" y="1420"/>
                    </a:cubicBezTo>
                    <a:close/>
                  </a:path>
                </a:pathLst>
              </a:custGeom>
              <a:gradFill>
                <a:gsLst>
                  <a:gs pos="34000">
                    <a:schemeClr val="bg2"/>
                  </a:gs>
                  <a:gs pos="52000">
                    <a:schemeClr val="accent2"/>
                  </a:gs>
                  <a:gs pos="97696">
                    <a:schemeClr val="tx2"/>
                  </a:gs>
                  <a:gs pos="70000">
                    <a:schemeClr val="accent3"/>
                  </a:gs>
                  <a:gs pos="18000">
                    <a:schemeClr val="accent1"/>
                  </a:gs>
                  <a:gs pos="86000">
                    <a:schemeClr val="accent4"/>
                  </a:gs>
                </a:gsLst>
                <a:path path="circle">
                  <a:fillToRect t="100000" r="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162" name="자유형 161"/>
              <p:cNvSpPr>
                <a:spLocks/>
              </p:cNvSpPr>
              <p:nvPr/>
            </p:nvSpPr>
            <p:spPr bwMode="auto">
              <a:xfrm>
                <a:off x="6086771" y="2656274"/>
                <a:ext cx="6105229" cy="4201726"/>
              </a:xfrm>
              <a:custGeom>
                <a:avLst/>
                <a:gdLst>
                  <a:gd name="connsiteX0" fmla="*/ 1166440 w 6105229"/>
                  <a:gd name="connsiteY0" fmla="*/ 3671421 h 4201726"/>
                  <a:gd name="connsiteX1" fmla="*/ 1182903 w 6105229"/>
                  <a:gd name="connsiteY1" fmla="*/ 3688888 h 4201726"/>
                  <a:gd name="connsiteX2" fmla="*/ 1168127 w 6105229"/>
                  <a:gd name="connsiteY2" fmla="*/ 3731231 h 4201726"/>
                  <a:gd name="connsiteX3" fmla="*/ 960615 w 6105229"/>
                  <a:gd name="connsiteY3" fmla="*/ 3833560 h 4201726"/>
                  <a:gd name="connsiteX4" fmla="*/ 687572 w 6105229"/>
                  <a:gd name="connsiteY4" fmla="*/ 3964824 h 4201726"/>
                  <a:gd name="connsiteX5" fmla="*/ 606622 w 6105229"/>
                  <a:gd name="connsiteY5" fmla="*/ 4002933 h 4201726"/>
                  <a:gd name="connsiteX6" fmla="*/ 567432 w 6105229"/>
                  <a:gd name="connsiteY6" fmla="*/ 4020576 h 4201726"/>
                  <a:gd name="connsiteX7" fmla="*/ 451148 w 6105229"/>
                  <a:gd name="connsiteY7" fmla="*/ 4075622 h 4201726"/>
                  <a:gd name="connsiteX8" fmla="*/ 440227 w 6105229"/>
                  <a:gd name="connsiteY8" fmla="*/ 4077740 h 4201726"/>
                  <a:gd name="connsiteX9" fmla="*/ 411959 w 6105229"/>
                  <a:gd name="connsiteY9" fmla="*/ 4057979 h 4201726"/>
                  <a:gd name="connsiteX10" fmla="*/ 428020 w 6105229"/>
                  <a:gd name="connsiteY10" fmla="*/ 4015636 h 4201726"/>
                  <a:gd name="connsiteX11" fmla="*/ 544304 w 6105229"/>
                  <a:gd name="connsiteY11" fmla="*/ 3961296 h 4201726"/>
                  <a:gd name="connsiteX12" fmla="*/ 583494 w 6105229"/>
                  <a:gd name="connsiteY12" fmla="*/ 3942947 h 4201726"/>
                  <a:gd name="connsiteX13" fmla="*/ 663800 w 6105229"/>
                  <a:gd name="connsiteY13" fmla="*/ 3904838 h 4201726"/>
                  <a:gd name="connsiteX14" fmla="*/ 936843 w 6105229"/>
                  <a:gd name="connsiteY14" fmla="*/ 3774280 h 4201726"/>
                  <a:gd name="connsiteX15" fmla="*/ 1143713 w 6105229"/>
                  <a:gd name="connsiteY15" fmla="*/ 3671950 h 4201726"/>
                  <a:gd name="connsiteX16" fmla="*/ 1166440 w 6105229"/>
                  <a:gd name="connsiteY16" fmla="*/ 3671421 h 4201726"/>
                  <a:gd name="connsiteX17" fmla="*/ 5865497 w 6105229"/>
                  <a:gd name="connsiteY17" fmla="*/ 2957712 h 4201726"/>
                  <a:gd name="connsiteX18" fmla="*/ 5884098 w 6105229"/>
                  <a:gd name="connsiteY18" fmla="*/ 2971538 h 4201726"/>
                  <a:gd name="connsiteX19" fmla="*/ 5875759 w 6105229"/>
                  <a:gd name="connsiteY19" fmla="*/ 3016626 h 4201726"/>
                  <a:gd name="connsiteX20" fmla="*/ 5653825 w 6105229"/>
                  <a:gd name="connsiteY20" fmla="*/ 3178663 h 4201726"/>
                  <a:gd name="connsiteX21" fmla="*/ 5614698 w 6105229"/>
                  <a:gd name="connsiteY21" fmla="*/ 3206843 h 4201726"/>
                  <a:gd name="connsiteX22" fmla="*/ 5592248 w 6105229"/>
                  <a:gd name="connsiteY22" fmla="*/ 3223047 h 4201726"/>
                  <a:gd name="connsiteX23" fmla="*/ 5319000 w 6105229"/>
                  <a:gd name="connsiteY23" fmla="*/ 3416786 h 4201726"/>
                  <a:gd name="connsiteX24" fmla="*/ 4982250 w 6105229"/>
                  <a:gd name="connsiteY24" fmla="*/ 3649978 h 4201726"/>
                  <a:gd name="connsiteX25" fmla="*/ 4981609 w 6105229"/>
                  <a:gd name="connsiteY25" fmla="*/ 3649978 h 4201726"/>
                  <a:gd name="connsiteX26" fmla="*/ 4687835 w 6105229"/>
                  <a:gd name="connsiteY26" fmla="*/ 3847240 h 4201726"/>
                  <a:gd name="connsiteX27" fmla="*/ 4618560 w 6105229"/>
                  <a:gd name="connsiteY27" fmla="*/ 3893737 h 4201726"/>
                  <a:gd name="connsiteX28" fmla="*/ 4319013 w 6105229"/>
                  <a:gd name="connsiteY28" fmla="*/ 4089590 h 4201726"/>
                  <a:gd name="connsiteX29" fmla="*/ 4318372 w 6105229"/>
                  <a:gd name="connsiteY29" fmla="*/ 4089590 h 4201726"/>
                  <a:gd name="connsiteX30" fmla="*/ 4148163 w 6105229"/>
                  <a:gd name="connsiteY30" fmla="*/ 4197523 h 4201726"/>
                  <a:gd name="connsiteX31" fmla="*/ 4141535 w 6105229"/>
                  <a:gd name="connsiteY31" fmla="*/ 4201726 h 4201726"/>
                  <a:gd name="connsiteX32" fmla="*/ 4024149 w 6105229"/>
                  <a:gd name="connsiteY32" fmla="*/ 4201726 h 4201726"/>
                  <a:gd name="connsiteX33" fmla="*/ 4091631 w 6105229"/>
                  <a:gd name="connsiteY33" fmla="*/ 4158773 h 4201726"/>
                  <a:gd name="connsiteX34" fmla="*/ 4288866 w 6105229"/>
                  <a:gd name="connsiteY34" fmla="*/ 4033230 h 4201726"/>
                  <a:gd name="connsiteX35" fmla="*/ 4588413 w 6105229"/>
                  <a:gd name="connsiteY35" fmla="*/ 3838081 h 4201726"/>
                  <a:gd name="connsiteX36" fmla="*/ 4657046 w 6105229"/>
                  <a:gd name="connsiteY36" fmla="*/ 3792288 h 4201726"/>
                  <a:gd name="connsiteX37" fmla="*/ 4950820 w 6105229"/>
                  <a:gd name="connsiteY37" fmla="*/ 3594322 h 4201726"/>
                  <a:gd name="connsiteX38" fmla="*/ 5100914 w 6105229"/>
                  <a:gd name="connsiteY38" fmla="*/ 3490759 h 4201726"/>
                  <a:gd name="connsiteX39" fmla="*/ 5287570 w 6105229"/>
                  <a:gd name="connsiteY39" fmla="*/ 3361835 h 4201726"/>
                  <a:gd name="connsiteX40" fmla="*/ 5560177 w 6105229"/>
                  <a:gd name="connsiteY40" fmla="*/ 3168095 h 4201726"/>
                  <a:gd name="connsiteX41" fmla="*/ 5582627 w 6105229"/>
                  <a:gd name="connsiteY41" fmla="*/ 3152596 h 4201726"/>
                  <a:gd name="connsiteX42" fmla="*/ 5621113 w 6105229"/>
                  <a:gd name="connsiteY42" fmla="*/ 3124416 h 4201726"/>
                  <a:gd name="connsiteX43" fmla="*/ 5843047 w 6105229"/>
                  <a:gd name="connsiteY43" fmla="*/ 2962379 h 4201726"/>
                  <a:gd name="connsiteX44" fmla="*/ 5865497 w 6105229"/>
                  <a:gd name="connsiteY44" fmla="*/ 2957712 h 4201726"/>
                  <a:gd name="connsiteX45" fmla="*/ 4254259 w 6105229"/>
                  <a:gd name="connsiteY45" fmla="*/ 2725730 h 4201726"/>
                  <a:gd name="connsiteX46" fmla="*/ 4283134 w 6105229"/>
                  <a:gd name="connsiteY46" fmla="*/ 2782216 h 4201726"/>
                  <a:gd name="connsiteX47" fmla="*/ 4078440 w 6105229"/>
                  <a:gd name="connsiteY47" fmla="*/ 2909310 h 4201726"/>
                  <a:gd name="connsiteX48" fmla="*/ 3803162 w 6105229"/>
                  <a:gd name="connsiteY48" fmla="*/ 3075945 h 4201726"/>
                  <a:gd name="connsiteX49" fmla="*/ 3802520 w 6105229"/>
                  <a:gd name="connsiteY49" fmla="*/ 3076651 h 4201726"/>
                  <a:gd name="connsiteX50" fmla="*/ 3565743 w 6105229"/>
                  <a:gd name="connsiteY50" fmla="*/ 3217160 h 4201726"/>
                  <a:gd name="connsiteX51" fmla="*/ 3546492 w 6105229"/>
                  <a:gd name="connsiteY51" fmla="*/ 3228457 h 4201726"/>
                  <a:gd name="connsiteX52" fmla="*/ 3509275 w 6105229"/>
                  <a:gd name="connsiteY52" fmla="*/ 3250346 h 4201726"/>
                  <a:gd name="connsiteX53" fmla="*/ 3232072 w 6105229"/>
                  <a:gd name="connsiteY53" fmla="*/ 3411331 h 4201726"/>
                  <a:gd name="connsiteX54" fmla="*/ 3211539 w 6105229"/>
                  <a:gd name="connsiteY54" fmla="*/ 3422628 h 4201726"/>
                  <a:gd name="connsiteX55" fmla="*/ 2963211 w 6105229"/>
                  <a:gd name="connsiteY55" fmla="*/ 3563844 h 4201726"/>
                  <a:gd name="connsiteX56" fmla="*/ 2713600 w 6105229"/>
                  <a:gd name="connsiteY56" fmla="*/ 3702235 h 4201726"/>
                  <a:gd name="connsiteX57" fmla="*/ 2613499 w 6105229"/>
                  <a:gd name="connsiteY57" fmla="*/ 3757309 h 4201726"/>
                  <a:gd name="connsiteX58" fmla="*/ 2376721 w 6105229"/>
                  <a:gd name="connsiteY58" fmla="*/ 3885815 h 4201726"/>
                  <a:gd name="connsiteX59" fmla="*/ 2138018 w 6105229"/>
                  <a:gd name="connsiteY59" fmla="*/ 4012203 h 4201726"/>
                  <a:gd name="connsiteX60" fmla="*/ 2137377 w 6105229"/>
                  <a:gd name="connsiteY60" fmla="*/ 4012203 h 4201726"/>
                  <a:gd name="connsiteX61" fmla="*/ 2119411 w 6105229"/>
                  <a:gd name="connsiteY61" fmla="*/ 4021382 h 4201726"/>
                  <a:gd name="connsiteX62" fmla="*/ 2087326 w 6105229"/>
                  <a:gd name="connsiteY62" fmla="*/ 4039034 h 4201726"/>
                  <a:gd name="connsiteX63" fmla="*/ 1865307 w 6105229"/>
                  <a:gd name="connsiteY63" fmla="*/ 4153418 h 4201726"/>
                  <a:gd name="connsiteX64" fmla="*/ 1837715 w 6105229"/>
                  <a:gd name="connsiteY64" fmla="*/ 4167540 h 4201726"/>
                  <a:gd name="connsiteX65" fmla="*/ 1792156 w 6105229"/>
                  <a:gd name="connsiteY65" fmla="*/ 4190840 h 4201726"/>
                  <a:gd name="connsiteX66" fmla="*/ 1770670 w 6105229"/>
                  <a:gd name="connsiteY66" fmla="*/ 4201726 h 4201726"/>
                  <a:gd name="connsiteX67" fmla="*/ 1629536 w 6105229"/>
                  <a:gd name="connsiteY67" fmla="*/ 4201726 h 4201726"/>
                  <a:gd name="connsiteX68" fmla="*/ 1648269 w 6105229"/>
                  <a:gd name="connsiteY68" fmla="*/ 4192309 h 4201726"/>
                  <a:gd name="connsiteX69" fmla="*/ 1767773 w 6105229"/>
                  <a:gd name="connsiteY69" fmla="*/ 4132236 h 4201726"/>
                  <a:gd name="connsiteX70" fmla="*/ 1812691 w 6105229"/>
                  <a:gd name="connsiteY70" fmla="*/ 4108935 h 4201726"/>
                  <a:gd name="connsiteX71" fmla="*/ 1839641 w 6105229"/>
                  <a:gd name="connsiteY71" fmla="*/ 4094814 h 4201726"/>
                  <a:gd name="connsiteX72" fmla="*/ 2061659 w 6105229"/>
                  <a:gd name="connsiteY72" fmla="*/ 3979723 h 4201726"/>
                  <a:gd name="connsiteX73" fmla="*/ 2093743 w 6105229"/>
                  <a:gd name="connsiteY73" fmla="*/ 3962777 h 4201726"/>
                  <a:gd name="connsiteX74" fmla="*/ 2111711 w 6105229"/>
                  <a:gd name="connsiteY74" fmla="*/ 3953598 h 4201726"/>
                  <a:gd name="connsiteX75" fmla="*/ 2358112 w 6105229"/>
                  <a:gd name="connsiteY75" fmla="*/ 3823680 h 4201726"/>
                  <a:gd name="connsiteX76" fmla="*/ 2587190 w 6105229"/>
                  <a:gd name="connsiteY76" fmla="*/ 3698705 h 4201726"/>
                  <a:gd name="connsiteX77" fmla="*/ 2687291 w 6105229"/>
                  <a:gd name="connsiteY77" fmla="*/ 3644337 h 4201726"/>
                  <a:gd name="connsiteX78" fmla="*/ 2936261 w 6105229"/>
                  <a:gd name="connsiteY78" fmla="*/ 3505945 h 4201726"/>
                  <a:gd name="connsiteX79" fmla="*/ 3215389 w 6105229"/>
                  <a:gd name="connsiteY79" fmla="*/ 3347784 h 4201726"/>
                  <a:gd name="connsiteX80" fmla="*/ 3481683 w 6105229"/>
                  <a:gd name="connsiteY80" fmla="*/ 3193153 h 4201726"/>
                  <a:gd name="connsiteX81" fmla="*/ 3518259 w 6105229"/>
                  <a:gd name="connsiteY81" fmla="*/ 3171265 h 4201726"/>
                  <a:gd name="connsiteX82" fmla="*/ 3538151 w 6105229"/>
                  <a:gd name="connsiteY82" fmla="*/ 3159968 h 4201726"/>
                  <a:gd name="connsiteX83" fmla="*/ 3774928 w 6105229"/>
                  <a:gd name="connsiteY83" fmla="*/ 3019458 h 4201726"/>
                  <a:gd name="connsiteX84" fmla="*/ 4049565 w 6105229"/>
                  <a:gd name="connsiteY84" fmla="*/ 2852118 h 4201726"/>
                  <a:gd name="connsiteX85" fmla="*/ 4142607 w 6105229"/>
                  <a:gd name="connsiteY85" fmla="*/ 2794926 h 4201726"/>
                  <a:gd name="connsiteX86" fmla="*/ 4254259 w 6105229"/>
                  <a:gd name="connsiteY86" fmla="*/ 2725730 h 4201726"/>
                  <a:gd name="connsiteX87" fmla="*/ 6105229 w 6105229"/>
                  <a:gd name="connsiteY87" fmla="*/ 2555580 h 4201726"/>
                  <a:gd name="connsiteX88" fmla="*/ 6105229 w 6105229"/>
                  <a:gd name="connsiteY88" fmla="*/ 2630392 h 4201726"/>
                  <a:gd name="connsiteX89" fmla="*/ 6099895 w 6105229"/>
                  <a:gd name="connsiteY89" fmla="*/ 2632347 h 4201726"/>
                  <a:gd name="connsiteX90" fmla="*/ 6074213 w 6105229"/>
                  <a:gd name="connsiteY90" fmla="*/ 2618228 h 4201726"/>
                  <a:gd name="connsiteX91" fmla="*/ 6081918 w 6105229"/>
                  <a:gd name="connsiteY91" fmla="*/ 2573048 h 4201726"/>
                  <a:gd name="connsiteX92" fmla="*/ 6105229 w 6105229"/>
                  <a:gd name="connsiteY92" fmla="*/ 1304686 h 4201726"/>
                  <a:gd name="connsiteX93" fmla="*/ 6105229 w 6105229"/>
                  <a:gd name="connsiteY93" fmla="*/ 1380498 h 4201726"/>
                  <a:gd name="connsiteX94" fmla="*/ 5942590 w 6105229"/>
                  <a:gd name="connsiteY94" fmla="*/ 1489896 h 4201726"/>
                  <a:gd name="connsiteX95" fmla="*/ 5579720 w 6105229"/>
                  <a:gd name="connsiteY95" fmla="*/ 1733929 h 4201726"/>
                  <a:gd name="connsiteX96" fmla="*/ 5386404 w 6105229"/>
                  <a:gd name="connsiteY96" fmla="*/ 1862999 h 4201726"/>
                  <a:gd name="connsiteX97" fmla="*/ 5211071 w 6105229"/>
                  <a:gd name="connsiteY97" fmla="*/ 1979373 h 4201726"/>
                  <a:gd name="connsiteX98" fmla="*/ 5108311 w 6105229"/>
                  <a:gd name="connsiteY98" fmla="*/ 2047786 h 4201726"/>
                  <a:gd name="connsiteX99" fmla="*/ 5056932 w 6105229"/>
                  <a:gd name="connsiteY99" fmla="*/ 2081641 h 4201726"/>
                  <a:gd name="connsiteX100" fmla="*/ 5038949 w 6105229"/>
                  <a:gd name="connsiteY100" fmla="*/ 2092925 h 4201726"/>
                  <a:gd name="connsiteX101" fmla="*/ 4925271 w 6105229"/>
                  <a:gd name="connsiteY101" fmla="*/ 2167687 h 4201726"/>
                  <a:gd name="connsiteX102" fmla="*/ 4803886 w 6105229"/>
                  <a:gd name="connsiteY102" fmla="*/ 2247385 h 4201726"/>
                  <a:gd name="connsiteX103" fmla="*/ 4740304 w 6105229"/>
                  <a:gd name="connsiteY103" fmla="*/ 2288293 h 4201726"/>
                  <a:gd name="connsiteX104" fmla="*/ 4700485 w 6105229"/>
                  <a:gd name="connsiteY104" fmla="*/ 2313683 h 4201726"/>
                  <a:gd name="connsiteX105" fmla="*/ 4660023 w 6105229"/>
                  <a:gd name="connsiteY105" fmla="*/ 2302399 h 4201726"/>
                  <a:gd name="connsiteX106" fmla="*/ 4670941 w 6105229"/>
                  <a:gd name="connsiteY106" fmla="*/ 2257965 h 4201726"/>
                  <a:gd name="connsiteX107" fmla="*/ 4710761 w 6105229"/>
                  <a:gd name="connsiteY107" fmla="*/ 2231869 h 4201726"/>
                  <a:gd name="connsiteX108" fmla="*/ 4773701 w 6105229"/>
                  <a:gd name="connsiteY108" fmla="*/ 2191667 h 4201726"/>
                  <a:gd name="connsiteX109" fmla="*/ 4895085 w 6105229"/>
                  <a:gd name="connsiteY109" fmla="*/ 2111968 h 4201726"/>
                  <a:gd name="connsiteX110" fmla="*/ 5008763 w 6105229"/>
                  <a:gd name="connsiteY110" fmla="*/ 2037912 h 4201726"/>
                  <a:gd name="connsiteX111" fmla="*/ 5026746 w 6105229"/>
                  <a:gd name="connsiteY111" fmla="*/ 2025922 h 4201726"/>
                  <a:gd name="connsiteX112" fmla="*/ 5078126 w 6105229"/>
                  <a:gd name="connsiteY112" fmla="*/ 1992068 h 4201726"/>
                  <a:gd name="connsiteX113" fmla="*/ 5180885 w 6105229"/>
                  <a:gd name="connsiteY113" fmla="*/ 1924359 h 4201726"/>
                  <a:gd name="connsiteX114" fmla="*/ 5355576 w 6105229"/>
                  <a:gd name="connsiteY114" fmla="*/ 1807985 h 4201726"/>
                  <a:gd name="connsiteX115" fmla="*/ 5548893 w 6105229"/>
                  <a:gd name="connsiteY115" fmla="*/ 1678211 h 4201726"/>
                  <a:gd name="connsiteX116" fmla="*/ 5911762 w 6105229"/>
                  <a:gd name="connsiteY116" fmla="*/ 1434883 h 4201726"/>
                  <a:gd name="connsiteX117" fmla="*/ 6105229 w 6105229"/>
                  <a:gd name="connsiteY117" fmla="*/ 0 h 4201726"/>
                  <a:gd name="connsiteX118" fmla="*/ 6105229 w 6105229"/>
                  <a:gd name="connsiteY118" fmla="*/ 74317 h 4201726"/>
                  <a:gd name="connsiteX119" fmla="*/ 5919182 w 6105229"/>
                  <a:gd name="connsiteY119" fmla="*/ 188953 h 4201726"/>
                  <a:gd name="connsiteX120" fmla="*/ 5567482 w 6105229"/>
                  <a:gd name="connsiteY120" fmla="*/ 407534 h 4201726"/>
                  <a:gd name="connsiteX121" fmla="*/ 5062164 w 6105229"/>
                  <a:gd name="connsiteY121" fmla="*/ 723675 h 4201726"/>
                  <a:gd name="connsiteX122" fmla="*/ 4128577 w 6105229"/>
                  <a:gd name="connsiteY122" fmla="*/ 1305852 h 4201726"/>
                  <a:gd name="connsiteX123" fmla="*/ 2667841 w 6105229"/>
                  <a:gd name="connsiteY123" fmla="*/ 2180883 h 4201726"/>
                  <a:gd name="connsiteX124" fmla="*/ 1982100 w 6105229"/>
                  <a:gd name="connsiteY124" fmla="*/ 2564062 h 4201726"/>
                  <a:gd name="connsiteX125" fmla="*/ 1358637 w 6105229"/>
                  <a:gd name="connsiteY125" fmla="*/ 2891493 h 4201726"/>
                  <a:gd name="connsiteX126" fmla="*/ 1216096 w 6105229"/>
                  <a:gd name="connsiteY126" fmla="*/ 2963471 h 4201726"/>
                  <a:gd name="connsiteX127" fmla="*/ 1078691 w 6105229"/>
                  <a:gd name="connsiteY127" fmla="*/ 3030510 h 4201726"/>
                  <a:gd name="connsiteX128" fmla="*/ 992651 w 6105229"/>
                  <a:gd name="connsiteY128" fmla="*/ 3072145 h 4201726"/>
                  <a:gd name="connsiteX129" fmla="*/ 948348 w 6105229"/>
                  <a:gd name="connsiteY129" fmla="*/ 3094021 h 4201726"/>
                  <a:gd name="connsiteX130" fmla="*/ 925875 w 6105229"/>
                  <a:gd name="connsiteY130" fmla="*/ 3104606 h 4201726"/>
                  <a:gd name="connsiteX131" fmla="*/ 885423 w 6105229"/>
                  <a:gd name="connsiteY131" fmla="*/ 3124364 h 4201726"/>
                  <a:gd name="connsiteX132" fmla="*/ 724262 w 6105229"/>
                  <a:gd name="connsiteY132" fmla="*/ 3199871 h 4201726"/>
                  <a:gd name="connsiteX133" fmla="*/ 707567 w 6105229"/>
                  <a:gd name="connsiteY133" fmla="*/ 3207633 h 4201726"/>
                  <a:gd name="connsiteX134" fmla="*/ 599055 w 6105229"/>
                  <a:gd name="connsiteY134" fmla="*/ 3257736 h 4201726"/>
                  <a:gd name="connsiteX135" fmla="*/ 524573 w 6105229"/>
                  <a:gd name="connsiteY135" fmla="*/ 3291608 h 4201726"/>
                  <a:gd name="connsiteX136" fmla="*/ 498891 w 6105229"/>
                  <a:gd name="connsiteY136" fmla="*/ 3303605 h 4201726"/>
                  <a:gd name="connsiteX137" fmla="*/ 407073 w 6105229"/>
                  <a:gd name="connsiteY137" fmla="*/ 3344533 h 4201726"/>
                  <a:gd name="connsiteX138" fmla="*/ 251690 w 6105229"/>
                  <a:gd name="connsiteY138" fmla="*/ 3412278 h 4201726"/>
                  <a:gd name="connsiteX139" fmla="*/ 204817 w 6105229"/>
                  <a:gd name="connsiteY139" fmla="*/ 3432742 h 4201726"/>
                  <a:gd name="connsiteX140" fmla="*/ 188766 w 6105229"/>
                  <a:gd name="connsiteY140" fmla="*/ 3439799 h 4201726"/>
                  <a:gd name="connsiteX141" fmla="*/ 64843 w 6105229"/>
                  <a:gd name="connsiteY141" fmla="*/ 3492724 h 4201726"/>
                  <a:gd name="connsiteX142" fmla="*/ 39802 w 6105229"/>
                  <a:gd name="connsiteY142" fmla="*/ 3502604 h 4201726"/>
                  <a:gd name="connsiteX143" fmla="*/ 30171 w 6105229"/>
                  <a:gd name="connsiteY143" fmla="*/ 3504721 h 4201726"/>
                  <a:gd name="connsiteX144" fmla="*/ 1920 w 6105229"/>
                  <a:gd name="connsiteY144" fmla="*/ 3483550 h 4201726"/>
                  <a:gd name="connsiteX145" fmla="*/ 19255 w 6105229"/>
                  <a:gd name="connsiteY145" fmla="*/ 3441916 h 4201726"/>
                  <a:gd name="connsiteX146" fmla="*/ 43654 w 6105229"/>
                  <a:gd name="connsiteY146" fmla="*/ 3432037 h 4201726"/>
                  <a:gd name="connsiteX147" fmla="*/ 167576 w 6105229"/>
                  <a:gd name="connsiteY147" fmla="*/ 3379111 h 4201726"/>
                  <a:gd name="connsiteX148" fmla="*/ 183628 w 6105229"/>
                  <a:gd name="connsiteY148" fmla="*/ 3372055 h 4201726"/>
                  <a:gd name="connsiteX149" fmla="*/ 229858 w 6105229"/>
                  <a:gd name="connsiteY149" fmla="*/ 3352296 h 4201726"/>
                  <a:gd name="connsiteX150" fmla="*/ 385242 w 6105229"/>
                  <a:gd name="connsiteY150" fmla="*/ 3284552 h 4201726"/>
                  <a:gd name="connsiteX151" fmla="*/ 476417 w 6105229"/>
                  <a:gd name="connsiteY151" fmla="*/ 3242917 h 4201726"/>
                  <a:gd name="connsiteX152" fmla="*/ 502102 w 6105229"/>
                  <a:gd name="connsiteY152" fmla="*/ 3231626 h 4201726"/>
                  <a:gd name="connsiteX153" fmla="*/ 576582 w 6105229"/>
                  <a:gd name="connsiteY153" fmla="*/ 3197754 h 4201726"/>
                  <a:gd name="connsiteX154" fmla="*/ 713346 w 6105229"/>
                  <a:gd name="connsiteY154" fmla="*/ 3134949 h 4201726"/>
                  <a:gd name="connsiteX155" fmla="*/ 861667 w 6105229"/>
                  <a:gd name="connsiteY155" fmla="*/ 3064382 h 4201726"/>
                  <a:gd name="connsiteX156" fmla="*/ 902118 w 6105229"/>
                  <a:gd name="connsiteY156" fmla="*/ 3045329 h 4201726"/>
                  <a:gd name="connsiteX157" fmla="*/ 924590 w 6105229"/>
                  <a:gd name="connsiteY157" fmla="*/ 3034744 h 4201726"/>
                  <a:gd name="connsiteX158" fmla="*/ 968895 w 6105229"/>
                  <a:gd name="connsiteY158" fmla="*/ 3012868 h 4201726"/>
                  <a:gd name="connsiteX159" fmla="*/ 1054292 w 6105229"/>
                  <a:gd name="connsiteY159" fmla="*/ 2971234 h 4201726"/>
                  <a:gd name="connsiteX160" fmla="*/ 1191697 w 6105229"/>
                  <a:gd name="connsiteY160" fmla="*/ 2904195 h 4201726"/>
                  <a:gd name="connsiteX161" fmla="*/ 1334238 w 6105229"/>
                  <a:gd name="connsiteY161" fmla="*/ 2832217 h 4201726"/>
                  <a:gd name="connsiteX162" fmla="*/ 1955773 w 6105229"/>
                  <a:gd name="connsiteY162" fmla="*/ 2506197 h 4201726"/>
                  <a:gd name="connsiteX163" fmla="*/ 2640232 w 6105229"/>
                  <a:gd name="connsiteY163" fmla="*/ 2123724 h 4201726"/>
                  <a:gd name="connsiteX164" fmla="*/ 4099683 w 6105229"/>
                  <a:gd name="connsiteY164" fmla="*/ 1249399 h 4201726"/>
                  <a:gd name="connsiteX165" fmla="*/ 5033270 w 6105229"/>
                  <a:gd name="connsiteY165" fmla="*/ 667221 h 4201726"/>
                  <a:gd name="connsiteX166" fmla="*/ 5537947 w 6105229"/>
                  <a:gd name="connsiteY166" fmla="*/ 351081 h 4201726"/>
                  <a:gd name="connsiteX167" fmla="*/ 5889967 w 6105229"/>
                  <a:gd name="connsiteY167" fmla="*/ 132500 h 420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105229" h="4201726">
                    <a:moveTo>
                      <a:pt x="1166440" y="3671421"/>
                    </a:moveTo>
                    <a:cubicBezTo>
                      <a:pt x="1173587" y="3674420"/>
                      <a:pt x="1179692" y="3680419"/>
                      <a:pt x="1182903" y="3688888"/>
                    </a:cubicBezTo>
                    <a:cubicBezTo>
                      <a:pt x="1189327" y="3705119"/>
                      <a:pt x="1182903" y="3724174"/>
                      <a:pt x="1168127" y="3731231"/>
                    </a:cubicBezTo>
                    <a:cubicBezTo>
                      <a:pt x="960615" y="3833560"/>
                      <a:pt x="960615" y="3833560"/>
                      <a:pt x="960615" y="3833560"/>
                    </a:cubicBezTo>
                    <a:cubicBezTo>
                      <a:pt x="687572" y="3964824"/>
                      <a:pt x="687572" y="3964824"/>
                      <a:pt x="687572" y="3964824"/>
                    </a:cubicBezTo>
                    <a:cubicBezTo>
                      <a:pt x="658661" y="3978233"/>
                      <a:pt x="632320" y="3990936"/>
                      <a:pt x="606622" y="4002933"/>
                    </a:cubicBezTo>
                    <a:cubicBezTo>
                      <a:pt x="593130" y="4009285"/>
                      <a:pt x="579640" y="4014930"/>
                      <a:pt x="567432" y="4020576"/>
                    </a:cubicBezTo>
                    <a:cubicBezTo>
                      <a:pt x="451148" y="4075622"/>
                      <a:pt x="451148" y="4075622"/>
                      <a:pt x="451148" y="4075622"/>
                    </a:cubicBezTo>
                    <a:cubicBezTo>
                      <a:pt x="447293" y="4077034"/>
                      <a:pt x="444082" y="4077740"/>
                      <a:pt x="440227" y="4077740"/>
                    </a:cubicBezTo>
                    <a:cubicBezTo>
                      <a:pt x="428662" y="4078445"/>
                      <a:pt x="417098" y="4070682"/>
                      <a:pt x="411959" y="4057979"/>
                    </a:cubicBezTo>
                    <a:cubicBezTo>
                      <a:pt x="406177" y="4041748"/>
                      <a:pt x="412602" y="4022693"/>
                      <a:pt x="428020" y="4015636"/>
                    </a:cubicBezTo>
                    <a:cubicBezTo>
                      <a:pt x="544304" y="3961296"/>
                      <a:pt x="544304" y="3961296"/>
                      <a:pt x="544304" y="3961296"/>
                    </a:cubicBezTo>
                    <a:cubicBezTo>
                      <a:pt x="556510" y="3954944"/>
                      <a:pt x="570002" y="3949298"/>
                      <a:pt x="583494" y="3942947"/>
                    </a:cubicBezTo>
                    <a:cubicBezTo>
                      <a:pt x="609192" y="3930950"/>
                      <a:pt x="635532" y="3918247"/>
                      <a:pt x="663800" y="3904838"/>
                    </a:cubicBezTo>
                    <a:cubicBezTo>
                      <a:pt x="936843" y="3774280"/>
                      <a:pt x="936843" y="3774280"/>
                      <a:pt x="936843" y="3774280"/>
                    </a:cubicBezTo>
                    <a:cubicBezTo>
                      <a:pt x="1143713" y="3671950"/>
                      <a:pt x="1143713" y="3671950"/>
                      <a:pt x="1143713" y="3671950"/>
                    </a:cubicBezTo>
                    <a:cubicBezTo>
                      <a:pt x="1151101" y="3668422"/>
                      <a:pt x="1159294" y="3668422"/>
                      <a:pt x="1166440" y="3671421"/>
                    </a:cubicBezTo>
                    <a:close/>
                    <a:moveTo>
                      <a:pt x="5865497" y="2957712"/>
                    </a:moveTo>
                    <a:cubicBezTo>
                      <a:pt x="5872873" y="2959385"/>
                      <a:pt x="5879608" y="2964140"/>
                      <a:pt x="5884098" y="2971538"/>
                    </a:cubicBezTo>
                    <a:cubicBezTo>
                      <a:pt x="5893078" y="2986333"/>
                      <a:pt x="5889871" y="3006763"/>
                      <a:pt x="5875759" y="3016626"/>
                    </a:cubicBezTo>
                    <a:cubicBezTo>
                      <a:pt x="5653825" y="3178663"/>
                      <a:pt x="5653825" y="3178663"/>
                      <a:pt x="5653825" y="3178663"/>
                    </a:cubicBezTo>
                    <a:cubicBezTo>
                      <a:pt x="5640997" y="3187822"/>
                      <a:pt x="5628168" y="3196980"/>
                      <a:pt x="5614698" y="3206843"/>
                    </a:cubicBezTo>
                    <a:cubicBezTo>
                      <a:pt x="5607001" y="3211775"/>
                      <a:pt x="5599304" y="3217411"/>
                      <a:pt x="5592248" y="3223047"/>
                    </a:cubicBezTo>
                    <a:cubicBezTo>
                      <a:pt x="5319000" y="3416786"/>
                      <a:pt x="5319000" y="3416786"/>
                      <a:pt x="5319000" y="3416786"/>
                    </a:cubicBezTo>
                    <a:cubicBezTo>
                      <a:pt x="4982250" y="3649978"/>
                      <a:pt x="4982250" y="3649978"/>
                      <a:pt x="4982250" y="3649978"/>
                    </a:cubicBezTo>
                    <a:cubicBezTo>
                      <a:pt x="4981609" y="3649978"/>
                      <a:pt x="4981609" y="3649978"/>
                      <a:pt x="4981609" y="3649978"/>
                    </a:cubicBezTo>
                    <a:cubicBezTo>
                      <a:pt x="4687835" y="3847240"/>
                      <a:pt x="4687835" y="3847240"/>
                      <a:pt x="4687835" y="3847240"/>
                    </a:cubicBezTo>
                    <a:cubicBezTo>
                      <a:pt x="4665385" y="3862739"/>
                      <a:pt x="4641652" y="3878238"/>
                      <a:pt x="4618560" y="3893737"/>
                    </a:cubicBezTo>
                    <a:cubicBezTo>
                      <a:pt x="4319013" y="4089590"/>
                      <a:pt x="4319013" y="4089590"/>
                      <a:pt x="4319013" y="4089590"/>
                    </a:cubicBezTo>
                    <a:cubicBezTo>
                      <a:pt x="4318372" y="4089590"/>
                      <a:pt x="4318372" y="4089590"/>
                      <a:pt x="4318372" y="4089590"/>
                    </a:cubicBezTo>
                    <a:cubicBezTo>
                      <a:pt x="4244768" y="4136264"/>
                      <a:pt x="4189566" y="4171269"/>
                      <a:pt x="4148163" y="4197523"/>
                    </a:cubicBezTo>
                    <a:lnTo>
                      <a:pt x="4141535" y="4201726"/>
                    </a:lnTo>
                    <a:lnTo>
                      <a:pt x="4024149" y="4201726"/>
                    </a:lnTo>
                    <a:lnTo>
                      <a:pt x="4091631" y="4158773"/>
                    </a:lnTo>
                    <a:cubicBezTo>
                      <a:pt x="4288866" y="4033230"/>
                      <a:pt x="4288866" y="4033230"/>
                      <a:pt x="4288866" y="4033230"/>
                    </a:cubicBezTo>
                    <a:cubicBezTo>
                      <a:pt x="4588413" y="3838081"/>
                      <a:pt x="4588413" y="3838081"/>
                      <a:pt x="4588413" y="3838081"/>
                    </a:cubicBezTo>
                    <a:cubicBezTo>
                      <a:pt x="4610863" y="3823287"/>
                      <a:pt x="4633313" y="3807788"/>
                      <a:pt x="4657046" y="3792288"/>
                    </a:cubicBezTo>
                    <a:cubicBezTo>
                      <a:pt x="4950820" y="3594322"/>
                      <a:pt x="4950820" y="3594322"/>
                      <a:pt x="4950820" y="3594322"/>
                    </a:cubicBezTo>
                    <a:cubicBezTo>
                      <a:pt x="5100914" y="3490759"/>
                      <a:pt x="5100914" y="3490759"/>
                      <a:pt x="5100914" y="3490759"/>
                    </a:cubicBezTo>
                    <a:cubicBezTo>
                      <a:pt x="5287570" y="3361835"/>
                      <a:pt x="5287570" y="3361835"/>
                      <a:pt x="5287570" y="3361835"/>
                    </a:cubicBezTo>
                    <a:cubicBezTo>
                      <a:pt x="5560177" y="3168095"/>
                      <a:pt x="5560177" y="3168095"/>
                      <a:pt x="5560177" y="3168095"/>
                    </a:cubicBezTo>
                    <a:cubicBezTo>
                      <a:pt x="5567233" y="3163164"/>
                      <a:pt x="5574930" y="3157528"/>
                      <a:pt x="5582627" y="3152596"/>
                    </a:cubicBezTo>
                    <a:cubicBezTo>
                      <a:pt x="5596097" y="3142733"/>
                      <a:pt x="5608925" y="3133575"/>
                      <a:pt x="5621113" y="3124416"/>
                    </a:cubicBezTo>
                    <a:cubicBezTo>
                      <a:pt x="5843047" y="2962379"/>
                      <a:pt x="5843047" y="2962379"/>
                      <a:pt x="5843047" y="2962379"/>
                    </a:cubicBezTo>
                    <a:cubicBezTo>
                      <a:pt x="5850103" y="2957448"/>
                      <a:pt x="5858120" y="2956039"/>
                      <a:pt x="5865497" y="2957712"/>
                    </a:cubicBezTo>
                    <a:close/>
                    <a:moveTo>
                      <a:pt x="4254259" y="2725730"/>
                    </a:moveTo>
                    <a:cubicBezTo>
                      <a:pt x="4283134" y="2782216"/>
                      <a:pt x="4283134" y="2782216"/>
                      <a:pt x="4283134" y="2782216"/>
                    </a:cubicBezTo>
                    <a:cubicBezTo>
                      <a:pt x="4078440" y="2909310"/>
                      <a:pt x="4078440" y="2909310"/>
                      <a:pt x="4078440" y="2909310"/>
                    </a:cubicBezTo>
                    <a:cubicBezTo>
                      <a:pt x="3803162" y="3075945"/>
                      <a:pt x="3803162" y="3075945"/>
                      <a:pt x="3803162" y="3075945"/>
                    </a:cubicBezTo>
                    <a:cubicBezTo>
                      <a:pt x="3803162" y="3076651"/>
                      <a:pt x="3803162" y="3076651"/>
                      <a:pt x="3802520" y="3076651"/>
                    </a:cubicBezTo>
                    <a:cubicBezTo>
                      <a:pt x="3565743" y="3217160"/>
                      <a:pt x="3565743" y="3217160"/>
                      <a:pt x="3565743" y="3217160"/>
                    </a:cubicBezTo>
                    <a:cubicBezTo>
                      <a:pt x="3559326" y="3220690"/>
                      <a:pt x="3552909" y="3224927"/>
                      <a:pt x="3546492" y="3228457"/>
                    </a:cubicBezTo>
                    <a:cubicBezTo>
                      <a:pt x="3534301" y="3235518"/>
                      <a:pt x="3521467" y="3243285"/>
                      <a:pt x="3509275" y="3250346"/>
                    </a:cubicBezTo>
                    <a:cubicBezTo>
                      <a:pt x="3232072" y="3411331"/>
                      <a:pt x="3232072" y="3411331"/>
                      <a:pt x="3232072" y="3411331"/>
                    </a:cubicBezTo>
                    <a:cubicBezTo>
                      <a:pt x="3211539" y="3422628"/>
                      <a:pt x="3211539" y="3422628"/>
                      <a:pt x="3211539" y="3422628"/>
                    </a:cubicBezTo>
                    <a:cubicBezTo>
                      <a:pt x="2963211" y="3563844"/>
                      <a:pt x="2963211" y="3563844"/>
                      <a:pt x="2963211" y="3563844"/>
                    </a:cubicBezTo>
                    <a:cubicBezTo>
                      <a:pt x="2713600" y="3702235"/>
                      <a:pt x="2713600" y="3702235"/>
                      <a:pt x="2713600" y="3702235"/>
                    </a:cubicBezTo>
                    <a:cubicBezTo>
                      <a:pt x="2680233" y="3721299"/>
                      <a:pt x="2646224" y="3739657"/>
                      <a:pt x="2613499" y="3757309"/>
                    </a:cubicBezTo>
                    <a:cubicBezTo>
                      <a:pt x="2376721" y="3885815"/>
                      <a:pt x="2376721" y="3885815"/>
                      <a:pt x="2376721" y="3885815"/>
                    </a:cubicBezTo>
                    <a:cubicBezTo>
                      <a:pt x="2138018" y="4012203"/>
                      <a:pt x="2138018" y="4012203"/>
                      <a:pt x="2138018" y="4012203"/>
                    </a:cubicBezTo>
                    <a:cubicBezTo>
                      <a:pt x="2138018" y="4012203"/>
                      <a:pt x="2137377" y="4012203"/>
                      <a:pt x="2137377" y="4012203"/>
                    </a:cubicBezTo>
                    <a:cubicBezTo>
                      <a:pt x="2131603" y="4015027"/>
                      <a:pt x="2125828" y="4018557"/>
                      <a:pt x="2119411" y="4021382"/>
                    </a:cubicBezTo>
                    <a:cubicBezTo>
                      <a:pt x="2108502" y="4027736"/>
                      <a:pt x="2097593" y="4033385"/>
                      <a:pt x="2087326" y="4039034"/>
                    </a:cubicBezTo>
                    <a:cubicBezTo>
                      <a:pt x="1865307" y="4153418"/>
                      <a:pt x="1865307" y="4153418"/>
                      <a:pt x="1865307" y="4153418"/>
                    </a:cubicBezTo>
                    <a:cubicBezTo>
                      <a:pt x="1855682" y="4158361"/>
                      <a:pt x="1846699" y="4163303"/>
                      <a:pt x="1837715" y="4167540"/>
                    </a:cubicBezTo>
                    <a:cubicBezTo>
                      <a:pt x="1821673" y="4176013"/>
                      <a:pt x="1806916" y="4183780"/>
                      <a:pt x="1792156" y="4190840"/>
                    </a:cubicBezTo>
                    <a:lnTo>
                      <a:pt x="1770670" y="4201726"/>
                    </a:lnTo>
                    <a:lnTo>
                      <a:pt x="1629536" y="4201726"/>
                    </a:lnTo>
                    <a:lnTo>
                      <a:pt x="1648269" y="4192309"/>
                    </a:lnTo>
                    <a:cubicBezTo>
                      <a:pt x="1767773" y="4132236"/>
                      <a:pt x="1767773" y="4132236"/>
                      <a:pt x="1767773" y="4132236"/>
                    </a:cubicBezTo>
                    <a:cubicBezTo>
                      <a:pt x="1781889" y="4125175"/>
                      <a:pt x="1796649" y="4117408"/>
                      <a:pt x="1812691" y="4108935"/>
                    </a:cubicBezTo>
                    <a:cubicBezTo>
                      <a:pt x="1821673" y="4103993"/>
                      <a:pt x="1830658" y="4099756"/>
                      <a:pt x="1839641" y="4094814"/>
                    </a:cubicBezTo>
                    <a:cubicBezTo>
                      <a:pt x="2061659" y="3979723"/>
                      <a:pt x="2061659" y="3979723"/>
                      <a:pt x="2061659" y="3979723"/>
                    </a:cubicBezTo>
                    <a:cubicBezTo>
                      <a:pt x="2072569" y="3974781"/>
                      <a:pt x="2083476" y="3969132"/>
                      <a:pt x="2093743" y="3962777"/>
                    </a:cubicBezTo>
                    <a:cubicBezTo>
                      <a:pt x="2100160" y="3959953"/>
                      <a:pt x="2105936" y="3956423"/>
                      <a:pt x="2111711" y="3953598"/>
                    </a:cubicBezTo>
                    <a:cubicBezTo>
                      <a:pt x="2358112" y="3823680"/>
                      <a:pt x="2358112" y="3823680"/>
                      <a:pt x="2358112" y="3823680"/>
                    </a:cubicBezTo>
                    <a:cubicBezTo>
                      <a:pt x="2587190" y="3698705"/>
                      <a:pt x="2587190" y="3698705"/>
                      <a:pt x="2587190" y="3698705"/>
                    </a:cubicBezTo>
                    <a:cubicBezTo>
                      <a:pt x="2619915" y="3681053"/>
                      <a:pt x="2653924" y="3662695"/>
                      <a:pt x="2687291" y="3644337"/>
                    </a:cubicBezTo>
                    <a:cubicBezTo>
                      <a:pt x="2936261" y="3505945"/>
                      <a:pt x="2936261" y="3505945"/>
                      <a:pt x="2936261" y="3505945"/>
                    </a:cubicBezTo>
                    <a:cubicBezTo>
                      <a:pt x="3215389" y="3347784"/>
                      <a:pt x="3215389" y="3347784"/>
                      <a:pt x="3215389" y="3347784"/>
                    </a:cubicBezTo>
                    <a:cubicBezTo>
                      <a:pt x="3481683" y="3193153"/>
                      <a:pt x="3481683" y="3193153"/>
                      <a:pt x="3481683" y="3193153"/>
                    </a:cubicBezTo>
                    <a:cubicBezTo>
                      <a:pt x="3493875" y="3186093"/>
                      <a:pt x="3506067" y="3178326"/>
                      <a:pt x="3518259" y="3171265"/>
                    </a:cubicBezTo>
                    <a:cubicBezTo>
                      <a:pt x="3524675" y="3167735"/>
                      <a:pt x="3531092" y="3163498"/>
                      <a:pt x="3538151" y="3159968"/>
                    </a:cubicBezTo>
                    <a:cubicBezTo>
                      <a:pt x="3774928" y="3019458"/>
                      <a:pt x="3774928" y="3019458"/>
                      <a:pt x="3774928" y="3019458"/>
                    </a:cubicBezTo>
                    <a:cubicBezTo>
                      <a:pt x="4049565" y="2852118"/>
                      <a:pt x="4049565" y="2852118"/>
                      <a:pt x="4049565" y="2852118"/>
                    </a:cubicBezTo>
                    <a:cubicBezTo>
                      <a:pt x="4142607" y="2794926"/>
                      <a:pt x="4142607" y="2794926"/>
                      <a:pt x="4142607" y="2794926"/>
                    </a:cubicBezTo>
                    <a:cubicBezTo>
                      <a:pt x="4254259" y="2725730"/>
                      <a:pt x="4254259" y="2725730"/>
                      <a:pt x="4254259" y="2725730"/>
                    </a:cubicBezTo>
                    <a:close/>
                    <a:moveTo>
                      <a:pt x="6105229" y="2555580"/>
                    </a:moveTo>
                    <a:lnTo>
                      <a:pt x="6105229" y="2630392"/>
                    </a:lnTo>
                    <a:lnTo>
                      <a:pt x="6099895" y="2632347"/>
                    </a:lnTo>
                    <a:cubicBezTo>
                      <a:pt x="6090264" y="2632347"/>
                      <a:pt x="6080634" y="2627406"/>
                      <a:pt x="6074213" y="2618228"/>
                    </a:cubicBezTo>
                    <a:cubicBezTo>
                      <a:pt x="6065225" y="2603404"/>
                      <a:pt x="6068435" y="2582931"/>
                      <a:pt x="6081918" y="2573048"/>
                    </a:cubicBezTo>
                    <a:close/>
                    <a:moveTo>
                      <a:pt x="6105229" y="1304686"/>
                    </a:moveTo>
                    <a:lnTo>
                      <a:pt x="6105229" y="1380498"/>
                    </a:lnTo>
                    <a:lnTo>
                      <a:pt x="5942590" y="1489896"/>
                    </a:lnTo>
                    <a:cubicBezTo>
                      <a:pt x="5814140" y="1575943"/>
                      <a:pt x="5693398" y="1657757"/>
                      <a:pt x="5579720" y="1733929"/>
                    </a:cubicBezTo>
                    <a:cubicBezTo>
                      <a:pt x="5386404" y="1862999"/>
                      <a:pt x="5386404" y="1862999"/>
                      <a:pt x="5386404" y="1862999"/>
                    </a:cubicBezTo>
                    <a:cubicBezTo>
                      <a:pt x="5211071" y="1979373"/>
                      <a:pt x="5211071" y="1979373"/>
                      <a:pt x="5211071" y="1979373"/>
                    </a:cubicBezTo>
                    <a:cubicBezTo>
                      <a:pt x="5175747" y="2003353"/>
                      <a:pt x="5141066" y="2025922"/>
                      <a:pt x="5108311" y="2047786"/>
                    </a:cubicBezTo>
                    <a:cubicBezTo>
                      <a:pt x="5090971" y="2059071"/>
                      <a:pt x="5073630" y="2070356"/>
                      <a:pt x="5056932" y="2081641"/>
                    </a:cubicBezTo>
                    <a:cubicBezTo>
                      <a:pt x="5038949" y="2092925"/>
                      <a:pt x="5038949" y="2092925"/>
                      <a:pt x="5038949" y="2092925"/>
                    </a:cubicBezTo>
                    <a:cubicBezTo>
                      <a:pt x="4998487" y="2119727"/>
                      <a:pt x="4959952" y="2145117"/>
                      <a:pt x="4925271" y="2167687"/>
                    </a:cubicBezTo>
                    <a:cubicBezTo>
                      <a:pt x="4803886" y="2247385"/>
                      <a:pt x="4803886" y="2247385"/>
                      <a:pt x="4803886" y="2247385"/>
                    </a:cubicBezTo>
                    <a:cubicBezTo>
                      <a:pt x="4779481" y="2262902"/>
                      <a:pt x="4758287" y="2276303"/>
                      <a:pt x="4740304" y="2288293"/>
                    </a:cubicBezTo>
                    <a:cubicBezTo>
                      <a:pt x="4700485" y="2313683"/>
                      <a:pt x="4700485" y="2313683"/>
                      <a:pt x="4700485" y="2313683"/>
                    </a:cubicBezTo>
                    <a:cubicBezTo>
                      <a:pt x="4686355" y="2322852"/>
                      <a:pt x="4668372" y="2317915"/>
                      <a:pt x="4660023" y="2302399"/>
                    </a:cubicBezTo>
                    <a:cubicBezTo>
                      <a:pt x="4651674" y="2286882"/>
                      <a:pt x="4656812" y="2267134"/>
                      <a:pt x="4670941" y="2257965"/>
                    </a:cubicBezTo>
                    <a:cubicBezTo>
                      <a:pt x="4710761" y="2231869"/>
                      <a:pt x="4710761" y="2231869"/>
                      <a:pt x="4710761" y="2231869"/>
                    </a:cubicBezTo>
                    <a:cubicBezTo>
                      <a:pt x="4728744" y="2220584"/>
                      <a:pt x="4749295" y="2207183"/>
                      <a:pt x="4773701" y="2191667"/>
                    </a:cubicBezTo>
                    <a:cubicBezTo>
                      <a:pt x="4895085" y="2111968"/>
                      <a:pt x="4895085" y="2111968"/>
                      <a:pt x="4895085" y="2111968"/>
                    </a:cubicBezTo>
                    <a:cubicBezTo>
                      <a:pt x="4929767" y="2089399"/>
                      <a:pt x="4968302" y="2064008"/>
                      <a:pt x="5008763" y="2037912"/>
                    </a:cubicBezTo>
                    <a:cubicBezTo>
                      <a:pt x="5026746" y="2025922"/>
                      <a:pt x="5026746" y="2025922"/>
                      <a:pt x="5026746" y="2025922"/>
                    </a:cubicBezTo>
                    <a:cubicBezTo>
                      <a:pt x="5042802" y="2014637"/>
                      <a:pt x="5060143" y="2003353"/>
                      <a:pt x="5078126" y="1992068"/>
                    </a:cubicBezTo>
                    <a:cubicBezTo>
                      <a:pt x="5110880" y="1970204"/>
                      <a:pt x="5144919" y="1947634"/>
                      <a:pt x="5180885" y="1924359"/>
                    </a:cubicBezTo>
                    <a:cubicBezTo>
                      <a:pt x="5355576" y="1807985"/>
                      <a:pt x="5355576" y="1807985"/>
                      <a:pt x="5355576" y="1807985"/>
                    </a:cubicBezTo>
                    <a:cubicBezTo>
                      <a:pt x="5548893" y="1678211"/>
                      <a:pt x="5548893" y="1678211"/>
                      <a:pt x="5548893" y="1678211"/>
                    </a:cubicBezTo>
                    <a:cubicBezTo>
                      <a:pt x="5662570" y="1602039"/>
                      <a:pt x="5783313" y="1520930"/>
                      <a:pt x="5911762" y="1434883"/>
                    </a:cubicBezTo>
                    <a:close/>
                    <a:moveTo>
                      <a:pt x="6105229" y="0"/>
                    </a:moveTo>
                    <a:lnTo>
                      <a:pt x="6105229" y="74317"/>
                    </a:lnTo>
                    <a:lnTo>
                      <a:pt x="5919182" y="188953"/>
                    </a:lnTo>
                    <a:cubicBezTo>
                      <a:pt x="5809707" y="256698"/>
                      <a:pt x="5693009" y="329205"/>
                      <a:pt x="5567482" y="407534"/>
                    </a:cubicBezTo>
                    <a:cubicBezTo>
                      <a:pt x="5402467" y="510562"/>
                      <a:pt x="5237452" y="613590"/>
                      <a:pt x="5062164" y="723675"/>
                    </a:cubicBezTo>
                    <a:cubicBezTo>
                      <a:pt x="4758459" y="914206"/>
                      <a:pt x="4443839" y="1111087"/>
                      <a:pt x="4128577" y="1305852"/>
                    </a:cubicBezTo>
                    <a:cubicBezTo>
                      <a:pt x="3568040" y="1652336"/>
                      <a:pt x="3089689" y="1938838"/>
                      <a:pt x="2667841" y="2180883"/>
                    </a:cubicBezTo>
                    <a:cubicBezTo>
                      <a:pt x="2431555" y="2316372"/>
                      <a:pt x="2201049" y="2445510"/>
                      <a:pt x="1982100" y="2564062"/>
                    </a:cubicBezTo>
                    <a:cubicBezTo>
                      <a:pt x="1770855" y="2678381"/>
                      <a:pt x="1561536" y="2788465"/>
                      <a:pt x="1358637" y="2891493"/>
                    </a:cubicBezTo>
                    <a:cubicBezTo>
                      <a:pt x="1216096" y="2963471"/>
                      <a:pt x="1216096" y="2963471"/>
                      <a:pt x="1216096" y="2963471"/>
                    </a:cubicBezTo>
                    <a:cubicBezTo>
                      <a:pt x="1078691" y="3030510"/>
                      <a:pt x="1078691" y="3030510"/>
                      <a:pt x="1078691" y="3030510"/>
                    </a:cubicBezTo>
                    <a:cubicBezTo>
                      <a:pt x="1049796" y="3045329"/>
                      <a:pt x="1020903" y="3058737"/>
                      <a:pt x="992651" y="3072145"/>
                    </a:cubicBezTo>
                    <a:cubicBezTo>
                      <a:pt x="977884" y="3079907"/>
                      <a:pt x="963116" y="3086964"/>
                      <a:pt x="948348" y="3094021"/>
                    </a:cubicBezTo>
                    <a:cubicBezTo>
                      <a:pt x="940642" y="3097549"/>
                      <a:pt x="932938" y="3101077"/>
                      <a:pt x="925875" y="3104606"/>
                    </a:cubicBezTo>
                    <a:cubicBezTo>
                      <a:pt x="912391" y="3111662"/>
                      <a:pt x="898908" y="3118013"/>
                      <a:pt x="885423" y="3124364"/>
                    </a:cubicBezTo>
                    <a:cubicBezTo>
                      <a:pt x="724262" y="3199871"/>
                      <a:pt x="724262" y="3199871"/>
                      <a:pt x="724262" y="3199871"/>
                    </a:cubicBezTo>
                    <a:cubicBezTo>
                      <a:pt x="707567" y="3207633"/>
                      <a:pt x="707567" y="3207633"/>
                      <a:pt x="707567" y="3207633"/>
                    </a:cubicBezTo>
                    <a:cubicBezTo>
                      <a:pt x="599055" y="3257736"/>
                      <a:pt x="599055" y="3257736"/>
                      <a:pt x="599055" y="3257736"/>
                    </a:cubicBezTo>
                    <a:cubicBezTo>
                      <a:pt x="574014" y="3269732"/>
                      <a:pt x="548972" y="3281023"/>
                      <a:pt x="524573" y="3291608"/>
                    </a:cubicBezTo>
                    <a:cubicBezTo>
                      <a:pt x="515584" y="3295842"/>
                      <a:pt x="507237" y="3299371"/>
                      <a:pt x="498891" y="3303605"/>
                    </a:cubicBezTo>
                    <a:cubicBezTo>
                      <a:pt x="407073" y="3344533"/>
                      <a:pt x="407073" y="3344533"/>
                      <a:pt x="407073" y="3344533"/>
                    </a:cubicBezTo>
                    <a:cubicBezTo>
                      <a:pt x="251690" y="3412278"/>
                      <a:pt x="251690" y="3412278"/>
                      <a:pt x="251690" y="3412278"/>
                    </a:cubicBezTo>
                    <a:cubicBezTo>
                      <a:pt x="234995" y="3420040"/>
                      <a:pt x="219585" y="3426391"/>
                      <a:pt x="204817" y="3432742"/>
                    </a:cubicBezTo>
                    <a:cubicBezTo>
                      <a:pt x="199038" y="3434859"/>
                      <a:pt x="193902" y="3437682"/>
                      <a:pt x="188766" y="3439799"/>
                    </a:cubicBezTo>
                    <a:cubicBezTo>
                      <a:pt x="64843" y="3492724"/>
                      <a:pt x="64843" y="3492724"/>
                      <a:pt x="64843" y="3492724"/>
                    </a:cubicBezTo>
                    <a:cubicBezTo>
                      <a:pt x="39802" y="3502604"/>
                      <a:pt x="39802" y="3502604"/>
                      <a:pt x="39802" y="3502604"/>
                    </a:cubicBezTo>
                    <a:cubicBezTo>
                      <a:pt x="36591" y="3504015"/>
                      <a:pt x="33381" y="3504721"/>
                      <a:pt x="30171" y="3504721"/>
                    </a:cubicBezTo>
                    <a:cubicBezTo>
                      <a:pt x="17971" y="3505426"/>
                      <a:pt x="6414" y="3496958"/>
                      <a:pt x="1920" y="3483550"/>
                    </a:cubicBezTo>
                    <a:cubicBezTo>
                      <a:pt x="-3860" y="3467320"/>
                      <a:pt x="3845" y="3448267"/>
                      <a:pt x="19255" y="3441916"/>
                    </a:cubicBezTo>
                    <a:cubicBezTo>
                      <a:pt x="43654" y="3432037"/>
                      <a:pt x="43654" y="3432037"/>
                      <a:pt x="43654" y="3432037"/>
                    </a:cubicBezTo>
                    <a:cubicBezTo>
                      <a:pt x="167576" y="3379111"/>
                      <a:pt x="167576" y="3379111"/>
                      <a:pt x="167576" y="3379111"/>
                    </a:cubicBezTo>
                    <a:cubicBezTo>
                      <a:pt x="172714" y="3376994"/>
                      <a:pt x="177849" y="3374877"/>
                      <a:pt x="183628" y="3372055"/>
                    </a:cubicBezTo>
                    <a:cubicBezTo>
                      <a:pt x="198396" y="3365704"/>
                      <a:pt x="213806" y="3359353"/>
                      <a:pt x="229858" y="3352296"/>
                    </a:cubicBezTo>
                    <a:cubicBezTo>
                      <a:pt x="385242" y="3284552"/>
                      <a:pt x="385242" y="3284552"/>
                      <a:pt x="385242" y="3284552"/>
                    </a:cubicBezTo>
                    <a:cubicBezTo>
                      <a:pt x="476417" y="3242917"/>
                      <a:pt x="476417" y="3242917"/>
                      <a:pt x="476417" y="3242917"/>
                    </a:cubicBezTo>
                    <a:cubicBezTo>
                      <a:pt x="484764" y="3239389"/>
                      <a:pt x="493754" y="3235860"/>
                      <a:pt x="502102" y="3231626"/>
                    </a:cubicBezTo>
                    <a:cubicBezTo>
                      <a:pt x="526501" y="3221041"/>
                      <a:pt x="550900" y="3209750"/>
                      <a:pt x="576582" y="3197754"/>
                    </a:cubicBezTo>
                    <a:cubicBezTo>
                      <a:pt x="713346" y="3134949"/>
                      <a:pt x="713346" y="3134949"/>
                      <a:pt x="713346" y="3134949"/>
                    </a:cubicBezTo>
                    <a:cubicBezTo>
                      <a:pt x="861667" y="3064382"/>
                      <a:pt x="861667" y="3064382"/>
                      <a:pt x="861667" y="3064382"/>
                    </a:cubicBezTo>
                    <a:cubicBezTo>
                      <a:pt x="875151" y="3058737"/>
                      <a:pt x="887992" y="3052386"/>
                      <a:pt x="902118" y="3045329"/>
                    </a:cubicBezTo>
                    <a:cubicBezTo>
                      <a:pt x="909180" y="3041801"/>
                      <a:pt x="916886" y="3038273"/>
                      <a:pt x="924590" y="3034744"/>
                    </a:cubicBezTo>
                    <a:cubicBezTo>
                      <a:pt x="939358" y="3027687"/>
                      <a:pt x="954127" y="3019925"/>
                      <a:pt x="968895" y="3012868"/>
                    </a:cubicBezTo>
                    <a:cubicBezTo>
                      <a:pt x="997146" y="2999461"/>
                      <a:pt x="1026039" y="2985347"/>
                      <a:pt x="1054292" y="2971234"/>
                    </a:cubicBezTo>
                    <a:cubicBezTo>
                      <a:pt x="1191697" y="2904195"/>
                      <a:pt x="1191697" y="2904195"/>
                      <a:pt x="1191697" y="2904195"/>
                    </a:cubicBezTo>
                    <a:cubicBezTo>
                      <a:pt x="1334238" y="2832217"/>
                      <a:pt x="1334238" y="2832217"/>
                      <a:pt x="1334238" y="2832217"/>
                    </a:cubicBezTo>
                    <a:cubicBezTo>
                      <a:pt x="1536495" y="2729895"/>
                      <a:pt x="1745170" y="2619810"/>
                      <a:pt x="1955773" y="2506197"/>
                    </a:cubicBezTo>
                    <a:cubicBezTo>
                      <a:pt x="2174724" y="2387645"/>
                      <a:pt x="2404588" y="2259213"/>
                      <a:pt x="2640232" y="2123724"/>
                    </a:cubicBezTo>
                    <a:cubicBezTo>
                      <a:pt x="3062080" y="1881679"/>
                      <a:pt x="3539146" y="1595177"/>
                      <a:pt x="4099683" y="1249399"/>
                    </a:cubicBezTo>
                    <a:cubicBezTo>
                      <a:pt x="4414303" y="1054634"/>
                      <a:pt x="4728923" y="857752"/>
                      <a:pt x="5033270" y="667221"/>
                    </a:cubicBezTo>
                    <a:cubicBezTo>
                      <a:pt x="5207917" y="557842"/>
                      <a:pt x="5372931" y="454109"/>
                      <a:pt x="5537947" y="351081"/>
                    </a:cubicBezTo>
                    <a:cubicBezTo>
                      <a:pt x="5663473" y="272752"/>
                      <a:pt x="5780332" y="200244"/>
                      <a:pt x="5889967" y="132500"/>
                    </a:cubicBezTo>
                    <a:close/>
                  </a:path>
                </a:pathLst>
              </a:custGeom>
              <a:gradFill flip="none" rotWithShape="1">
                <a:gsLst>
                  <a:gs pos="62000">
                    <a:schemeClr val="accent4"/>
                  </a:gs>
                  <a:gs pos="100000">
                    <a:schemeClr val="tx2"/>
                  </a:gs>
                  <a:gs pos="12000">
                    <a:schemeClr val="accent3">
                      <a:lumMod val="20000"/>
                      <a:lumOff val="80000"/>
                    </a:schemeClr>
                  </a:gs>
                  <a:gs pos="34000">
                    <a:schemeClr val="accent3"/>
                  </a:gs>
                </a:gsLst>
                <a:path path="circle">
                  <a:fillToRect t="100000" r="100000"/>
                </a:path>
                <a:tileRect l="-100000" b="-100000"/>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sp>
            <p:nvSpPr>
              <p:cNvPr id="154" name="자유형 153"/>
              <p:cNvSpPr>
                <a:spLocks/>
              </p:cNvSpPr>
              <p:nvPr/>
            </p:nvSpPr>
            <p:spPr bwMode="auto">
              <a:xfrm>
                <a:off x="4680" y="672803"/>
                <a:ext cx="12187321" cy="6185197"/>
              </a:xfrm>
              <a:custGeom>
                <a:avLst/>
                <a:gdLst>
                  <a:gd name="connsiteX0" fmla="*/ 2576969 w 12187321"/>
                  <a:gd name="connsiteY0" fmla="*/ 6161348 h 6185197"/>
                  <a:gd name="connsiteX1" fmla="*/ 2598238 w 12187321"/>
                  <a:gd name="connsiteY1" fmla="*/ 6169717 h 6185197"/>
                  <a:gd name="connsiteX2" fmla="*/ 2605326 w 12187321"/>
                  <a:gd name="connsiteY2" fmla="*/ 6185197 h 6185197"/>
                  <a:gd name="connsiteX3" fmla="*/ 2251031 w 12187321"/>
                  <a:gd name="connsiteY3" fmla="*/ 6185197 h 6185197"/>
                  <a:gd name="connsiteX4" fmla="*/ 2312441 w 12187321"/>
                  <a:gd name="connsiteY4" fmla="*/ 6181292 h 6185197"/>
                  <a:gd name="connsiteX5" fmla="*/ 2361238 w 12187321"/>
                  <a:gd name="connsiteY5" fmla="*/ 6177730 h 6185197"/>
                  <a:gd name="connsiteX6" fmla="*/ 2440853 w 12187321"/>
                  <a:gd name="connsiteY6" fmla="*/ 6172032 h 6185197"/>
                  <a:gd name="connsiteX7" fmla="*/ 2476166 w 12187321"/>
                  <a:gd name="connsiteY7" fmla="*/ 6169183 h 6185197"/>
                  <a:gd name="connsiteX8" fmla="*/ 2576969 w 12187321"/>
                  <a:gd name="connsiteY8" fmla="*/ 6161348 h 6185197"/>
                  <a:gd name="connsiteX9" fmla="*/ 9722033 w 12187321"/>
                  <a:gd name="connsiteY9" fmla="*/ 5656958 h 6185197"/>
                  <a:gd name="connsiteX10" fmla="*/ 9740077 w 12187321"/>
                  <a:gd name="connsiteY10" fmla="*/ 5672259 h 6185197"/>
                  <a:gd name="connsiteX11" fmla="*/ 9728529 w 12187321"/>
                  <a:gd name="connsiteY11" fmla="*/ 5716835 h 6185197"/>
                  <a:gd name="connsiteX12" fmla="*/ 9448161 w 12187321"/>
                  <a:gd name="connsiteY12" fmla="*/ 5890186 h 6185197"/>
                  <a:gd name="connsiteX13" fmla="*/ 9448161 w 12187321"/>
                  <a:gd name="connsiteY13" fmla="*/ 5890894 h 6185197"/>
                  <a:gd name="connsiteX14" fmla="*/ 9213987 w 12187321"/>
                  <a:gd name="connsiteY14" fmla="*/ 6030990 h 6185197"/>
                  <a:gd name="connsiteX15" fmla="*/ 9200514 w 12187321"/>
                  <a:gd name="connsiteY15" fmla="*/ 6035235 h 6185197"/>
                  <a:gd name="connsiteX16" fmla="*/ 9174209 w 12187321"/>
                  <a:gd name="connsiteY16" fmla="*/ 6018254 h 6185197"/>
                  <a:gd name="connsiteX17" fmla="*/ 9185758 w 12187321"/>
                  <a:gd name="connsiteY17" fmla="*/ 5973678 h 6185197"/>
                  <a:gd name="connsiteX18" fmla="*/ 9419290 w 12187321"/>
                  <a:gd name="connsiteY18" fmla="*/ 5833582 h 6185197"/>
                  <a:gd name="connsiteX19" fmla="*/ 9699658 w 12187321"/>
                  <a:gd name="connsiteY19" fmla="*/ 5660230 h 6185197"/>
                  <a:gd name="connsiteX20" fmla="*/ 9722033 w 12187321"/>
                  <a:gd name="connsiteY20" fmla="*/ 5656958 h 6185197"/>
                  <a:gd name="connsiteX21" fmla="*/ 940506 w 12187321"/>
                  <a:gd name="connsiteY21" fmla="*/ 5386893 h 6185197"/>
                  <a:gd name="connsiteX22" fmla="*/ 970035 w 12187321"/>
                  <a:gd name="connsiteY22" fmla="*/ 5418608 h 6185197"/>
                  <a:gd name="connsiteX23" fmla="*/ 941790 w 12187321"/>
                  <a:gd name="connsiteY23" fmla="*/ 5451732 h 6185197"/>
                  <a:gd name="connsiteX24" fmla="*/ 941148 w 12187321"/>
                  <a:gd name="connsiteY24" fmla="*/ 5451732 h 6185197"/>
                  <a:gd name="connsiteX25" fmla="*/ 772321 w 12187321"/>
                  <a:gd name="connsiteY25" fmla="*/ 5455256 h 6185197"/>
                  <a:gd name="connsiteX26" fmla="*/ 400001 w 12187321"/>
                  <a:gd name="connsiteY26" fmla="*/ 5460190 h 6185197"/>
                  <a:gd name="connsiteX27" fmla="*/ 254925 w 12187321"/>
                  <a:gd name="connsiteY27" fmla="*/ 5461599 h 6185197"/>
                  <a:gd name="connsiteX28" fmla="*/ 201003 w 12187321"/>
                  <a:gd name="connsiteY28" fmla="*/ 5461599 h 6185197"/>
                  <a:gd name="connsiteX29" fmla="*/ 27040 w 12187321"/>
                  <a:gd name="connsiteY29" fmla="*/ 5461599 h 6185197"/>
                  <a:gd name="connsiteX30" fmla="*/ 0 w 12187321"/>
                  <a:gd name="connsiteY30" fmla="*/ 5461599 h 6185197"/>
                  <a:gd name="connsiteX31" fmla="*/ 0 w 12187321"/>
                  <a:gd name="connsiteY31" fmla="*/ 5396760 h 6185197"/>
                  <a:gd name="connsiteX32" fmla="*/ 13961 w 12187321"/>
                  <a:gd name="connsiteY32" fmla="*/ 5396760 h 6185197"/>
                  <a:gd name="connsiteX33" fmla="*/ 27040 w 12187321"/>
                  <a:gd name="connsiteY33" fmla="*/ 5396760 h 6185197"/>
                  <a:gd name="connsiteX34" fmla="*/ 201003 w 12187321"/>
                  <a:gd name="connsiteY34" fmla="*/ 5396760 h 6185197"/>
                  <a:gd name="connsiteX35" fmla="*/ 254283 w 12187321"/>
                  <a:gd name="connsiteY35" fmla="*/ 5396760 h 6185197"/>
                  <a:gd name="connsiteX36" fmla="*/ 399359 w 12187321"/>
                  <a:gd name="connsiteY36" fmla="*/ 5395351 h 6185197"/>
                  <a:gd name="connsiteX37" fmla="*/ 771037 w 12187321"/>
                  <a:gd name="connsiteY37" fmla="*/ 5390417 h 6185197"/>
                  <a:gd name="connsiteX38" fmla="*/ 940506 w 12187321"/>
                  <a:gd name="connsiteY38" fmla="*/ 5386893 h 6185197"/>
                  <a:gd name="connsiteX39" fmla="*/ 4894179 w 12187321"/>
                  <a:gd name="connsiteY39" fmla="*/ 5346397 h 6185197"/>
                  <a:gd name="connsiteX40" fmla="*/ 4928852 w 12187321"/>
                  <a:gd name="connsiteY40" fmla="*/ 5371783 h 6185197"/>
                  <a:gd name="connsiteX41" fmla="*/ 4905738 w 12187321"/>
                  <a:gd name="connsiteY41" fmla="*/ 5410566 h 6185197"/>
                  <a:gd name="connsiteX42" fmla="*/ 4847950 w 12187321"/>
                  <a:gd name="connsiteY42" fmla="*/ 5423259 h 6185197"/>
                  <a:gd name="connsiteX43" fmla="*/ 4786312 w 12187321"/>
                  <a:gd name="connsiteY43" fmla="*/ 5436657 h 6185197"/>
                  <a:gd name="connsiteX44" fmla="*/ 4684220 w 12187321"/>
                  <a:gd name="connsiteY44" fmla="*/ 5457812 h 6185197"/>
                  <a:gd name="connsiteX45" fmla="*/ 4098002 w 12187321"/>
                  <a:gd name="connsiteY45" fmla="*/ 5569932 h 6185197"/>
                  <a:gd name="connsiteX46" fmla="*/ 4056268 w 12187321"/>
                  <a:gd name="connsiteY46" fmla="*/ 5576984 h 6185197"/>
                  <a:gd name="connsiteX47" fmla="*/ 3907947 w 12187321"/>
                  <a:gd name="connsiteY47" fmla="*/ 5601664 h 6185197"/>
                  <a:gd name="connsiteX48" fmla="*/ 3807783 w 12187321"/>
                  <a:gd name="connsiteY48" fmla="*/ 5617883 h 6185197"/>
                  <a:gd name="connsiteX49" fmla="*/ 3705050 w 12187321"/>
                  <a:gd name="connsiteY49" fmla="*/ 5633396 h 6185197"/>
                  <a:gd name="connsiteX50" fmla="*/ 3264584 w 12187321"/>
                  <a:gd name="connsiteY50" fmla="*/ 5694745 h 6185197"/>
                  <a:gd name="connsiteX51" fmla="*/ 2305319 w 12187321"/>
                  <a:gd name="connsiteY51" fmla="*/ 5796288 h 6185197"/>
                  <a:gd name="connsiteX52" fmla="*/ 1817339 w 12187321"/>
                  <a:gd name="connsiteY52" fmla="*/ 5832956 h 6185197"/>
                  <a:gd name="connsiteX53" fmla="*/ 1344127 w 12187321"/>
                  <a:gd name="connsiteY53" fmla="*/ 5859752 h 6185197"/>
                  <a:gd name="connsiteX54" fmla="*/ 901735 w 12187321"/>
                  <a:gd name="connsiteY54" fmla="*/ 5877381 h 6185197"/>
                  <a:gd name="connsiteX55" fmla="*/ 878620 w 12187321"/>
                  <a:gd name="connsiteY55" fmla="*/ 5878086 h 6185197"/>
                  <a:gd name="connsiteX56" fmla="*/ 504930 w 12187321"/>
                  <a:gd name="connsiteY56" fmla="*/ 5888663 h 6185197"/>
                  <a:gd name="connsiteX57" fmla="*/ 212063 w 12187321"/>
                  <a:gd name="connsiteY57" fmla="*/ 5893864 h 6185197"/>
                  <a:gd name="connsiteX58" fmla="*/ 0 w 12187321"/>
                  <a:gd name="connsiteY58" fmla="*/ 5895665 h 6185197"/>
                  <a:gd name="connsiteX59" fmla="*/ 0 w 12187321"/>
                  <a:gd name="connsiteY59" fmla="*/ 5830381 h 6185197"/>
                  <a:gd name="connsiteX60" fmla="*/ 503646 w 12187321"/>
                  <a:gd name="connsiteY60" fmla="*/ 5823789 h 6185197"/>
                  <a:gd name="connsiteX61" fmla="*/ 899809 w 12187321"/>
                  <a:gd name="connsiteY61" fmla="*/ 5812506 h 6185197"/>
                  <a:gd name="connsiteX62" fmla="*/ 1341559 w 12187321"/>
                  <a:gd name="connsiteY62" fmla="*/ 5794877 h 6185197"/>
                  <a:gd name="connsiteX63" fmla="*/ 1814129 w 12187321"/>
                  <a:gd name="connsiteY63" fmla="*/ 5768081 h 6185197"/>
                  <a:gd name="connsiteX64" fmla="*/ 2300824 w 12187321"/>
                  <a:gd name="connsiteY64" fmla="*/ 5731413 h 6185197"/>
                  <a:gd name="connsiteX65" fmla="*/ 3258163 w 12187321"/>
                  <a:gd name="connsiteY65" fmla="*/ 5630576 h 6185197"/>
                  <a:gd name="connsiteX66" fmla="*/ 3696703 w 12187321"/>
                  <a:gd name="connsiteY66" fmla="*/ 5569227 h 6185197"/>
                  <a:gd name="connsiteX67" fmla="*/ 3850159 w 12187321"/>
                  <a:gd name="connsiteY67" fmla="*/ 5545251 h 6185197"/>
                  <a:gd name="connsiteX68" fmla="*/ 3899600 w 12187321"/>
                  <a:gd name="connsiteY68" fmla="*/ 5537495 h 6185197"/>
                  <a:gd name="connsiteX69" fmla="*/ 4047278 w 12187321"/>
                  <a:gd name="connsiteY69" fmla="*/ 5512814 h 6185197"/>
                  <a:gd name="connsiteX70" fmla="*/ 4089014 w 12187321"/>
                  <a:gd name="connsiteY70" fmla="*/ 5505763 h 6185197"/>
                  <a:gd name="connsiteX71" fmla="*/ 4673305 w 12187321"/>
                  <a:gd name="connsiteY71" fmla="*/ 5394348 h 6185197"/>
                  <a:gd name="connsiteX72" fmla="*/ 4775397 w 12187321"/>
                  <a:gd name="connsiteY72" fmla="*/ 5372488 h 6185197"/>
                  <a:gd name="connsiteX73" fmla="*/ 4836394 w 12187321"/>
                  <a:gd name="connsiteY73" fmla="*/ 5359795 h 6185197"/>
                  <a:gd name="connsiteX74" fmla="*/ 4894179 w 12187321"/>
                  <a:gd name="connsiteY74" fmla="*/ 5346397 h 6185197"/>
                  <a:gd name="connsiteX75" fmla="*/ 10317847 w 12187321"/>
                  <a:gd name="connsiteY75" fmla="*/ 5096286 h 6185197"/>
                  <a:gd name="connsiteX76" fmla="*/ 10335891 w 12187321"/>
                  <a:gd name="connsiteY76" fmla="*/ 5111173 h 6185197"/>
                  <a:gd name="connsiteX77" fmla="*/ 10325626 w 12187321"/>
                  <a:gd name="connsiteY77" fmla="*/ 5155570 h 6185197"/>
                  <a:gd name="connsiteX78" fmla="*/ 10052322 w 12187321"/>
                  <a:gd name="connsiteY78" fmla="*/ 5334568 h 6185197"/>
                  <a:gd name="connsiteX79" fmla="*/ 9892574 w 12187321"/>
                  <a:gd name="connsiteY79" fmla="*/ 5436048 h 6185197"/>
                  <a:gd name="connsiteX80" fmla="*/ 9713579 w 12187321"/>
                  <a:gd name="connsiteY80" fmla="*/ 5549507 h 6185197"/>
                  <a:gd name="connsiteX81" fmla="*/ 9480693 w 12187321"/>
                  <a:gd name="connsiteY81" fmla="*/ 5693270 h 6185197"/>
                  <a:gd name="connsiteX82" fmla="*/ 9440916 w 12187321"/>
                  <a:gd name="connsiteY82" fmla="*/ 5680585 h 6185197"/>
                  <a:gd name="connsiteX83" fmla="*/ 9451823 w 12187321"/>
                  <a:gd name="connsiteY83" fmla="*/ 5636187 h 6185197"/>
                  <a:gd name="connsiteX84" fmla="*/ 9684067 w 12187321"/>
                  <a:gd name="connsiteY84" fmla="*/ 5493130 h 6185197"/>
                  <a:gd name="connsiteX85" fmla="*/ 10022169 w 12187321"/>
                  <a:gd name="connsiteY85" fmla="*/ 5278191 h 6185197"/>
                  <a:gd name="connsiteX86" fmla="*/ 10295473 w 12187321"/>
                  <a:gd name="connsiteY86" fmla="*/ 5099898 h 6185197"/>
                  <a:gd name="connsiteX87" fmla="*/ 10317847 w 12187321"/>
                  <a:gd name="connsiteY87" fmla="*/ 5096286 h 6185197"/>
                  <a:gd name="connsiteX88" fmla="*/ 12187321 w 12187321"/>
                  <a:gd name="connsiteY88" fmla="*/ 4200949 h 6185197"/>
                  <a:gd name="connsiteX89" fmla="*/ 12187321 w 12187321"/>
                  <a:gd name="connsiteY89" fmla="*/ 4280275 h 6185197"/>
                  <a:gd name="connsiteX90" fmla="*/ 12184714 w 12187321"/>
                  <a:gd name="connsiteY90" fmla="*/ 4282290 h 6185197"/>
                  <a:gd name="connsiteX91" fmla="*/ 12183631 w 12187321"/>
                  <a:gd name="connsiteY91" fmla="*/ 4283128 h 6185197"/>
                  <a:gd name="connsiteX92" fmla="*/ 12066143 w 12187321"/>
                  <a:gd name="connsiteY92" fmla="*/ 4371319 h 6185197"/>
                  <a:gd name="connsiteX93" fmla="*/ 11877391 w 12187321"/>
                  <a:gd name="connsiteY93" fmla="*/ 4513130 h 6185197"/>
                  <a:gd name="connsiteX94" fmla="*/ 11838228 w 12187321"/>
                  <a:gd name="connsiteY94" fmla="*/ 4542057 h 6185197"/>
                  <a:gd name="connsiteX95" fmla="*/ 11545471 w 12187321"/>
                  <a:gd name="connsiteY95" fmla="*/ 4755833 h 6185197"/>
                  <a:gd name="connsiteX96" fmla="*/ 11514655 w 12187321"/>
                  <a:gd name="connsiteY96" fmla="*/ 4777704 h 6185197"/>
                  <a:gd name="connsiteX97" fmla="*/ 11497962 w 12187321"/>
                  <a:gd name="connsiteY97" fmla="*/ 4789698 h 6185197"/>
                  <a:gd name="connsiteX98" fmla="*/ 11218687 w 12187321"/>
                  <a:gd name="connsiteY98" fmla="*/ 4988658 h 6185197"/>
                  <a:gd name="connsiteX99" fmla="*/ 11158980 w 12187321"/>
                  <a:gd name="connsiteY99" fmla="*/ 5029579 h 6185197"/>
                  <a:gd name="connsiteX100" fmla="*/ 11126879 w 12187321"/>
                  <a:gd name="connsiteY100" fmla="*/ 5052156 h 6185197"/>
                  <a:gd name="connsiteX101" fmla="*/ 10884199 w 12187321"/>
                  <a:gd name="connsiteY101" fmla="*/ 5220072 h 6185197"/>
                  <a:gd name="connsiteX102" fmla="*/ 10883557 w 12187321"/>
                  <a:gd name="connsiteY102" fmla="*/ 5220072 h 6185197"/>
                  <a:gd name="connsiteX103" fmla="*/ 10572181 w 12187321"/>
                  <a:gd name="connsiteY103" fmla="*/ 5430320 h 6185197"/>
                  <a:gd name="connsiteX104" fmla="*/ 10536229 w 12187321"/>
                  <a:gd name="connsiteY104" fmla="*/ 5453602 h 6185197"/>
                  <a:gd name="connsiteX105" fmla="*/ 10223569 w 12187321"/>
                  <a:gd name="connsiteY105" fmla="*/ 5658206 h 6185197"/>
                  <a:gd name="connsiteX106" fmla="*/ 10203025 w 12187321"/>
                  <a:gd name="connsiteY106" fmla="*/ 5670906 h 6185197"/>
                  <a:gd name="connsiteX107" fmla="*/ 10192753 w 12187321"/>
                  <a:gd name="connsiteY107" fmla="*/ 5677961 h 6185197"/>
                  <a:gd name="connsiteX108" fmla="*/ 9984099 w 12187321"/>
                  <a:gd name="connsiteY108" fmla="*/ 5810601 h 6185197"/>
                  <a:gd name="connsiteX109" fmla="*/ 9935948 w 12187321"/>
                  <a:gd name="connsiteY109" fmla="*/ 5840938 h 6185197"/>
                  <a:gd name="connsiteX110" fmla="*/ 9849276 w 12187321"/>
                  <a:gd name="connsiteY110" fmla="*/ 5895264 h 6185197"/>
                  <a:gd name="connsiteX111" fmla="*/ 9827448 w 12187321"/>
                  <a:gd name="connsiteY111" fmla="*/ 5908669 h 6185197"/>
                  <a:gd name="connsiteX112" fmla="*/ 9787643 w 12187321"/>
                  <a:gd name="connsiteY112" fmla="*/ 5896675 h 6185197"/>
                  <a:gd name="connsiteX113" fmla="*/ 9798557 w 12187321"/>
                  <a:gd name="connsiteY113" fmla="*/ 5852227 h 6185197"/>
                  <a:gd name="connsiteX114" fmla="*/ 9820386 w 12187321"/>
                  <a:gd name="connsiteY114" fmla="*/ 5838822 h 6185197"/>
                  <a:gd name="connsiteX115" fmla="*/ 9906415 w 12187321"/>
                  <a:gd name="connsiteY115" fmla="*/ 5784496 h 6185197"/>
                  <a:gd name="connsiteX116" fmla="*/ 9954566 w 12187321"/>
                  <a:gd name="connsiteY116" fmla="*/ 5754158 h 6185197"/>
                  <a:gd name="connsiteX117" fmla="*/ 10163220 w 12187321"/>
                  <a:gd name="connsiteY117" fmla="*/ 5621518 h 6185197"/>
                  <a:gd name="connsiteX118" fmla="*/ 10173492 w 12187321"/>
                  <a:gd name="connsiteY118" fmla="*/ 5615169 h 6185197"/>
                  <a:gd name="connsiteX119" fmla="*/ 10193395 w 12187321"/>
                  <a:gd name="connsiteY119" fmla="*/ 5602469 h 6185197"/>
                  <a:gd name="connsiteX120" fmla="*/ 10506054 w 12187321"/>
                  <a:gd name="connsiteY120" fmla="*/ 5397865 h 6185197"/>
                  <a:gd name="connsiteX121" fmla="*/ 10541365 w 12187321"/>
                  <a:gd name="connsiteY121" fmla="*/ 5374583 h 6185197"/>
                  <a:gd name="connsiteX122" fmla="*/ 10856593 w 12187321"/>
                  <a:gd name="connsiteY122" fmla="*/ 5162218 h 6185197"/>
                  <a:gd name="connsiteX123" fmla="*/ 11095421 w 12187321"/>
                  <a:gd name="connsiteY123" fmla="*/ 4997124 h 6185197"/>
                  <a:gd name="connsiteX124" fmla="*/ 11127521 w 12187321"/>
                  <a:gd name="connsiteY124" fmla="*/ 4974547 h 6185197"/>
                  <a:gd name="connsiteX125" fmla="*/ 11186587 w 12187321"/>
                  <a:gd name="connsiteY125" fmla="*/ 4933626 h 6185197"/>
                  <a:gd name="connsiteX126" fmla="*/ 11465862 w 12187321"/>
                  <a:gd name="connsiteY126" fmla="*/ 4735372 h 6185197"/>
                  <a:gd name="connsiteX127" fmla="*/ 11482554 w 12187321"/>
                  <a:gd name="connsiteY127" fmla="*/ 4723378 h 6185197"/>
                  <a:gd name="connsiteX128" fmla="*/ 11512728 w 12187321"/>
                  <a:gd name="connsiteY128" fmla="*/ 4701507 h 6185197"/>
                  <a:gd name="connsiteX129" fmla="*/ 11805486 w 12187321"/>
                  <a:gd name="connsiteY129" fmla="*/ 4487731 h 6185197"/>
                  <a:gd name="connsiteX130" fmla="*/ 11844007 w 12187321"/>
                  <a:gd name="connsiteY130" fmla="*/ 4459510 h 6185197"/>
                  <a:gd name="connsiteX131" fmla="*/ 12150246 w 12187321"/>
                  <a:gd name="connsiteY131" fmla="*/ 4229507 h 6185197"/>
                  <a:gd name="connsiteX132" fmla="*/ 12187321 w 12187321"/>
                  <a:gd name="connsiteY132" fmla="*/ 3642027 h 6185197"/>
                  <a:gd name="connsiteX133" fmla="*/ 12187321 w 12187321"/>
                  <a:gd name="connsiteY133" fmla="*/ 3721146 h 6185197"/>
                  <a:gd name="connsiteX134" fmla="*/ 12156308 w 12187321"/>
                  <a:gd name="connsiteY134" fmla="*/ 3745063 h 6185197"/>
                  <a:gd name="connsiteX135" fmla="*/ 11995858 w 12187321"/>
                  <a:gd name="connsiteY135" fmla="*/ 3868801 h 6185197"/>
                  <a:gd name="connsiteX136" fmla="*/ 11973384 w 12187321"/>
                  <a:gd name="connsiteY136" fmla="*/ 3885720 h 6185197"/>
                  <a:gd name="connsiteX137" fmla="*/ 11933573 w 12187321"/>
                  <a:gd name="connsiteY137" fmla="*/ 3916035 h 6185197"/>
                  <a:gd name="connsiteX138" fmla="*/ 11679299 w 12187321"/>
                  <a:gd name="connsiteY138" fmla="*/ 4107085 h 6185197"/>
                  <a:gd name="connsiteX139" fmla="*/ 11574636 w 12187321"/>
                  <a:gd name="connsiteY139" fmla="*/ 4184633 h 6185197"/>
                  <a:gd name="connsiteX140" fmla="*/ 11552162 w 12187321"/>
                  <a:gd name="connsiteY140" fmla="*/ 4200847 h 6185197"/>
                  <a:gd name="connsiteX141" fmla="*/ 11507214 w 12187321"/>
                  <a:gd name="connsiteY141" fmla="*/ 4233981 h 6185197"/>
                  <a:gd name="connsiteX142" fmla="*/ 11491804 w 12187321"/>
                  <a:gd name="connsiteY142" fmla="*/ 4239621 h 6185197"/>
                  <a:gd name="connsiteX143" fmla="*/ 11466119 w 12187321"/>
                  <a:gd name="connsiteY143" fmla="*/ 4224817 h 6185197"/>
                  <a:gd name="connsiteX144" fmla="*/ 11474467 w 12187321"/>
                  <a:gd name="connsiteY144" fmla="*/ 4179698 h 6185197"/>
                  <a:gd name="connsiteX145" fmla="*/ 11519414 w 12187321"/>
                  <a:gd name="connsiteY145" fmla="*/ 4147269 h 6185197"/>
                  <a:gd name="connsiteX146" fmla="*/ 11542530 w 12187321"/>
                  <a:gd name="connsiteY146" fmla="*/ 4130349 h 6185197"/>
                  <a:gd name="connsiteX147" fmla="*/ 11645909 w 12187321"/>
                  <a:gd name="connsiteY147" fmla="*/ 4053506 h 6185197"/>
                  <a:gd name="connsiteX148" fmla="*/ 11900184 w 12187321"/>
                  <a:gd name="connsiteY148" fmla="*/ 3862456 h 6185197"/>
                  <a:gd name="connsiteX149" fmla="*/ 11939352 w 12187321"/>
                  <a:gd name="connsiteY149" fmla="*/ 3832847 h 6185197"/>
                  <a:gd name="connsiteX150" fmla="*/ 11961826 w 12187321"/>
                  <a:gd name="connsiteY150" fmla="*/ 3815927 h 6185197"/>
                  <a:gd name="connsiteX151" fmla="*/ 12171394 w 12187321"/>
                  <a:gd name="connsiteY151" fmla="*/ 3654310 h 6185197"/>
                  <a:gd name="connsiteX152" fmla="*/ 12187321 w 12187321"/>
                  <a:gd name="connsiteY152" fmla="*/ 1260430 h 6185197"/>
                  <a:gd name="connsiteX153" fmla="*/ 12187321 w 12187321"/>
                  <a:gd name="connsiteY153" fmla="*/ 1334464 h 6185197"/>
                  <a:gd name="connsiteX154" fmla="*/ 11709399 w 12187321"/>
                  <a:gd name="connsiteY154" fmla="*/ 1625357 h 6185197"/>
                  <a:gd name="connsiteX155" fmla="*/ 11114188 w 12187321"/>
                  <a:gd name="connsiteY155" fmla="*/ 1994394 h 6185197"/>
                  <a:gd name="connsiteX156" fmla="*/ 10452841 w 12187321"/>
                  <a:gd name="connsiteY156" fmla="*/ 2408589 h 6185197"/>
                  <a:gd name="connsiteX157" fmla="*/ 9015858 w 12187321"/>
                  <a:gd name="connsiteY157" fmla="*/ 3294839 h 6185197"/>
                  <a:gd name="connsiteX158" fmla="*/ 8281957 w 12187321"/>
                  <a:gd name="connsiteY158" fmla="*/ 3728085 h 6185197"/>
                  <a:gd name="connsiteX159" fmla="*/ 7564107 w 12187321"/>
                  <a:gd name="connsiteY159" fmla="*/ 4129579 h 6185197"/>
                  <a:gd name="connsiteX160" fmla="*/ 6886066 w 12187321"/>
                  <a:gd name="connsiteY160" fmla="*/ 4483091 h 6185197"/>
                  <a:gd name="connsiteX161" fmla="*/ 6271593 w 12187321"/>
                  <a:gd name="connsiteY161" fmla="*/ 4778743 h 6185197"/>
                  <a:gd name="connsiteX162" fmla="*/ 5338004 w 12187321"/>
                  <a:gd name="connsiteY162" fmla="*/ 5176004 h 6185197"/>
                  <a:gd name="connsiteX163" fmla="*/ 5221145 w 12187321"/>
                  <a:gd name="connsiteY163" fmla="*/ 5221163 h 6185197"/>
                  <a:gd name="connsiteX164" fmla="*/ 5220503 w 12187321"/>
                  <a:gd name="connsiteY164" fmla="*/ 5221163 h 6185197"/>
                  <a:gd name="connsiteX165" fmla="*/ 5074107 w 12187321"/>
                  <a:gd name="connsiteY165" fmla="*/ 5276201 h 6185197"/>
                  <a:gd name="connsiteX166" fmla="*/ 5043286 w 12187321"/>
                  <a:gd name="connsiteY166" fmla="*/ 5287491 h 6185197"/>
                  <a:gd name="connsiteX167" fmla="*/ 5033014 w 12187321"/>
                  <a:gd name="connsiteY167" fmla="*/ 5291019 h 6185197"/>
                  <a:gd name="connsiteX168" fmla="*/ 4979720 w 12187321"/>
                  <a:gd name="connsiteY168" fmla="*/ 5310070 h 6185197"/>
                  <a:gd name="connsiteX169" fmla="*/ 4971374 w 12187321"/>
                  <a:gd name="connsiteY169" fmla="*/ 5312187 h 6185197"/>
                  <a:gd name="connsiteX170" fmla="*/ 4942479 w 12187321"/>
                  <a:gd name="connsiteY170" fmla="*/ 5289608 h 6185197"/>
                  <a:gd name="connsiteX171" fmla="*/ 4961099 w 12187321"/>
                  <a:gd name="connsiteY171" fmla="*/ 5248682 h 6185197"/>
                  <a:gd name="connsiteX172" fmla="*/ 5015037 w 12187321"/>
                  <a:gd name="connsiteY172" fmla="*/ 5229630 h 6185197"/>
                  <a:gd name="connsiteX173" fmla="*/ 5024666 w 12187321"/>
                  <a:gd name="connsiteY173" fmla="*/ 5226102 h 6185197"/>
                  <a:gd name="connsiteX174" fmla="*/ 5054845 w 12187321"/>
                  <a:gd name="connsiteY174" fmla="*/ 5214813 h 6185197"/>
                  <a:gd name="connsiteX175" fmla="*/ 5201239 w 12187321"/>
                  <a:gd name="connsiteY175" fmla="*/ 5159775 h 6185197"/>
                  <a:gd name="connsiteX176" fmla="*/ 5318743 w 12187321"/>
                  <a:gd name="connsiteY176" fmla="*/ 5114616 h 6185197"/>
                  <a:gd name="connsiteX177" fmla="*/ 6249120 w 12187321"/>
                  <a:gd name="connsiteY177" fmla="*/ 4718766 h 6185197"/>
                  <a:gd name="connsiteX178" fmla="*/ 6861669 w 12187321"/>
                  <a:gd name="connsiteY178" fmla="*/ 4423820 h 6185197"/>
                  <a:gd name="connsiteX179" fmla="*/ 7538426 w 12187321"/>
                  <a:gd name="connsiteY179" fmla="*/ 4071013 h 6185197"/>
                  <a:gd name="connsiteX180" fmla="*/ 8254347 w 12187321"/>
                  <a:gd name="connsiteY180" fmla="*/ 3670930 h 6185197"/>
                  <a:gd name="connsiteX181" fmla="*/ 8987607 w 12187321"/>
                  <a:gd name="connsiteY181" fmla="*/ 3238389 h 6185197"/>
                  <a:gd name="connsiteX182" fmla="*/ 10423306 w 12187321"/>
                  <a:gd name="connsiteY182" fmla="*/ 2352140 h 6185197"/>
                  <a:gd name="connsiteX183" fmla="*/ 11084652 w 12187321"/>
                  <a:gd name="connsiteY183" fmla="*/ 1937945 h 6185197"/>
                  <a:gd name="connsiteX184" fmla="*/ 11680506 w 12187321"/>
                  <a:gd name="connsiteY184" fmla="*/ 1568908 h 6185197"/>
                  <a:gd name="connsiteX185" fmla="*/ 12187110 w 12187321"/>
                  <a:gd name="connsiteY185" fmla="*/ 1260556 h 6185197"/>
                  <a:gd name="connsiteX186" fmla="*/ 12187321 w 12187321"/>
                  <a:gd name="connsiteY186" fmla="*/ 0 h 6185197"/>
                  <a:gd name="connsiteX187" fmla="*/ 12187321 w 12187321"/>
                  <a:gd name="connsiteY187" fmla="*/ 82667 h 6185197"/>
                  <a:gd name="connsiteX188" fmla="*/ 12132758 w 12187321"/>
                  <a:gd name="connsiteY188" fmla="*/ 114151 h 6185197"/>
                  <a:gd name="connsiteX189" fmla="*/ 10255853 w 12187321"/>
                  <a:gd name="connsiteY189" fmla="*/ 1468286 h 6185197"/>
                  <a:gd name="connsiteX190" fmla="*/ 7178867 w 12187321"/>
                  <a:gd name="connsiteY190" fmla="*/ 3612389 h 6185197"/>
                  <a:gd name="connsiteX191" fmla="*/ 7164740 w 12187321"/>
                  <a:gd name="connsiteY191" fmla="*/ 3616623 h 6185197"/>
                  <a:gd name="connsiteX192" fmla="*/ 7133919 w 12187321"/>
                  <a:gd name="connsiteY192" fmla="*/ 3596156 h 6185197"/>
                  <a:gd name="connsiteX193" fmla="*/ 7148687 w 12187321"/>
                  <a:gd name="connsiteY193" fmla="*/ 3546753 h 6185197"/>
                  <a:gd name="connsiteX194" fmla="*/ 10217326 w 12187321"/>
                  <a:gd name="connsiteY194" fmla="*/ 1408296 h 6185197"/>
                  <a:gd name="connsiteX195" fmla="*/ 12104886 w 12187321"/>
                  <a:gd name="connsiteY195" fmla="*/ 47511 h 61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2187321" h="6185197">
                    <a:moveTo>
                      <a:pt x="2576969" y="6161348"/>
                    </a:moveTo>
                    <a:cubicBezTo>
                      <a:pt x="2584995" y="6160992"/>
                      <a:pt x="2592540" y="6164197"/>
                      <a:pt x="2598238" y="6169717"/>
                    </a:cubicBezTo>
                    <a:lnTo>
                      <a:pt x="2605326" y="6185197"/>
                    </a:lnTo>
                    <a:lnTo>
                      <a:pt x="2251031" y="6185197"/>
                    </a:lnTo>
                    <a:lnTo>
                      <a:pt x="2312441" y="6181292"/>
                    </a:lnTo>
                    <a:cubicBezTo>
                      <a:pt x="2329777" y="6179867"/>
                      <a:pt x="2345828" y="6179155"/>
                      <a:pt x="2361238" y="6177730"/>
                    </a:cubicBezTo>
                    <a:cubicBezTo>
                      <a:pt x="2390130" y="6175593"/>
                      <a:pt x="2417097" y="6174169"/>
                      <a:pt x="2440853" y="6172032"/>
                    </a:cubicBezTo>
                    <a:cubicBezTo>
                      <a:pt x="2453694" y="6171320"/>
                      <a:pt x="2465251" y="6169895"/>
                      <a:pt x="2476166" y="6169183"/>
                    </a:cubicBezTo>
                    <a:cubicBezTo>
                      <a:pt x="2576969" y="6161348"/>
                      <a:pt x="2576969" y="6161348"/>
                      <a:pt x="2576969" y="6161348"/>
                    </a:cubicBezTo>
                    <a:close/>
                    <a:moveTo>
                      <a:pt x="9722033" y="5656958"/>
                    </a:moveTo>
                    <a:cubicBezTo>
                      <a:pt x="9729331" y="5659169"/>
                      <a:pt x="9735907" y="5664476"/>
                      <a:pt x="9740077" y="5672259"/>
                    </a:cubicBezTo>
                    <a:cubicBezTo>
                      <a:pt x="9747776" y="5688533"/>
                      <a:pt x="9742643" y="5708344"/>
                      <a:pt x="9728529" y="5716835"/>
                    </a:cubicBezTo>
                    <a:cubicBezTo>
                      <a:pt x="9448161" y="5890186"/>
                      <a:pt x="9448161" y="5890186"/>
                      <a:pt x="9448161" y="5890186"/>
                    </a:cubicBezTo>
                    <a:cubicBezTo>
                      <a:pt x="9448161" y="5890186"/>
                      <a:pt x="9448161" y="5890186"/>
                      <a:pt x="9448161" y="5890894"/>
                    </a:cubicBezTo>
                    <a:cubicBezTo>
                      <a:pt x="9213987" y="6030990"/>
                      <a:pt x="9213987" y="6030990"/>
                      <a:pt x="9213987" y="6030990"/>
                    </a:cubicBezTo>
                    <a:cubicBezTo>
                      <a:pt x="9209496" y="6033820"/>
                      <a:pt x="9205005" y="6035235"/>
                      <a:pt x="9200514" y="6035235"/>
                    </a:cubicBezTo>
                    <a:cubicBezTo>
                      <a:pt x="9190249" y="6035235"/>
                      <a:pt x="9179342" y="6029575"/>
                      <a:pt x="9174209" y="6018254"/>
                    </a:cubicBezTo>
                    <a:cubicBezTo>
                      <a:pt x="9165869" y="6002688"/>
                      <a:pt x="9171643" y="5982876"/>
                      <a:pt x="9185758" y="5973678"/>
                    </a:cubicBezTo>
                    <a:cubicBezTo>
                      <a:pt x="9419290" y="5833582"/>
                      <a:pt x="9419290" y="5833582"/>
                      <a:pt x="9419290" y="5833582"/>
                    </a:cubicBezTo>
                    <a:cubicBezTo>
                      <a:pt x="9699658" y="5660230"/>
                      <a:pt x="9699658" y="5660230"/>
                      <a:pt x="9699658" y="5660230"/>
                    </a:cubicBezTo>
                    <a:cubicBezTo>
                      <a:pt x="9706715" y="5655631"/>
                      <a:pt x="9714735" y="5654747"/>
                      <a:pt x="9722033" y="5656958"/>
                    </a:cubicBezTo>
                    <a:close/>
                    <a:moveTo>
                      <a:pt x="940506" y="5386893"/>
                    </a:moveTo>
                    <a:cubicBezTo>
                      <a:pt x="956554" y="5386893"/>
                      <a:pt x="970035" y="5400989"/>
                      <a:pt x="970035" y="5418608"/>
                    </a:cubicBezTo>
                    <a:cubicBezTo>
                      <a:pt x="970677" y="5436227"/>
                      <a:pt x="957838" y="5451028"/>
                      <a:pt x="941790" y="5451732"/>
                    </a:cubicBezTo>
                    <a:cubicBezTo>
                      <a:pt x="941790" y="5451732"/>
                      <a:pt x="941790" y="5451732"/>
                      <a:pt x="941148" y="5451732"/>
                    </a:cubicBezTo>
                    <a:cubicBezTo>
                      <a:pt x="772321" y="5455256"/>
                      <a:pt x="772321" y="5455256"/>
                      <a:pt x="772321" y="5455256"/>
                    </a:cubicBezTo>
                    <a:cubicBezTo>
                      <a:pt x="678599" y="5456666"/>
                      <a:pt x="538658" y="5459485"/>
                      <a:pt x="400001" y="5460190"/>
                    </a:cubicBezTo>
                    <a:cubicBezTo>
                      <a:pt x="351214" y="5460894"/>
                      <a:pt x="302428" y="5460894"/>
                      <a:pt x="254925" y="5461599"/>
                    </a:cubicBezTo>
                    <a:cubicBezTo>
                      <a:pt x="236309" y="5461599"/>
                      <a:pt x="218335" y="5461599"/>
                      <a:pt x="201003" y="5461599"/>
                    </a:cubicBezTo>
                    <a:cubicBezTo>
                      <a:pt x="27040" y="5461599"/>
                      <a:pt x="27040" y="5461599"/>
                      <a:pt x="27040" y="5461599"/>
                    </a:cubicBezTo>
                    <a:lnTo>
                      <a:pt x="0" y="5461599"/>
                    </a:lnTo>
                    <a:lnTo>
                      <a:pt x="0" y="5396760"/>
                    </a:lnTo>
                    <a:lnTo>
                      <a:pt x="13961" y="5396760"/>
                    </a:lnTo>
                    <a:cubicBezTo>
                      <a:pt x="27040" y="5396760"/>
                      <a:pt x="27040" y="5396760"/>
                      <a:pt x="27040" y="5396760"/>
                    </a:cubicBezTo>
                    <a:cubicBezTo>
                      <a:pt x="201003" y="5396760"/>
                      <a:pt x="201003" y="5396760"/>
                      <a:pt x="201003" y="5396760"/>
                    </a:cubicBezTo>
                    <a:cubicBezTo>
                      <a:pt x="218335" y="5396760"/>
                      <a:pt x="236309" y="5396760"/>
                      <a:pt x="254283" y="5396760"/>
                    </a:cubicBezTo>
                    <a:cubicBezTo>
                      <a:pt x="301786" y="5396055"/>
                      <a:pt x="350572" y="5396055"/>
                      <a:pt x="399359" y="5395351"/>
                    </a:cubicBezTo>
                    <a:cubicBezTo>
                      <a:pt x="538016" y="5394646"/>
                      <a:pt x="677957" y="5391827"/>
                      <a:pt x="771037" y="5390417"/>
                    </a:cubicBezTo>
                    <a:cubicBezTo>
                      <a:pt x="940506" y="5386893"/>
                      <a:pt x="940506" y="5386893"/>
                      <a:pt x="940506" y="5386893"/>
                    </a:cubicBezTo>
                    <a:close/>
                    <a:moveTo>
                      <a:pt x="4894179" y="5346397"/>
                    </a:moveTo>
                    <a:cubicBezTo>
                      <a:pt x="4910234" y="5342871"/>
                      <a:pt x="4925641" y="5354154"/>
                      <a:pt x="4928852" y="5371783"/>
                    </a:cubicBezTo>
                    <a:cubicBezTo>
                      <a:pt x="4932064" y="5389412"/>
                      <a:pt x="4921790" y="5406335"/>
                      <a:pt x="4905738" y="5410566"/>
                    </a:cubicBezTo>
                    <a:cubicBezTo>
                      <a:pt x="4847950" y="5423259"/>
                      <a:pt x="4847950" y="5423259"/>
                      <a:pt x="4847950" y="5423259"/>
                    </a:cubicBezTo>
                    <a:cubicBezTo>
                      <a:pt x="4831257" y="5426785"/>
                      <a:pt x="4810710" y="5431016"/>
                      <a:pt x="4786312" y="5436657"/>
                    </a:cubicBezTo>
                    <a:cubicBezTo>
                      <a:pt x="4684220" y="5457812"/>
                      <a:pt x="4684220" y="5457812"/>
                      <a:pt x="4684220" y="5457812"/>
                    </a:cubicBezTo>
                    <a:cubicBezTo>
                      <a:pt x="4480682" y="5500121"/>
                      <a:pt x="4288701" y="5536790"/>
                      <a:pt x="4098002" y="5569932"/>
                    </a:cubicBezTo>
                    <a:cubicBezTo>
                      <a:pt x="4083876" y="5572047"/>
                      <a:pt x="4070393" y="5574163"/>
                      <a:pt x="4056268" y="5576984"/>
                    </a:cubicBezTo>
                    <a:cubicBezTo>
                      <a:pt x="4008754" y="5584740"/>
                      <a:pt x="3958671" y="5593202"/>
                      <a:pt x="3907947" y="5601664"/>
                    </a:cubicBezTo>
                    <a:cubicBezTo>
                      <a:pt x="3807783" y="5617883"/>
                      <a:pt x="3807783" y="5617883"/>
                      <a:pt x="3807783" y="5617883"/>
                    </a:cubicBezTo>
                    <a:cubicBezTo>
                      <a:pt x="3705050" y="5633396"/>
                      <a:pt x="3705050" y="5633396"/>
                      <a:pt x="3705050" y="5633396"/>
                    </a:cubicBezTo>
                    <a:cubicBezTo>
                      <a:pt x="3555446" y="5655961"/>
                      <a:pt x="3407768" y="5676411"/>
                      <a:pt x="3264584" y="5694745"/>
                    </a:cubicBezTo>
                    <a:cubicBezTo>
                      <a:pt x="2944829" y="5735644"/>
                      <a:pt x="2621864" y="5770197"/>
                      <a:pt x="2305319" y="5796288"/>
                    </a:cubicBezTo>
                    <a:cubicBezTo>
                      <a:pt x="2146083" y="5809686"/>
                      <a:pt x="1982353" y="5822378"/>
                      <a:pt x="1817339" y="5832956"/>
                    </a:cubicBezTo>
                    <a:cubicBezTo>
                      <a:pt x="1666451" y="5842828"/>
                      <a:pt x="1507215" y="5851995"/>
                      <a:pt x="1344127" y="5859752"/>
                    </a:cubicBezTo>
                    <a:cubicBezTo>
                      <a:pt x="1208006" y="5866098"/>
                      <a:pt x="1063539" y="5872445"/>
                      <a:pt x="901735" y="5877381"/>
                    </a:cubicBezTo>
                    <a:cubicBezTo>
                      <a:pt x="894030" y="5878086"/>
                      <a:pt x="886325" y="5878086"/>
                      <a:pt x="878620" y="5878086"/>
                    </a:cubicBezTo>
                    <a:cubicBezTo>
                      <a:pt x="743142" y="5883022"/>
                      <a:pt x="614084" y="5885843"/>
                      <a:pt x="504930" y="5888663"/>
                    </a:cubicBezTo>
                    <a:cubicBezTo>
                      <a:pt x="407656" y="5890779"/>
                      <a:pt x="310542" y="5892542"/>
                      <a:pt x="212063" y="5893864"/>
                    </a:cubicBezTo>
                    <a:lnTo>
                      <a:pt x="0" y="5895665"/>
                    </a:lnTo>
                    <a:lnTo>
                      <a:pt x="0" y="5830381"/>
                    </a:lnTo>
                    <a:lnTo>
                      <a:pt x="503646" y="5823789"/>
                    </a:lnTo>
                    <a:cubicBezTo>
                      <a:pt x="619220" y="5820968"/>
                      <a:pt x="756625" y="5817442"/>
                      <a:pt x="899809" y="5812506"/>
                    </a:cubicBezTo>
                    <a:cubicBezTo>
                      <a:pt x="1061612" y="5807570"/>
                      <a:pt x="1206080" y="5801224"/>
                      <a:pt x="1341559" y="5794877"/>
                    </a:cubicBezTo>
                    <a:cubicBezTo>
                      <a:pt x="1504647" y="5787120"/>
                      <a:pt x="1663240" y="5777953"/>
                      <a:pt x="1814129" y="5768081"/>
                    </a:cubicBezTo>
                    <a:cubicBezTo>
                      <a:pt x="1978501" y="5757504"/>
                      <a:pt x="2142231" y="5744811"/>
                      <a:pt x="2300824" y="5731413"/>
                    </a:cubicBezTo>
                    <a:cubicBezTo>
                      <a:pt x="2616727" y="5705322"/>
                      <a:pt x="2938409" y="5671475"/>
                      <a:pt x="3258163" y="5630576"/>
                    </a:cubicBezTo>
                    <a:cubicBezTo>
                      <a:pt x="3400063" y="5612241"/>
                      <a:pt x="3547741" y="5591792"/>
                      <a:pt x="3696703" y="5569227"/>
                    </a:cubicBezTo>
                    <a:cubicBezTo>
                      <a:pt x="3850159" y="5545251"/>
                      <a:pt x="3850159" y="5545251"/>
                      <a:pt x="3850159" y="5545251"/>
                    </a:cubicBezTo>
                    <a:cubicBezTo>
                      <a:pt x="3899600" y="5537495"/>
                      <a:pt x="3899600" y="5537495"/>
                      <a:pt x="3899600" y="5537495"/>
                    </a:cubicBezTo>
                    <a:cubicBezTo>
                      <a:pt x="3950325" y="5529033"/>
                      <a:pt x="3999764" y="5520571"/>
                      <a:pt x="4047278" y="5512814"/>
                    </a:cubicBezTo>
                    <a:cubicBezTo>
                      <a:pt x="4061404" y="5510699"/>
                      <a:pt x="4074887" y="5507878"/>
                      <a:pt x="4089014" y="5505763"/>
                    </a:cubicBezTo>
                    <a:cubicBezTo>
                      <a:pt x="4279068" y="5472620"/>
                      <a:pt x="4470408" y="5436657"/>
                      <a:pt x="4673305" y="5394348"/>
                    </a:cubicBezTo>
                    <a:cubicBezTo>
                      <a:pt x="4775397" y="5372488"/>
                      <a:pt x="4775397" y="5372488"/>
                      <a:pt x="4775397" y="5372488"/>
                    </a:cubicBezTo>
                    <a:cubicBezTo>
                      <a:pt x="4799152" y="5367552"/>
                      <a:pt x="4819698" y="5363321"/>
                      <a:pt x="4836394" y="5359795"/>
                    </a:cubicBezTo>
                    <a:cubicBezTo>
                      <a:pt x="4894179" y="5346397"/>
                      <a:pt x="4894179" y="5346397"/>
                      <a:pt x="4894179" y="5346397"/>
                    </a:cubicBezTo>
                    <a:close/>
                    <a:moveTo>
                      <a:pt x="10317847" y="5096286"/>
                    </a:moveTo>
                    <a:cubicBezTo>
                      <a:pt x="10325145" y="5098312"/>
                      <a:pt x="10331721" y="5103421"/>
                      <a:pt x="10335891" y="5111173"/>
                    </a:cubicBezTo>
                    <a:cubicBezTo>
                      <a:pt x="10344231" y="5126677"/>
                      <a:pt x="10339740" y="5146409"/>
                      <a:pt x="10325626" y="5155570"/>
                    </a:cubicBezTo>
                    <a:cubicBezTo>
                      <a:pt x="10052322" y="5334568"/>
                      <a:pt x="10052322" y="5334568"/>
                      <a:pt x="10052322" y="5334568"/>
                    </a:cubicBezTo>
                    <a:cubicBezTo>
                      <a:pt x="9892574" y="5436048"/>
                      <a:pt x="9892574" y="5436048"/>
                      <a:pt x="9892574" y="5436048"/>
                    </a:cubicBezTo>
                    <a:cubicBezTo>
                      <a:pt x="9713579" y="5549507"/>
                      <a:pt x="9713579" y="5549507"/>
                      <a:pt x="9713579" y="5549507"/>
                    </a:cubicBezTo>
                    <a:cubicBezTo>
                      <a:pt x="9480693" y="5693270"/>
                      <a:pt x="9480693" y="5693270"/>
                      <a:pt x="9480693" y="5693270"/>
                    </a:cubicBezTo>
                    <a:cubicBezTo>
                      <a:pt x="9466579" y="5701726"/>
                      <a:pt x="9448615" y="5696088"/>
                      <a:pt x="9440916" y="5680585"/>
                    </a:cubicBezTo>
                    <a:cubicBezTo>
                      <a:pt x="9432576" y="5665081"/>
                      <a:pt x="9437708" y="5645349"/>
                      <a:pt x="9451823" y="5636187"/>
                    </a:cubicBezTo>
                    <a:cubicBezTo>
                      <a:pt x="9684067" y="5493130"/>
                      <a:pt x="9684067" y="5493130"/>
                      <a:pt x="9684067" y="5493130"/>
                    </a:cubicBezTo>
                    <a:cubicBezTo>
                      <a:pt x="10022169" y="5278191"/>
                      <a:pt x="10022169" y="5278191"/>
                      <a:pt x="10022169" y="5278191"/>
                    </a:cubicBezTo>
                    <a:cubicBezTo>
                      <a:pt x="10295473" y="5099898"/>
                      <a:pt x="10295473" y="5099898"/>
                      <a:pt x="10295473" y="5099898"/>
                    </a:cubicBezTo>
                    <a:cubicBezTo>
                      <a:pt x="10302530" y="5095317"/>
                      <a:pt x="10310550" y="5094260"/>
                      <a:pt x="10317847" y="5096286"/>
                    </a:cubicBezTo>
                    <a:close/>
                    <a:moveTo>
                      <a:pt x="12187321" y="4200949"/>
                    </a:moveTo>
                    <a:lnTo>
                      <a:pt x="12187321" y="4280275"/>
                    </a:lnTo>
                    <a:lnTo>
                      <a:pt x="12184714" y="4282290"/>
                    </a:lnTo>
                    <a:cubicBezTo>
                      <a:pt x="12183631" y="4283128"/>
                      <a:pt x="12183631" y="4283128"/>
                      <a:pt x="12183631" y="4283128"/>
                    </a:cubicBezTo>
                    <a:cubicBezTo>
                      <a:pt x="12066143" y="4371319"/>
                      <a:pt x="12066143" y="4371319"/>
                      <a:pt x="12066143" y="4371319"/>
                    </a:cubicBezTo>
                    <a:cubicBezTo>
                      <a:pt x="11877391" y="4513130"/>
                      <a:pt x="11877391" y="4513130"/>
                      <a:pt x="11877391" y="4513130"/>
                    </a:cubicBezTo>
                    <a:cubicBezTo>
                      <a:pt x="11864551" y="4523008"/>
                      <a:pt x="11851069" y="4532180"/>
                      <a:pt x="11838228" y="4542057"/>
                    </a:cubicBezTo>
                    <a:cubicBezTo>
                      <a:pt x="11545471" y="4755833"/>
                      <a:pt x="11545471" y="4755833"/>
                      <a:pt x="11545471" y="4755833"/>
                    </a:cubicBezTo>
                    <a:cubicBezTo>
                      <a:pt x="11535199" y="4763594"/>
                      <a:pt x="11524927" y="4770649"/>
                      <a:pt x="11514655" y="4777704"/>
                    </a:cubicBezTo>
                    <a:cubicBezTo>
                      <a:pt x="11509518" y="4781937"/>
                      <a:pt x="11503740" y="4786171"/>
                      <a:pt x="11497962" y="4789698"/>
                    </a:cubicBezTo>
                    <a:cubicBezTo>
                      <a:pt x="11218687" y="4988658"/>
                      <a:pt x="11218687" y="4988658"/>
                      <a:pt x="11218687" y="4988658"/>
                    </a:cubicBezTo>
                    <a:cubicBezTo>
                      <a:pt x="11198785" y="5002768"/>
                      <a:pt x="11178882" y="5016173"/>
                      <a:pt x="11158980" y="5029579"/>
                    </a:cubicBezTo>
                    <a:cubicBezTo>
                      <a:pt x="11148708" y="5037339"/>
                      <a:pt x="11137794" y="5044395"/>
                      <a:pt x="11126879" y="5052156"/>
                    </a:cubicBezTo>
                    <a:cubicBezTo>
                      <a:pt x="10884199" y="5220072"/>
                      <a:pt x="10884199" y="5220072"/>
                      <a:pt x="10884199" y="5220072"/>
                    </a:cubicBezTo>
                    <a:cubicBezTo>
                      <a:pt x="10883557" y="5220072"/>
                      <a:pt x="10883557" y="5220072"/>
                      <a:pt x="10883557" y="5220072"/>
                    </a:cubicBezTo>
                    <a:cubicBezTo>
                      <a:pt x="10572181" y="5430320"/>
                      <a:pt x="10572181" y="5430320"/>
                      <a:pt x="10572181" y="5430320"/>
                    </a:cubicBezTo>
                    <a:cubicBezTo>
                      <a:pt x="10559983" y="5438081"/>
                      <a:pt x="10548427" y="5445841"/>
                      <a:pt x="10536229" y="5453602"/>
                    </a:cubicBezTo>
                    <a:cubicBezTo>
                      <a:pt x="10223569" y="5658206"/>
                      <a:pt x="10223569" y="5658206"/>
                      <a:pt x="10223569" y="5658206"/>
                    </a:cubicBezTo>
                    <a:cubicBezTo>
                      <a:pt x="10216507" y="5662439"/>
                      <a:pt x="10210087" y="5666672"/>
                      <a:pt x="10203025" y="5670906"/>
                    </a:cubicBezTo>
                    <a:cubicBezTo>
                      <a:pt x="10199815" y="5673728"/>
                      <a:pt x="10195963" y="5675844"/>
                      <a:pt x="10192753" y="5677961"/>
                    </a:cubicBezTo>
                    <a:cubicBezTo>
                      <a:pt x="9984099" y="5810601"/>
                      <a:pt x="9984099" y="5810601"/>
                      <a:pt x="9984099" y="5810601"/>
                    </a:cubicBezTo>
                    <a:cubicBezTo>
                      <a:pt x="9966764" y="5821183"/>
                      <a:pt x="9950714" y="5831061"/>
                      <a:pt x="9935948" y="5840938"/>
                    </a:cubicBezTo>
                    <a:cubicBezTo>
                      <a:pt x="9899995" y="5863515"/>
                      <a:pt x="9871747" y="5881859"/>
                      <a:pt x="9849276" y="5895264"/>
                    </a:cubicBezTo>
                    <a:cubicBezTo>
                      <a:pt x="9827448" y="5908669"/>
                      <a:pt x="9827448" y="5908669"/>
                      <a:pt x="9827448" y="5908669"/>
                    </a:cubicBezTo>
                    <a:cubicBezTo>
                      <a:pt x="9813324" y="5917841"/>
                      <a:pt x="9795347" y="5912197"/>
                      <a:pt x="9787643" y="5896675"/>
                    </a:cubicBezTo>
                    <a:cubicBezTo>
                      <a:pt x="9779297" y="5880448"/>
                      <a:pt x="9784433" y="5860693"/>
                      <a:pt x="9798557" y="5852227"/>
                    </a:cubicBezTo>
                    <a:cubicBezTo>
                      <a:pt x="9820386" y="5838822"/>
                      <a:pt x="9820386" y="5838822"/>
                      <a:pt x="9820386" y="5838822"/>
                    </a:cubicBezTo>
                    <a:cubicBezTo>
                      <a:pt x="9842856" y="5825417"/>
                      <a:pt x="9870463" y="5807073"/>
                      <a:pt x="9906415" y="5784496"/>
                    </a:cubicBezTo>
                    <a:cubicBezTo>
                      <a:pt x="9921182" y="5775324"/>
                      <a:pt x="9937232" y="5764741"/>
                      <a:pt x="9954566" y="5754158"/>
                    </a:cubicBezTo>
                    <a:cubicBezTo>
                      <a:pt x="10163220" y="5621518"/>
                      <a:pt x="10163220" y="5621518"/>
                      <a:pt x="10163220" y="5621518"/>
                    </a:cubicBezTo>
                    <a:cubicBezTo>
                      <a:pt x="10166430" y="5619402"/>
                      <a:pt x="10170282" y="5617285"/>
                      <a:pt x="10173492" y="5615169"/>
                    </a:cubicBezTo>
                    <a:cubicBezTo>
                      <a:pt x="10179912" y="5610935"/>
                      <a:pt x="10186332" y="5606702"/>
                      <a:pt x="10193395" y="5602469"/>
                    </a:cubicBezTo>
                    <a:cubicBezTo>
                      <a:pt x="10506054" y="5397865"/>
                      <a:pt x="10506054" y="5397865"/>
                      <a:pt x="10506054" y="5397865"/>
                    </a:cubicBezTo>
                    <a:cubicBezTo>
                      <a:pt x="10517610" y="5390104"/>
                      <a:pt x="10529167" y="5383049"/>
                      <a:pt x="10541365" y="5374583"/>
                    </a:cubicBezTo>
                    <a:cubicBezTo>
                      <a:pt x="10856593" y="5162218"/>
                      <a:pt x="10856593" y="5162218"/>
                      <a:pt x="10856593" y="5162218"/>
                    </a:cubicBezTo>
                    <a:cubicBezTo>
                      <a:pt x="11095421" y="4997124"/>
                      <a:pt x="11095421" y="4997124"/>
                      <a:pt x="11095421" y="4997124"/>
                    </a:cubicBezTo>
                    <a:cubicBezTo>
                      <a:pt x="11106335" y="4989363"/>
                      <a:pt x="11117249" y="4982308"/>
                      <a:pt x="11127521" y="4974547"/>
                    </a:cubicBezTo>
                    <a:cubicBezTo>
                      <a:pt x="11147424" y="4961142"/>
                      <a:pt x="11167326" y="4947737"/>
                      <a:pt x="11186587" y="4933626"/>
                    </a:cubicBezTo>
                    <a:cubicBezTo>
                      <a:pt x="11465862" y="4735372"/>
                      <a:pt x="11465862" y="4735372"/>
                      <a:pt x="11465862" y="4735372"/>
                    </a:cubicBezTo>
                    <a:cubicBezTo>
                      <a:pt x="11471640" y="4731139"/>
                      <a:pt x="11477418" y="4727612"/>
                      <a:pt x="11482554" y="4723378"/>
                    </a:cubicBezTo>
                    <a:cubicBezTo>
                      <a:pt x="11492826" y="4716323"/>
                      <a:pt x="11503098" y="4709268"/>
                      <a:pt x="11512728" y="4701507"/>
                    </a:cubicBezTo>
                    <a:cubicBezTo>
                      <a:pt x="11805486" y="4487731"/>
                      <a:pt x="11805486" y="4487731"/>
                      <a:pt x="11805486" y="4487731"/>
                    </a:cubicBezTo>
                    <a:cubicBezTo>
                      <a:pt x="11818326" y="4478559"/>
                      <a:pt x="11831808" y="4468682"/>
                      <a:pt x="11844007" y="4459510"/>
                    </a:cubicBezTo>
                    <a:cubicBezTo>
                      <a:pt x="12150246" y="4229507"/>
                      <a:pt x="12150246" y="4229507"/>
                      <a:pt x="12150246" y="4229507"/>
                    </a:cubicBezTo>
                    <a:close/>
                    <a:moveTo>
                      <a:pt x="12187321" y="3642027"/>
                    </a:moveTo>
                    <a:lnTo>
                      <a:pt x="12187321" y="3721146"/>
                    </a:lnTo>
                    <a:lnTo>
                      <a:pt x="12156308" y="3745063"/>
                    </a:lnTo>
                    <a:cubicBezTo>
                      <a:pt x="11995858" y="3868801"/>
                      <a:pt x="11995858" y="3868801"/>
                      <a:pt x="11995858" y="3868801"/>
                    </a:cubicBezTo>
                    <a:cubicBezTo>
                      <a:pt x="11988152" y="3874441"/>
                      <a:pt x="11980447" y="3880081"/>
                      <a:pt x="11973384" y="3885720"/>
                    </a:cubicBezTo>
                    <a:cubicBezTo>
                      <a:pt x="11959900" y="3896295"/>
                      <a:pt x="11947057" y="3906165"/>
                      <a:pt x="11933573" y="3916035"/>
                    </a:cubicBezTo>
                    <a:cubicBezTo>
                      <a:pt x="11679299" y="4107085"/>
                      <a:pt x="11679299" y="4107085"/>
                      <a:pt x="11679299" y="4107085"/>
                    </a:cubicBezTo>
                    <a:cubicBezTo>
                      <a:pt x="11637562" y="4138809"/>
                      <a:pt x="11602888" y="4164188"/>
                      <a:pt x="11574636" y="4184633"/>
                    </a:cubicBezTo>
                    <a:cubicBezTo>
                      <a:pt x="11566288" y="4190272"/>
                      <a:pt x="11559225" y="4195912"/>
                      <a:pt x="11552162" y="4200847"/>
                    </a:cubicBezTo>
                    <a:cubicBezTo>
                      <a:pt x="11507214" y="4233981"/>
                      <a:pt x="11507214" y="4233981"/>
                      <a:pt x="11507214" y="4233981"/>
                    </a:cubicBezTo>
                    <a:cubicBezTo>
                      <a:pt x="11502077" y="4237506"/>
                      <a:pt x="11496941" y="4238916"/>
                      <a:pt x="11491804" y="4239621"/>
                    </a:cubicBezTo>
                    <a:cubicBezTo>
                      <a:pt x="11481530" y="4239621"/>
                      <a:pt x="11471898" y="4234686"/>
                      <a:pt x="11466119" y="4224817"/>
                    </a:cubicBezTo>
                    <a:cubicBezTo>
                      <a:pt x="11457130" y="4210012"/>
                      <a:pt x="11460983" y="4189567"/>
                      <a:pt x="11474467" y="4179698"/>
                    </a:cubicBezTo>
                    <a:cubicBezTo>
                      <a:pt x="11519414" y="4147269"/>
                      <a:pt x="11519414" y="4147269"/>
                      <a:pt x="11519414" y="4147269"/>
                    </a:cubicBezTo>
                    <a:cubicBezTo>
                      <a:pt x="11526478" y="4142334"/>
                      <a:pt x="11534183" y="4136694"/>
                      <a:pt x="11542530" y="4130349"/>
                    </a:cubicBezTo>
                    <a:cubicBezTo>
                      <a:pt x="11570141" y="4109905"/>
                      <a:pt x="11604172" y="4085230"/>
                      <a:pt x="11645909" y="4053506"/>
                    </a:cubicBezTo>
                    <a:cubicBezTo>
                      <a:pt x="11900184" y="3862456"/>
                      <a:pt x="11900184" y="3862456"/>
                      <a:pt x="11900184" y="3862456"/>
                    </a:cubicBezTo>
                    <a:cubicBezTo>
                      <a:pt x="11913026" y="3853291"/>
                      <a:pt x="11925868" y="3843422"/>
                      <a:pt x="11939352" y="3832847"/>
                    </a:cubicBezTo>
                    <a:cubicBezTo>
                      <a:pt x="11947057" y="3827207"/>
                      <a:pt x="11954121" y="3821567"/>
                      <a:pt x="11961826" y="3815927"/>
                    </a:cubicBezTo>
                    <a:cubicBezTo>
                      <a:pt x="12081579" y="3723575"/>
                      <a:pt x="12141455" y="3677398"/>
                      <a:pt x="12171394" y="3654310"/>
                    </a:cubicBezTo>
                    <a:close/>
                    <a:moveTo>
                      <a:pt x="12187321" y="1260430"/>
                    </a:moveTo>
                    <a:lnTo>
                      <a:pt x="12187321" y="1334464"/>
                    </a:lnTo>
                    <a:lnTo>
                      <a:pt x="11709399" y="1625357"/>
                    </a:lnTo>
                    <a:cubicBezTo>
                      <a:pt x="11531543" y="1734727"/>
                      <a:pt x="11336991" y="1855388"/>
                      <a:pt x="11114188" y="1994394"/>
                    </a:cubicBezTo>
                    <a:cubicBezTo>
                      <a:pt x="10452841" y="2408589"/>
                      <a:pt x="10452841" y="2408589"/>
                      <a:pt x="10452841" y="2408589"/>
                    </a:cubicBezTo>
                    <a:cubicBezTo>
                      <a:pt x="9968711" y="2711296"/>
                      <a:pt x="9494211" y="3006949"/>
                      <a:pt x="9015858" y="3294839"/>
                    </a:cubicBezTo>
                    <a:cubicBezTo>
                      <a:pt x="8758383" y="3450073"/>
                      <a:pt x="8511180" y="3596135"/>
                      <a:pt x="8281957" y="3728085"/>
                    </a:cubicBezTo>
                    <a:cubicBezTo>
                      <a:pt x="8040533" y="3867091"/>
                      <a:pt x="7799110" y="4001863"/>
                      <a:pt x="7564107" y="4129579"/>
                    </a:cubicBezTo>
                    <a:cubicBezTo>
                      <a:pt x="7332958" y="4254473"/>
                      <a:pt x="7104377" y="4373721"/>
                      <a:pt x="6886066" y="4483091"/>
                    </a:cubicBezTo>
                    <a:cubicBezTo>
                      <a:pt x="6679316" y="4586817"/>
                      <a:pt x="6472565" y="4686308"/>
                      <a:pt x="6271593" y="4778743"/>
                    </a:cubicBezTo>
                    <a:cubicBezTo>
                      <a:pt x="5873502" y="4962203"/>
                      <a:pt x="5544114" y="5096270"/>
                      <a:pt x="5338004" y="5176004"/>
                    </a:cubicBezTo>
                    <a:cubicBezTo>
                      <a:pt x="5221145" y="5221163"/>
                      <a:pt x="5221145" y="5221163"/>
                      <a:pt x="5221145" y="5221163"/>
                    </a:cubicBezTo>
                    <a:cubicBezTo>
                      <a:pt x="5221145" y="5221163"/>
                      <a:pt x="5220503" y="5221163"/>
                      <a:pt x="5220503" y="5221163"/>
                    </a:cubicBezTo>
                    <a:cubicBezTo>
                      <a:pt x="5074107" y="5276201"/>
                      <a:pt x="5074107" y="5276201"/>
                      <a:pt x="5074107" y="5276201"/>
                    </a:cubicBezTo>
                    <a:cubicBezTo>
                      <a:pt x="5062551" y="5280435"/>
                      <a:pt x="5052277" y="5283963"/>
                      <a:pt x="5043286" y="5287491"/>
                    </a:cubicBezTo>
                    <a:cubicBezTo>
                      <a:pt x="5039436" y="5288902"/>
                      <a:pt x="5036225" y="5290313"/>
                      <a:pt x="5033014" y="5291019"/>
                    </a:cubicBezTo>
                    <a:cubicBezTo>
                      <a:pt x="4979720" y="5310070"/>
                      <a:pt x="4979720" y="5310070"/>
                      <a:pt x="4979720" y="5310070"/>
                    </a:cubicBezTo>
                    <a:cubicBezTo>
                      <a:pt x="4977151" y="5311482"/>
                      <a:pt x="4973943" y="5312187"/>
                      <a:pt x="4971374" y="5312187"/>
                    </a:cubicBezTo>
                    <a:cubicBezTo>
                      <a:pt x="4958531" y="5312187"/>
                      <a:pt x="4946975" y="5303720"/>
                      <a:pt x="4942479" y="5289608"/>
                    </a:cubicBezTo>
                    <a:cubicBezTo>
                      <a:pt x="4937344" y="5272673"/>
                      <a:pt x="4945691" y="5254327"/>
                      <a:pt x="4961099" y="5248682"/>
                    </a:cubicBezTo>
                    <a:cubicBezTo>
                      <a:pt x="5015037" y="5229630"/>
                      <a:pt x="5015037" y="5229630"/>
                      <a:pt x="5015037" y="5229630"/>
                    </a:cubicBezTo>
                    <a:cubicBezTo>
                      <a:pt x="5017606" y="5228219"/>
                      <a:pt x="5021456" y="5226808"/>
                      <a:pt x="5024666" y="5226102"/>
                    </a:cubicBezTo>
                    <a:cubicBezTo>
                      <a:pt x="5033656" y="5222574"/>
                      <a:pt x="5043930" y="5219046"/>
                      <a:pt x="5054845" y="5214813"/>
                    </a:cubicBezTo>
                    <a:cubicBezTo>
                      <a:pt x="5201239" y="5159775"/>
                      <a:pt x="5201239" y="5159775"/>
                      <a:pt x="5201239" y="5159775"/>
                    </a:cubicBezTo>
                    <a:cubicBezTo>
                      <a:pt x="5318743" y="5114616"/>
                      <a:pt x="5318743" y="5114616"/>
                      <a:pt x="5318743" y="5114616"/>
                    </a:cubicBezTo>
                    <a:cubicBezTo>
                      <a:pt x="5524208" y="5034881"/>
                      <a:pt x="5852312" y="4901520"/>
                      <a:pt x="6249120" y="4718766"/>
                    </a:cubicBezTo>
                    <a:cubicBezTo>
                      <a:pt x="6448808" y="4627037"/>
                      <a:pt x="6654917" y="4527545"/>
                      <a:pt x="6861669" y="4423820"/>
                    </a:cubicBezTo>
                    <a:cubicBezTo>
                      <a:pt x="7079335" y="4315155"/>
                      <a:pt x="7307274" y="4195907"/>
                      <a:pt x="7538426" y="4071013"/>
                    </a:cubicBezTo>
                    <a:cubicBezTo>
                      <a:pt x="7772784" y="3944003"/>
                      <a:pt x="8013566" y="3809231"/>
                      <a:pt x="8254347" y="3670930"/>
                    </a:cubicBezTo>
                    <a:cubicBezTo>
                      <a:pt x="8483571" y="3538275"/>
                      <a:pt x="8730131" y="3392919"/>
                      <a:pt x="8987607" y="3238389"/>
                    </a:cubicBezTo>
                    <a:cubicBezTo>
                      <a:pt x="9465959" y="2950500"/>
                      <a:pt x="9939817" y="2654847"/>
                      <a:pt x="10423306" y="2352140"/>
                    </a:cubicBezTo>
                    <a:cubicBezTo>
                      <a:pt x="11084652" y="1937945"/>
                      <a:pt x="11084652" y="1937945"/>
                      <a:pt x="11084652" y="1937945"/>
                    </a:cubicBezTo>
                    <a:cubicBezTo>
                      <a:pt x="11308097" y="1798939"/>
                      <a:pt x="11502649" y="1678278"/>
                      <a:pt x="11680506" y="1568908"/>
                    </a:cubicBezTo>
                    <a:cubicBezTo>
                      <a:pt x="11847447" y="1466595"/>
                      <a:pt x="12017600" y="1362870"/>
                      <a:pt x="12187110" y="1260556"/>
                    </a:cubicBezTo>
                    <a:close/>
                    <a:moveTo>
                      <a:pt x="12187321" y="0"/>
                    </a:moveTo>
                    <a:lnTo>
                      <a:pt x="12187321" y="82667"/>
                    </a:lnTo>
                    <a:lnTo>
                      <a:pt x="12132758" y="114151"/>
                    </a:lnTo>
                    <a:cubicBezTo>
                      <a:pt x="11620536" y="419437"/>
                      <a:pt x="10974855" y="915676"/>
                      <a:pt x="10255853" y="1468286"/>
                    </a:cubicBezTo>
                    <a:cubicBezTo>
                      <a:pt x="9294615" y="2207218"/>
                      <a:pt x="8204956" y="3044956"/>
                      <a:pt x="7178867" y="3612389"/>
                    </a:cubicBezTo>
                    <a:cubicBezTo>
                      <a:pt x="7174373" y="3614506"/>
                      <a:pt x="7169877" y="3615917"/>
                      <a:pt x="7164740" y="3616623"/>
                    </a:cubicBezTo>
                    <a:cubicBezTo>
                      <a:pt x="7152540" y="3616623"/>
                      <a:pt x="7140340" y="3609566"/>
                      <a:pt x="7133919" y="3596156"/>
                    </a:cubicBezTo>
                    <a:cubicBezTo>
                      <a:pt x="7125572" y="3577806"/>
                      <a:pt x="7132634" y="3555928"/>
                      <a:pt x="7148687" y="3546753"/>
                    </a:cubicBezTo>
                    <a:cubicBezTo>
                      <a:pt x="8170282" y="2981438"/>
                      <a:pt x="9258015" y="2145817"/>
                      <a:pt x="10217326" y="1408296"/>
                    </a:cubicBezTo>
                    <a:cubicBezTo>
                      <a:pt x="10939699" y="853568"/>
                      <a:pt x="11588028" y="355213"/>
                      <a:pt x="12104886" y="47511"/>
                    </a:cubicBezTo>
                    <a:close/>
                  </a:path>
                </a:pathLst>
              </a:custGeom>
              <a:gradFill>
                <a:gsLst>
                  <a:gs pos="25000">
                    <a:schemeClr val="accent1">
                      <a:lumMod val="20000"/>
                      <a:lumOff val="80000"/>
                    </a:schemeClr>
                  </a:gs>
                  <a:gs pos="64000">
                    <a:schemeClr val="accent1"/>
                  </a:gs>
                </a:gsLst>
                <a:path path="circle">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ko-KR" altLang="en-US" sz="1050"/>
              </a:p>
            </p:txBody>
          </p:sp>
        </p:grpSp>
      </p:grpSp>
      <p:grpSp>
        <p:nvGrpSpPr>
          <p:cNvPr id="3" name="그룹 2">
            <a:extLst>
              <a:ext uri="{FF2B5EF4-FFF2-40B4-BE49-F238E27FC236}">
                <a16:creationId xmlns:a16="http://schemas.microsoft.com/office/drawing/2014/main" id="{37B9511C-15BF-4275-847B-2BF343B8409E}"/>
              </a:ext>
            </a:extLst>
          </p:cNvPr>
          <p:cNvGrpSpPr/>
          <p:nvPr/>
        </p:nvGrpSpPr>
        <p:grpSpPr>
          <a:xfrm>
            <a:off x="0" y="1242"/>
            <a:ext cx="9144000" cy="5143501"/>
            <a:chOff x="0" y="1655"/>
            <a:chExt cx="12192000" cy="6858001"/>
          </a:xfrm>
        </p:grpSpPr>
        <p:sp>
          <p:nvSpPr>
            <p:cNvPr id="7" name="직사각형 6">
              <a:extLst>
                <a:ext uri="{FF2B5EF4-FFF2-40B4-BE49-F238E27FC236}">
                  <a16:creationId xmlns:a16="http://schemas.microsoft.com/office/drawing/2014/main" id="{7652E802-01A7-04F3-90E1-3B6894C66A75}"/>
                </a:ext>
              </a:extLst>
            </p:cNvPr>
            <p:cNvSpPr/>
            <p:nvPr/>
          </p:nvSpPr>
          <p:spPr>
            <a:xfrm>
              <a:off x="7168935" y="1655"/>
              <a:ext cx="4971736" cy="6858001"/>
            </a:xfrm>
            <a:prstGeom prst="rect">
              <a:avLst/>
            </a:prstGeom>
            <a:gradFill flip="none" rotWithShape="1">
              <a:gsLst>
                <a:gs pos="60000">
                  <a:schemeClr val="tx2">
                    <a:alpha val="0"/>
                  </a:schemeClr>
                </a:gs>
                <a:gs pos="0">
                  <a:schemeClr val="accent3">
                    <a:alpha val="58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sp>
          <p:nvSpPr>
            <p:cNvPr id="9" name="직사각형 8">
              <a:extLst>
                <a:ext uri="{FF2B5EF4-FFF2-40B4-BE49-F238E27FC236}">
                  <a16:creationId xmlns:a16="http://schemas.microsoft.com/office/drawing/2014/main" id="{EDD403C2-D29C-3C75-620E-23041C4C1C5F}"/>
                </a:ext>
              </a:extLst>
            </p:cNvPr>
            <p:cNvSpPr/>
            <p:nvPr/>
          </p:nvSpPr>
          <p:spPr>
            <a:xfrm>
              <a:off x="0" y="4704482"/>
              <a:ext cx="12192000" cy="2153518"/>
            </a:xfrm>
            <a:prstGeom prst="rect">
              <a:avLst/>
            </a:prstGeom>
            <a:gradFill flip="none" rotWithShape="1">
              <a:gsLst>
                <a:gs pos="70000">
                  <a:schemeClr val="tx2">
                    <a:lumMod val="90000"/>
                    <a:lumOff val="10000"/>
                    <a:alpha val="0"/>
                  </a:schemeClr>
                </a:gs>
                <a:gs pos="9000">
                  <a:schemeClr val="tx2">
                    <a:alpha val="5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a:p>
          </p:txBody>
        </p:sp>
      </p:grpSp>
      <p:pic>
        <p:nvPicPr>
          <p:cNvPr id="207" name="그림 개체 틀 206"/>
          <p:cNvPicPr>
            <a:picLocks noGrp="1" noChangeAspect="1"/>
          </p:cNvPicPr>
          <p:nvPr>
            <p:ph type="pic" sz="quarter" idx="13"/>
          </p:nvPr>
        </p:nvPicPr>
        <p:blipFill>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l="21847" r="21847"/>
          <a:stretch>
            <a:fillRect/>
          </a:stretch>
        </p:blipFill>
        <p:spPr/>
      </p:pic>
      <p:pic>
        <p:nvPicPr>
          <p:cNvPr id="214" name="그림 개체 틀 213"/>
          <p:cNvPicPr>
            <a:picLocks noGrp="1" noChangeAspect="1"/>
          </p:cNvPicPr>
          <p:nvPr>
            <p:ph type="pic" sz="quarter" idx="14"/>
          </p:nvPr>
        </p:nvPicPr>
        <p:blipFill>
          <a:blip r:embed="rId4" cstate="print">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val="0"/>
              </a:ext>
            </a:extLst>
          </a:blip>
          <a:srcRect l="16667" r="16667"/>
          <a:stretch>
            <a:fillRect/>
          </a:stretch>
        </p:blipFill>
        <p:spPr/>
      </p:pic>
      <p:pic>
        <p:nvPicPr>
          <p:cNvPr id="217" name="그림 개체 틀 216"/>
          <p:cNvPicPr>
            <a:picLocks noGrp="1" noChangeAspect="1"/>
          </p:cNvPicPr>
          <p:nvPr>
            <p:ph type="pic" sz="quarter" idx="15"/>
          </p:nvPr>
        </p:nvPicPr>
        <p:blipFill rotWithShape="1">
          <a:blip r:embed="rId6" cstate="print">
            <a:extLst>
              <a:ext uri="{BEBA8EAE-BF5A-486C-A8C5-ECC9F3942E4B}">
                <a14:imgProps xmlns:a14="http://schemas.microsoft.com/office/drawing/2010/main">
                  <a14:imgLayer r:embed="rId7">
                    <a14:imgEffect>
                      <a14:brightnessContrast bright="5000"/>
                    </a14:imgEffect>
                  </a14:imgLayer>
                </a14:imgProps>
              </a:ext>
              <a:ext uri="{28A0092B-C50C-407E-A947-70E740481C1C}">
                <a14:useLocalDpi xmlns:a14="http://schemas.microsoft.com/office/drawing/2010/main" val="0"/>
              </a:ext>
            </a:extLst>
          </a:blip>
          <a:srcRect l="14650" r="14650"/>
          <a:stretch/>
        </p:blipFill>
        <p:spPr/>
      </p:pic>
      <p:sp>
        <p:nvSpPr>
          <p:cNvPr id="20" name="CaixaDeTexto 19">
            <a:extLst>
              <a:ext uri="{FF2B5EF4-FFF2-40B4-BE49-F238E27FC236}">
                <a16:creationId xmlns:a16="http://schemas.microsoft.com/office/drawing/2014/main" id="{3260DF0D-81E4-47EE-F4AB-9AF6F5D14853}"/>
              </a:ext>
            </a:extLst>
          </p:cNvPr>
          <p:cNvSpPr txBox="1"/>
          <p:nvPr/>
        </p:nvSpPr>
        <p:spPr>
          <a:xfrm>
            <a:off x="1094535" y="210820"/>
            <a:ext cx="4570029" cy="784830"/>
          </a:xfrm>
          <a:prstGeom prst="rect">
            <a:avLst/>
          </a:prstGeom>
          <a:noFill/>
        </p:spPr>
        <p:txBody>
          <a:bodyPr wrap="square">
            <a:spAutoFit/>
          </a:bodyPr>
          <a:lstStyle/>
          <a:p>
            <a:r>
              <a:rPr lang="pt-BR" sz="4500" dirty="0">
                <a:ea typeface="Verdana" panose="020B0604030504040204" pitchFamily="34" charset="0"/>
                <a:cs typeface="Aharoni" panose="02010803020104030203" pitchFamily="2" charset="-79"/>
              </a:rPr>
              <a:t>Efeito Gabriela</a:t>
            </a:r>
            <a:endParaRPr lang="pt-BR" sz="4500" dirty="0"/>
          </a:p>
        </p:txBody>
      </p:sp>
      <p:pic>
        <p:nvPicPr>
          <p:cNvPr id="21" name="Picture 6" descr="JORGENCA - Blog Administração: A Síndrome De Gabriela">
            <a:extLst>
              <a:ext uri="{FF2B5EF4-FFF2-40B4-BE49-F238E27FC236}">
                <a16:creationId xmlns:a16="http://schemas.microsoft.com/office/drawing/2014/main" id="{37DB0096-251F-F322-D708-B07377FB01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311" y="1073097"/>
            <a:ext cx="2867339" cy="28673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9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1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30" presetClass="entr" presetSubtype="0" fill="hold" nodeType="withEffect">
                                  <p:stCondLst>
                                    <p:cond delay="750"/>
                                  </p:stCondLst>
                                  <p:childTnLst>
                                    <p:set>
                                      <p:cBhvr>
                                        <p:cTn id="17" dur="1" fill="hold">
                                          <p:stCondLst>
                                            <p:cond delay="0"/>
                                          </p:stCondLst>
                                        </p:cTn>
                                        <p:tgtEl>
                                          <p:spTgt spid="214"/>
                                        </p:tgtEl>
                                        <p:attrNameLst>
                                          <p:attrName>style.visibility</p:attrName>
                                        </p:attrNameLst>
                                      </p:cBhvr>
                                      <p:to>
                                        <p:strVal val="visible"/>
                                      </p:to>
                                    </p:set>
                                    <p:animEffect transition="in" filter="fade">
                                      <p:cBhvr>
                                        <p:cTn id="18" dur="800" decel="100000"/>
                                        <p:tgtEl>
                                          <p:spTgt spid="214"/>
                                        </p:tgtEl>
                                      </p:cBhvr>
                                    </p:animEffect>
                                    <p:anim calcmode="lin" valueType="num">
                                      <p:cBhvr>
                                        <p:cTn id="19" dur="800" decel="100000" fill="hold"/>
                                        <p:tgtEl>
                                          <p:spTgt spid="214"/>
                                        </p:tgtEl>
                                        <p:attrNameLst>
                                          <p:attrName>style.rotation</p:attrName>
                                        </p:attrNameLst>
                                      </p:cBhvr>
                                      <p:tavLst>
                                        <p:tav tm="0">
                                          <p:val>
                                            <p:fltVal val="-90"/>
                                          </p:val>
                                        </p:tav>
                                        <p:tav tm="100000">
                                          <p:val>
                                            <p:fltVal val="0"/>
                                          </p:val>
                                        </p:tav>
                                      </p:tavLst>
                                    </p:anim>
                                    <p:anim calcmode="lin" valueType="num">
                                      <p:cBhvr>
                                        <p:cTn id="20" dur="800" decel="100000" fill="hold"/>
                                        <p:tgtEl>
                                          <p:spTgt spid="214"/>
                                        </p:tgtEl>
                                        <p:attrNameLst>
                                          <p:attrName>ppt_x</p:attrName>
                                        </p:attrNameLst>
                                      </p:cBhvr>
                                      <p:tavLst>
                                        <p:tav tm="0">
                                          <p:val>
                                            <p:strVal val="#ppt_x+0.4"/>
                                          </p:val>
                                        </p:tav>
                                        <p:tav tm="100000">
                                          <p:val>
                                            <p:strVal val="#ppt_x-0.05"/>
                                          </p:val>
                                        </p:tav>
                                      </p:tavLst>
                                    </p:anim>
                                    <p:anim calcmode="lin" valueType="num">
                                      <p:cBhvr>
                                        <p:cTn id="21" dur="800" decel="100000" fill="hold"/>
                                        <p:tgtEl>
                                          <p:spTgt spid="21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21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214"/>
                                        </p:tgtEl>
                                        <p:attrNameLst>
                                          <p:attrName>ppt_y</p:attrName>
                                        </p:attrNameLst>
                                      </p:cBhvr>
                                      <p:tavLst>
                                        <p:tav tm="0">
                                          <p:val>
                                            <p:strVal val="#ppt_y+0.1"/>
                                          </p:val>
                                        </p:tav>
                                        <p:tav tm="100000">
                                          <p:val>
                                            <p:strVal val="#ppt_y"/>
                                          </p:val>
                                        </p:tav>
                                      </p:tavLst>
                                    </p:anim>
                                  </p:childTnLst>
                                </p:cTn>
                              </p:par>
                              <p:par>
                                <p:cTn id="24" presetID="30" presetClass="entr" presetSubtype="0" fill="hold" nodeType="withEffect">
                                  <p:stCondLst>
                                    <p:cond delay="1000"/>
                                  </p:stCondLst>
                                  <p:childTnLst>
                                    <p:set>
                                      <p:cBhvr>
                                        <p:cTn id="25" dur="1" fill="hold">
                                          <p:stCondLst>
                                            <p:cond delay="0"/>
                                          </p:stCondLst>
                                        </p:cTn>
                                        <p:tgtEl>
                                          <p:spTgt spid="207"/>
                                        </p:tgtEl>
                                        <p:attrNameLst>
                                          <p:attrName>style.visibility</p:attrName>
                                        </p:attrNameLst>
                                      </p:cBhvr>
                                      <p:to>
                                        <p:strVal val="visible"/>
                                      </p:to>
                                    </p:set>
                                    <p:animEffect transition="in" filter="fade">
                                      <p:cBhvr>
                                        <p:cTn id="26" dur="800" decel="100000"/>
                                        <p:tgtEl>
                                          <p:spTgt spid="207"/>
                                        </p:tgtEl>
                                      </p:cBhvr>
                                    </p:animEffect>
                                    <p:anim calcmode="lin" valueType="num">
                                      <p:cBhvr>
                                        <p:cTn id="27" dur="800" decel="100000" fill="hold"/>
                                        <p:tgtEl>
                                          <p:spTgt spid="207"/>
                                        </p:tgtEl>
                                        <p:attrNameLst>
                                          <p:attrName>style.rotation</p:attrName>
                                        </p:attrNameLst>
                                      </p:cBhvr>
                                      <p:tavLst>
                                        <p:tav tm="0">
                                          <p:val>
                                            <p:fltVal val="-90"/>
                                          </p:val>
                                        </p:tav>
                                        <p:tav tm="100000">
                                          <p:val>
                                            <p:fltVal val="0"/>
                                          </p:val>
                                        </p:tav>
                                      </p:tavLst>
                                    </p:anim>
                                    <p:anim calcmode="lin" valueType="num">
                                      <p:cBhvr>
                                        <p:cTn id="28" dur="800" decel="100000" fill="hold"/>
                                        <p:tgtEl>
                                          <p:spTgt spid="207"/>
                                        </p:tgtEl>
                                        <p:attrNameLst>
                                          <p:attrName>ppt_x</p:attrName>
                                        </p:attrNameLst>
                                      </p:cBhvr>
                                      <p:tavLst>
                                        <p:tav tm="0">
                                          <p:val>
                                            <p:strVal val="#ppt_x+0.4"/>
                                          </p:val>
                                        </p:tav>
                                        <p:tav tm="100000">
                                          <p:val>
                                            <p:strVal val="#ppt_x-0.05"/>
                                          </p:val>
                                        </p:tav>
                                      </p:tavLst>
                                    </p:anim>
                                    <p:anim calcmode="lin" valueType="num">
                                      <p:cBhvr>
                                        <p:cTn id="29" dur="800" decel="100000" fill="hold"/>
                                        <p:tgtEl>
                                          <p:spTgt spid="20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20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207"/>
                                        </p:tgtEl>
                                        <p:attrNameLst>
                                          <p:attrName>ppt_y</p:attrName>
                                        </p:attrNameLst>
                                      </p:cBhvr>
                                      <p:tavLst>
                                        <p:tav tm="0">
                                          <p:val>
                                            <p:strVal val="#ppt_y+0.1"/>
                                          </p:val>
                                        </p:tav>
                                        <p:tav tm="100000">
                                          <p:val>
                                            <p:strVal val="#ppt_y"/>
                                          </p:val>
                                        </p:tav>
                                      </p:tavLst>
                                    </p:anim>
                                  </p:childTnLst>
                                </p:cTn>
                              </p:par>
                              <p:par>
                                <p:cTn id="32" presetID="30" presetClass="entr" presetSubtype="0" fill="hold" nodeType="withEffect">
                                  <p:stCondLst>
                                    <p:cond delay="1250"/>
                                  </p:stCondLst>
                                  <p:childTnLst>
                                    <p:set>
                                      <p:cBhvr>
                                        <p:cTn id="33" dur="1" fill="hold">
                                          <p:stCondLst>
                                            <p:cond delay="0"/>
                                          </p:stCondLst>
                                        </p:cTn>
                                        <p:tgtEl>
                                          <p:spTgt spid="217"/>
                                        </p:tgtEl>
                                        <p:attrNameLst>
                                          <p:attrName>style.visibility</p:attrName>
                                        </p:attrNameLst>
                                      </p:cBhvr>
                                      <p:to>
                                        <p:strVal val="visible"/>
                                      </p:to>
                                    </p:set>
                                    <p:animEffect transition="in" filter="fade">
                                      <p:cBhvr>
                                        <p:cTn id="34" dur="800" decel="100000"/>
                                        <p:tgtEl>
                                          <p:spTgt spid="217"/>
                                        </p:tgtEl>
                                      </p:cBhvr>
                                    </p:animEffect>
                                    <p:anim calcmode="lin" valueType="num">
                                      <p:cBhvr>
                                        <p:cTn id="35" dur="800" decel="100000" fill="hold"/>
                                        <p:tgtEl>
                                          <p:spTgt spid="217"/>
                                        </p:tgtEl>
                                        <p:attrNameLst>
                                          <p:attrName>style.rotation</p:attrName>
                                        </p:attrNameLst>
                                      </p:cBhvr>
                                      <p:tavLst>
                                        <p:tav tm="0">
                                          <p:val>
                                            <p:fltVal val="-90"/>
                                          </p:val>
                                        </p:tav>
                                        <p:tav tm="100000">
                                          <p:val>
                                            <p:fltVal val="0"/>
                                          </p:val>
                                        </p:tav>
                                      </p:tavLst>
                                    </p:anim>
                                    <p:anim calcmode="lin" valueType="num">
                                      <p:cBhvr>
                                        <p:cTn id="36" dur="800" decel="100000" fill="hold"/>
                                        <p:tgtEl>
                                          <p:spTgt spid="217"/>
                                        </p:tgtEl>
                                        <p:attrNameLst>
                                          <p:attrName>ppt_x</p:attrName>
                                        </p:attrNameLst>
                                      </p:cBhvr>
                                      <p:tavLst>
                                        <p:tav tm="0">
                                          <p:val>
                                            <p:strVal val="#ppt_x+0.4"/>
                                          </p:val>
                                        </p:tav>
                                        <p:tav tm="100000">
                                          <p:val>
                                            <p:strVal val="#ppt_x-0.05"/>
                                          </p:val>
                                        </p:tav>
                                      </p:tavLst>
                                    </p:anim>
                                    <p:anim calcmode="lin" valueType="num">
                                      <p:cBhvr>
                                        <p:cTn id="37" dur="800" decel="100000" fill="hold"/>
                                        <p:tgtEl>
                                          <p:spTgt spid="217"/>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217"/>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217"/>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1"/>
                                        </p:tgtEl>
                                        <p:attrNameLst>
                                          <p:attrName>style.visibility</p:attrName>
                                        </p:attrNameLst>
                                      </p:cBhvr>
                                      <p:to>
                                        <p:strVal val="visible"/>
                                      </p:to>
                                    </p:set>
                                    <p:animEffect transition="in" filter="fade">
                                      <p:cBhvr>
                                        <p:cTn id="44" dur="1000"/>
                                        <p:tgtEl>
                                          <p:spTgt spid="171"/>
                                        </p:tgtEl>
                                      </p:cBhvr>
                                    </p:animEffect>
                                  </p:childTnLst>
                                </p:cTn>
                              </p:par>
                              <p:par>
                                <p:cTn id="45" presetID="22" presetClass="entr" presetSubtype="2"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1500"/>
                                        <p:tgtEl>
                                          <p:spTgt spid="6"/>
                                        </p:tgtEl>
                                      </p:cBhvr>
                                    </p:animEffect>
                                  </p:childTnLst>
                                </p:cTn>
                              </p:par>
                              <p:par>
                                <p:cTn id="48" presetID="30" presetClass="entr" presetSubtype="0" fill="hold" nodeType="withEffect">
                                  <p:stCondLst>
                                    <p:cond delay="750"/>
                                  </p:stCondLst>
                                  <p:childTnLst>
                                    <p:set>
                                      <p:cBhvr>
                                        <p:cTn id="49" dur="1" fill="hold">
                                          <p:stCondLst>
                                            <p:cond delay="0"/>
                                          </p:stCondLst>
                                        </p:cTn>
                                        <p:tgtEl>
                                          <p:spTgt spid="214"/>
                                        </p:tgtEl>
                                        <p:attrNameLst>
                                          <p:attrName>style.visibility</p:attrName>
                                        </p:attrNameLst>
                                      </p:cBhvr>
                                      <p:to>
                                        <p:strVal val="visible"/>
                                      </p:to>
                                    </p:set>
                                    <p:animEffect transition="in" filter="fade">
                                      <p:cBhvr>
                                        <p:cTn id="50" dur="800" decel="100000"/>
                                        <p:tgtEl>
                                          <p:spTgt spid="214"/>
                                        </p:tgtEl>
                                      </p:cBhvr>
                                    </p:animEffect>
                                    <p:anim calcmode="lin" valueType="num">
                                      <p:cBhvr>
                                        <p:cTn id="51" dur="800" decel="100000" fill="hold"/>
                                        <p:tgtEl>
                                          <p:spTgt spid="214"/>
                                        </p:tgtEl>
                                        <p:attrNameLst>
                                          <p:attrName>style.rotation</p:attrName>
                                        </p:attrNameLst>
                                      </p:cBhvr>
                                      <p:tavLst>
                                        <p:tav tm="0">
                                          <p:val>
                                            <p:fltVal val="-90"/>
                                          </p:val>
                                        </p:tav>
                                        <p:tav tm="100000">
                                          <p:val>
                                            <p:fltVal val="0"/>
                                          </p:val>
                                        </p:tav>
                                      </p:tavLst>
                                    </p:anim>
                                    <p:anim calcmode="lin" valueType="num">
                                      <p:cBhvr>
                                        <p:cTn id="52" dur="800" decel="100000" fill="hold"/>
                                        <p:tgtEl>
                                          <p:spTgt spid="214"/>
                                        </p:tgtEl>
                                        <p:attrNameLst>
                                          <p:attrName>ppt_x</p:attrName>
                                        </p:attrNameLst>
                                      </p:cBhvr>
                                      <p:tavLst>
                                        <p:tav tm="0">
                                          <p:val>
                                            <p:strVal val="#ppt_x+0.4"/>
                                          </p:val>
                                        </p:tav>
                                        <p:tav tm="100000">
                                          <p:val>
                                            <p:strVal val="#ppt_x-0.05"/>
                                          </p:val>
                                        </p:tav>
                                      </p:tavLst>
                                    </p:anim>
                                    <p:anim calcmode="lin" valueType="num">
                                      <p:cBhvr>
                                        <p:cTn id="53" dur="800" decel="100000" fill="hold"/>
                                        <p:tgtEl>
                                          <p:spTgt spid="214"/>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214"/>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214"/>
                                        </p:tgtEl>
                                        <p:attrNameLst>
                                          <p:attrName>ppt_y</p:attrName>
                                        </p:attrNameLst>
                                      </p:cBhvr>
                                      <p:tavLst>
                                        <p:tav tm="0">
                                          <p:val>
                                            <p:strVal val="#ppt_y+0.1"/>
                                          </p:val>
                                        </p:tav>
                                        <p:tav tm="100000">
                                          <p:val>
                                            <p:strVal val="#ppt_y"/>
                                          </p:val>
                                        </p:tav>
                                      </p:tavLst>
                                    </p:anim>
                                  </p:childTnLst>
                                </p:cTn>
                              </p:par>
                              <p:par>
                                <p:cTn id="56" presetID="30" presetClass="entr" presetSubtype="0" fill="hold" nodeType="withEffect">
                                  <p:stCondLst>
                                    <p:cond delay="1000"/>
                                  </p:stCondLst>
                                  <p:childTnLst>
                                    <p:set>
                                      <p:cBhvr>
                                        <p:cTn id="57" dur="1" fill="hold">
                                          <p:stCondLst>
                                            <p:cond delay="0"/>
                                          </p:stCondLst>
                                        </p:cTn>
                                        <p:tgtEl>
                                          <p:spTgt spid="207"/>
                                        </p:tgtEl>
                                        <p:attrNameLst>
                                          <p:attrName>style.visibility</p:attrName>
                                        </p:attrNameLst>
                                      </p:cBhvr>
                                      <p:to>
                                        <p:strVal val="visible"/>
                                      </p:to>
                                    </p:set>
                                    <p:animEffect transition="in" filter="fade">
                                      <p:cBhvr>
                                        <p:cTn id="58" dur="800" decel="100000"/>
                                        <p:tgtEl>
                                          <p:spTgt spid="207"/>
                                        </p:tgtEl>
                                      </p:cBhvr>
                                    </p:animEffect>
                                    <p:anim calcmode="lin" valueType="num">
                                      <p:cBhvr>
                                        <p:cTn id="59" dur="800" decel="100000" fill="hold"/>
                                        <p:tgtEl>
                                          <p:spTgt spid="207"/>
                                        </p:tgtEl>
                                        <p:attrNameLst>
                                          <p:attrName>style.rotation</p:attrName>
                                        </p:attrNameLst>
                                      </p:cBhvr>
                                      <p:tavLst>
                                        <p:tav tm="0">
                                          <p:val>
                                            <p:fltVal val="-90"/>
                                          </p:val>
                                        </p:tav>
                                        <p:tav tm="100000">
                                          <p:val>
                                            <p:fltVal val="0"/>
                                          </p:val>
                                        </p:tav>
                                      </p:tavLst>
                                    </p:anim>
                                    <p:anim calcmode="lin" valueType="num">
                                      <p:cBhvr>
                                        <p:cTn id="60" dur="800" decel="100000" fill="hold"/>
                                        <p:tgtEl>
                                          <p:spTgt spid="207"/>
                                        </p:tgtEl>
                                        <p:attrNameLst>
                                          <p:attrName>ppt_x</p:attrName>
                                        </p:attrNameLst>
                                      </p:cBhvr>
                                      <p:tavLst>
                                        <p:tav tm="0">
                                          <p:val>
                                            <p:strVal val="#ppt_x+0.4"/>
                                          </p:val>
                                        </p:tav>
                                        <p:tav tm="100000">
                                          <p:val>
                                            <p:strVal val="#ppt_x-0.05"/>
                                          </p:val>
                                        </p:tav>
                                      </p:tavLst>
                                    </p:anim>
                                    <p:anim calcmode="lin" valueType="num">
                                      <p:cBhvr>
                                        <p:cTn id="61" dur="800" decel="100000" fill="hold"/>
                                        <p:tgtEl>
                                          <p:spTgt spid="207"/>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207"/>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207"/>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1250"/>
                                  </p:stCondLst>
                                  <p:childTnLst>
                                    <p:set>
                                      <p:cBhvr>
                                        <p:cTn id="65" dur="1" fill="hold">
                                          <p:stCondLst>
                                            <p:cond delay="0"/>
                                          </p:stCondLst>
                                        </p:cTn>
                                        <p:tgtEl>
                                          <p:spTgt spid="217"/>
                                        </p:tgtEl>
                                        <p:attrNameLst>
                                          <p:attrName>style.visibility</p:attrName>
                                        </p:attrNameLst>
                                      </p:cBhvr>
                                      <p:to>
                                        <p:strVal val="visible"/>
                                      </p:to>
                                    </p:set>
                                    <p:animEffect transition="in" filter="fade">
                                      <p:cBhvr>
                                        <p:cTn id="66" dur="800" decel="100000"/>
                                        <p:tgtEl>
                                          <p:spTgt spid="217"/>
                                        </p:tgtEl>
                                      </p:cBhvr>
                                    </p:animEffect>
                                    <p:anim calcmode="lin" valueType="num">
                                      <p:cBhvr>
                                        <p:cTn id="67" dur="800" decel="100000" fill="hold"/>
                                        <p:tgtEl>
                                          <p:spTgt spid="217"/>
                                        </p:tgtEl>
                                        <p:attrNameLst>
                                          <p:attrName>style.rotation</p:attrName>
                                        </p:attrNameLst>
                                      </p:cBhvr>
                                      <p:tavLst>
                                        <p:tav tm="0">
                                          <p:val>
                                            <p:fltVal val="-90"/>
                                          </p:val>
                                        </p:tav>
                                        <p:tav tm="100000">
                                          <p:val>
                                            <p:fltVal val="0"/>
                                          </p:val>
                                        </p:tav>
                                      </p:tavLst>
                                    </p:anim>
                                    <p:anim calcmode="lin" valueType="num">
                                      <p:cBhvr>
                                        <p:cTn id="68" dur="800" decel="100000" fill="hold"/>
                                        <p:tgtEl>
                                          <p:spTgt spid="217"/>
                                        </p:tgtEl>
                                        <p:attrNameLst>
                                          <p:attrName>ppt_x</p:attrName>
                                        </p:attrNameLst>
                                      </p:cBhvr>
                                      <p:tavLst>
                                        <p:tav tm="0">
                                          <p:val>
                                            <p:strVal val="#ppt_x+0.4"/>
                                          </p:val>
                                        </p:tav>
                                        <p:tav tm="100000">
                                          <p:val>
                                            <p:strVal val="#ppt_x-0.05"/>
                                          </p:val>
                                        </p:tav>
                                      </p:tavLst>
                                    </p:anim>
                                    <p:anim calcmode="lin" valueType="num">
                                      <p:cBhvr>
                                        <p:cTn id="69" dur="800" decel="100000" fill="hold"/>
                                        <p:tgtEl>
                                          <p:spTgt spid="217"/>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217"/>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217"/>
                                        </p:tgtEl>
                                        <p:attrNameLst>
                                          <p:attrName>ppt_y</p:attrName>
                                        </p:attrNameLst>
                                      </p:cBhvr>
                                      <p:tavLst>
                                        <p:tav tm="0">
                                          <p:val>
                                            <p:strVal val="#ppt_y+0.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9000" fill="hold"/>
                                        <p:tgtEl>
                                          <p:spTgt spid="20"/>
                                        </p:tgtEl>
                                        <p:attrNameLst>
                                          <p:attrName>ppt_x</p:attrName>
                                        </p:attrNameLst>
                                      </p:cBhvr>
                                      <p:tavLst>
                                        <p:tav tm="0">
                                          <p:val>
                                            <p:strVal val="0-#ppt_w/2"/>
                                          </p:val>
                                        </p:tav>
                                        <p:tav tm="100000">
                                          <p:val>
                                            <p:strVal val="#ppt_x"/>
                                          </p:val>
                                        </p:tav>
                                      </p:tavLst>
                                    </p:anim>
                                    <p:anim calcmode="lin" valueType="num">
                                      <p:cBhvr additive="base">
                                        <p:cTn id="77" dur="59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9000" fill="hold"/>
                                        <p:tgtEl>
                                          <p:spTgt spid="21"/>
                                        </p:tgtEl>
                                        <p:attrNameLst>
                                          <p:attrName>ppt_w</p:attrName>
                                        </p:attrNameLst>
                                      </p:cBhvr>
                                      <p:tavLst>
                                        <p:tav tm="0">
                                          <p:val>
                                            <p:fltVal val="0"/>
                                          </p:val>
                                        </p:tav>
                                        <p:tav tm="100000">
                                          <p:val>
                                            <p:strVal val="#ppt_w"/>
                                          </p:val>
                                        </p:tav>
                                      </p:tavLst>
                                    </p:anim>
                                    <p:anim calcmode="lin" valueType="num">
                                      <p:cBhvr>
                                        <p:cTn id="83" dur="59000" fill="hold"/>
                                        <p:tgtEl>
                                          <p:spTgt spid="21"/>
                                        </p:tgtEl>
                                        <p:attrNameLst>
                                          <p:attrName>ppt_h</p:attrName>
                                        </p:attrNameLst>
                                      </p:cBhvr>
                                      <p:tavLst>
                                        <p:tav tm="0">
                                          <p:val>
                                            <p:fltVal val="0"/>
                                          </p:val>
                                        </p:tav>
                                        <p:tav tm="100000">
                                          <p:val>
                                            <p:strVal val="#ppt_h"/>
                                          </p:val>
                                        </p:tav>
                                      </p:tavLst>
                                    </p:anim>
                                    <p:animEffect transition="in" filter="fade">
                                      <p:cBhvr>
                                        <p:cTn id="84" dur="59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13635" y="1302544"/>
            <a:ext cx="3350419" cy="3221831"/>
            <a:chOff x="5751513" y="1736725"/>
            <a:chExt cx="4467225" cy="4295775"/>
          </a:xfrm>
        </p:grpSpPr>
        <p:sp>
          <p:nvSpPr>
            <p:cNvPr id="6" name="Freeform 6"/>
            <p:cNvSpPr>
              <a:spLocks noEditPoints="1"/>
            </p:cNvSpPr>
            <p:nvPr/>
          </p:nvSpPr>
          <p:spPr bwMode="auto">
            <a:xfrm>
              <a:off x="5878513" y="1825625"/>
              <a:ext cx="4219575" cy="4164013"/>
            </a:xfrm>
            <a:custGeom>
              <a:avLst/>
              <a:gdLst>
                <a:gd name="T0" fmla="*/ 972 w 1108"/>
                <a:gd name="T1" fmla="*/ 433 h 1093"/>
                <a:gd name="T2" fmla="*/ 970 w 1108"/>
                <a:gd name="T3" fmla="*/ 427 h 1093"/>
                <a:gd name="T4" fmla="*/ 1017 w 1108"/>
                <a:gd name="T5" fmla="*/ 256 h 1093"/>
                <a:gd name="T6" fmla="*/ 963 w 1108"/>
                <a:gd name="T7" fmla="*/ 185 h 1093"/>
                <a:gd name="T8" fmla="*/ 983 w 1108"/>
                <a:gd name="T9" fmla="*/ 209 h 1093"/>
                <a:gd name="T10" fmla="*/ 987 w 1108"/>
                <a:gd name="T11" fmla="*/ 496 h 1093"/>
                <a:gd name="T12" fmla="*/ 944 w 1108"/>
                <a:gd name="T13" fmla="*/ 370 h 1093"/>
                <a:gd name="T14" fmla="*/ 896 w 1108"/>
                <a:gd name="T15" fmla="*/ 297 h 1093"/>
                <a:gd name="T16" fmla="*/ 330 w 1108"/>
                <a:gd name="T17" fmla="*/ 46 h 1093"/>
                <a:gd name="T18" fmla="*/ 41 w 1108"/>
                <a:gd name="T19" fmla="*/ 335 h 1093"/>
                <a:gd name="T20" fmla="*/ 20 w 1108"/>
                <a:gd name="T21" fmla="*/ 395 h 1093"/>
                <a:gd name="T22" fmla="*/ 97 w 1108"/>
                <a:gd name="T23" fmla="*/ 235 h 1093"/>
                <a:gd name="T24" fmla="*/ 968 w 1108"/>
                <a:gd name="T25" fmla="*/ 693 h 1093"/>
                <a:gd name="T26" fmla="*/ 987 w 1108"/>
                <a:gd name="T27" fmla="*/ 618 h 1093"/>
                <a:gd name="T28" fmla="*/ 445 w 1108"/>
                <a:gd name="T29" fmla="*/ 10 h 1093"/>
                <a:gd name="T30" fmla="*/ 1098 w 1108"/>
                <a:gd name="T31" fmla="*/ 463 h 1093"/>
                <a:gd name="T32" fmla="*/ 587 w 1108"/>
                <a:gd name="T33" fmla="*/ 977 h 1093"/>
                <a:gd name="T34" fmla="*/ 295 w 1108"/>
                <a:gd name="T35" fmla="*/ 1023 h 1093"/>
                <a:gd name="T36" fmla="*/ 352 w 1108"/>
                <a:gd name="T37" fmla="*/ 920 h 1093"/>
                <a:gd name="T38" fmla="*/ 305 w 1108"/>
                <a:gd name="T39" fmla="*/ 890 h 1093"/>
                <a:gd name="T40" fmla="*/ 442 w 1108"/>
                <a:gd name="T41" fmla="*/ 959 h 1093"/>
                <a:gd name="T42" fmla="*/ 80 w 1108"/>
                <a:gd name="T43" fmla="*/ 827 h 1093"/>
                <a:gd name="T44" fmla="*/ 353 w 1108"/>
                <a:gd name="T45" fmla="*/ 1049 h 1093"/>
                <a:gd name="T46" fmla="*/ 123 w 1108"/>
                <a:gd name="T47" fmla="*/ 886 h 1093"/>
                <a:gd name="T48" fmla="*/ 116 w 1108"/>
                <a:gd name="T49" fmla="*/ 877 h 1093"/>
                <a:gd name="T50" fmla="*/ 260 w 1108"/>
                <a:gd name="T51" fmla="*/ 852 h 1093"/>
                <a:gd name="T52" fmla="*/ 220 w 1108"/>
                <a:gd name="T53" fmla="*/ 806 h 1093"/>
                <a:gd name="T54" fmla="*/ 411 w 1108"/>
                <a:gd name="T55" fmla="*/ 948 h 1093"/>
                <a:gd name="T56" fmla="*/ 677 w 1108"/>
                <a:gd name="T57" fmla="*/ 1086 h 1093"/>
                <a:gd name="T58" fmla="*/ 418 w 1108"/>
                <a:gd name="T59" fmla="*/ 1070 h 1093"/>
                <a:gd name="T60" fmla="*/ 928 w 1108"/>
                <a:gd name="T61" fmla="*/ 977 h 1093"/>
                <a:gd name="T62" fmla="*/ 1066 w 1108"/>
                <a:gd name="T63" fmla="*/ 785 h 1093"/>
                <a:gd name="T64" fmla="*/ 1106 w 1108"/>
                <a:gd name="T65" fmla="*/ 625 h 1093"/>
                <a:gd name="T66" fmla="*/ 418 w 1108"/>
                <a:gd name="T67" fmla="*/ 1070 h 1093"/>
                <a:gd name="T68" fmla="*/ 481 w 1108"/>
                <a:gd name="T69" fmla="*/ 1084 h 1093"/>
                <a:gd name="T70" fmla="*/ 755 w 1108"/>
                <a:gd name="T71" fmla="*/ 932 h 1093"/>
                <a:gd name="T72" fmla="*/ 644 w 1108"/>
                <a:gd name="T73" fmla="*/ 1090 h 1093"/>
                <a:gd name="T74" fmla="*/ 556 w 1108"/>
                <a:gd name="T75" fmla="*/ 1092 h 1093"/>
                <a:gd name="T76" fmla="*/ 742 w 1108"/>
                <a:gd name="T77" fmla="*/ 37 h 1093"/>
                <a:gd name="T78" fmla="*/ 833 w 1108"/>
                <a:gd name="T79" fmla="*/ 233 h 1093"/>
                <a:gd name="T80" fmla="*/ 645 w 1108"/>
                <a:gd name="T81" fmla="*/ 134 h 1093"/>
                <a:gd name="T82" fmla="*/ 709 w 1108"/>
                <a:gd name="T83" fmla="*/ 155 h 1093"/>
                <a:gd name="T84" fmla="*/ 713 w 1108"/>
                <a:gd name="T85" fmla="*/ 27 h 1093"/>
                <a:gd name="T86" fmla="*/ 825 w 1108"/>
                <a:gd name="T87" fmla="*/ 76 h 1093"/>
                <a:gd name="T88" fmla="*/ 789 w 1108"/>
                <a:gd name="T89" fmla="*/ 199 h 1093"/>
                <a:gd name="T90" fmla="*/ 488 w 1108"/>
                <a:gd name="T91" fmla="*/ 129 h 1093"/>
                <a:gd name="T92" fmla="*/ 763 w 1108"/>
                <a:gd name="T93" fmla="*/ 183 h 1093"/>
                <a:gd name="T94" fmla="*/ 877 w 1108"/>
                <a:gd name="T95" fmla="*/ 109 h 1093"/>
                <a:gd name="T96" fmla="*/ 531 w 1108"/>
                <a:gd name="T97" fmla="*/ 1 h 1093"/>
                <a:gd name="T98" fmla="*/ 138 w 1108"/>
                <a:gd name="T99" fmla="*/ 607 h 1093"/>
                <a:gd name="T100" fmla="*/ 138 w 1108"/>
                <a:gd name="T101" fmla="*/ 607 h 1093"/>
                <a:gd name="T102" fmla="*/ 143 w 1108"/>
                <a:gd name="T103" fmla="*/ 637 h 1093"/>
                <a:gd name="T104" fmla="*/ 11 w 1108"/>
                <a:gd name="T105" fmla="*/ 648 h 1093"/>
                <a:gd name="T106" fmla="*/ 65 w 1108"/>
                <a:gd name="T107" fmla="*/ 801 h 1093"/>
                <a:gd name="T108" fmla="*/ 175 w 1108"/>
                <a:gd name="T109" fmla="*/ 732 h 1093"/>
                <a:gd name="T110" fmla="*/ 2 w 1108"/>
                <a:gd name="T111" fmla="*/ 500 h 1093"/>
                <a:gd name="T112" fmla="*/ 11 w 1108"/>
                <a:gd name="T113" fmla="*/ 648 h 1093"/>
                <a:gd name="T114" fmla="*/ 150 w 1108"/>
                <a:gd name="T115" fmla="*/ 425 h 1093"/>
                <a:gd name="T116" fmla="*/ 150 w 1108"/>
                <a:gd name="T117" fmla="*/ 425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08" h="1093">
                  <a:moveTo>
                    <a:pt x="980" y="461"/>
                  </a:moveTo>
                  <a:cubicBezTo>
                    <a:pt x="1011" y="430"/>
                    <a:pt x="1042" y="399"/>
                    <a:pt x="1072" y="368"/>
                  </a:cubicBezTo>
                  <a:cubicBezTo>
                    <a:pt x="1076" y="379"/>
                    <a:pt x="1079" y="389"/>
                    <a:pt x="1083" y="400"/>
                  </a:cubicBezTo>
                  <a:cubicBezTo>
                    <a:pt x="1051" y="431"/>
                    <a:pt x="1019" y="464"/>
                    <a:pt x="987" y="496"/>
                  </a:cubicBezTo>
                  <a:cubicBezTo>
                    <a:pt x="985" y="484"/>
                    <a:pt x="983" y="473"/>
                    <a:pt x="980" y="461"/>
                  </a:cubicBezTo>
                  <a:close/>
                  <a:moveTo>
                    <a:pt x="972" y="433"/>
                  </a:moveTo>
                  <a:cubicBezTo>
                    <a:pt x="975" y="442"/>
                    <a:pt x="978" y="452"/>
                    <a:pt x="980" y="461"/>
                  </a:cubicBezTo>
                  <a:cubicBezTo>
                    <a:pt x="1011" y="430"/>
                    <a:pt x="1042" y="399"/>
                    <a:pt x="1072" y="368"/>
                  </a:cubicBezTo>
                  <a:cubicBezTo>
                    <a:pt x="1068" y="358"/>
                    <a:pt x="1064" y="347"/>
                    <a:pt x="1059" y="336"/>
                  </a:cubicBezTo>
                  <a:cubicBezTo>
                    <a:pt x="1030" y="366"/>
                    <a:pt x="1000" y="396"/>
                    <a:pt x="970" y="427"/>
                  </a:cubicBezTo>
                  <a:cubicBezTo>
                    <a:pt x="971" y="429"/>
                    <a:pt x="971" y="431"/>
                    <a:pt x="972" y="433"/>
                  </a:cubicBezTo>
                  <a:close/>
                  <a:moveTo>
                    <a:pt x="970" y="427"/>
                  </a:moveTo>
                  <a:cubicBezTo>
                    <a:pt x="1000" y="396"/>
                    <a:pt x="1030" y="366"/>
                    <a:pt x="1059" y="336"/>
                  </a:cubicBezTo>
                  <a:cubicBezTo>
                    <a:pt x="1056" y="328"/>
                    <a:pt x="1051" y="319"/>
                    <a:pt x="1047" y="310"/>
                  </a:cubicBezTo>
                  <a:cubicBezTo>
                    <a:pt x="1018" y="339"/>
                    <a:pt x="989" y="369"/>
                    <a:pt x="959" y="399"/>
                  </a:cubicBezTo>
                  <a:cubicBezTo>
                    <a:pt x="963" y="408"/>
                    <a:pt x="966" y="417"/>
                    <a:pt x="970" y="427"/>
                  </a:cubicBezTo>
                  <a:close/>
                  <a:moveTo>
                    <a:pt x="929" y="344"/>
                  </a:moveTo>
                  <a:cubicBezTo>
                    <a:pt x="959" y="314"/>
                    <a:pt x="989" y="284"/>
                    <a:pt x="1017" y="256"/>
                  </a:cubicBezTo>
                  <a:cubicBezTo>
                    <a:pt x="1012" y="248"/>
                    <a:pt x="1006" y="241"/>
                    <a:pt x="1001" y="233"/>
                  </a:cubicBezTo>
                  <a:cubicBezTo>
                    <a:pt x="973" y="261"/>
                    <a:pt x="944" y="291"/>
                    <a:pt x="914" y="321"/>
                  </a:cubicBezTo>
                  <a:cubicBezTo>
                    <a:pt x="919" y="328"/>
                    <a:pt x="924" y="336"/>
                    <a:pt x="929" y="344"/>
                  </a:cubicBezTo>
                  <a:close/>
                  <a:moveTo>
                    <a:pt x="860" y="257"/>
                  </a:moveTo>
                  <a:cubicBezTo>
                    <a:pt x="865" y="263"/>
                    <a:pt x="870" y="268"/>
                    <a:pt x="875" y="274"/>
                  </a:cubicBezTo>
                  <a:cubicBezTo>
                    <a:pt x="906" y="243"/>
                    <a:pt x="935" y="213"/>
                    <a:pt x="963" y="185"/>
                  </a:cubicBezTo>
                  <a:cubicBezTo>
                    <a:pt x="957" y="179"/>
                    <a:pt x="951" y="173"/>
                    <a:pt x="944" y="166"/>
                  </a:cubicBezTo>
                  <a:cubicBezTo>
                    <a:pt x="917" y="194"/>
                    <a:pt x="887" y="223"/>
                    <a:pt x="856" y="254"/>
                  </a:cubicBezTo>
                  <a:cubicBezTo>
                    <a:pt x="858" y="255"/>
                    <a:pt x="859" y="256"/>
                    <a:pt x="860" y="257"/>
                  </a:cubicBezTo>
                  <a:close/>
                  <a:moveTo>
                    <a:pt x="914" y="321"/>
                  </a:moveTo>
                  <a:cubicBezTo>
                    <a:pt x="944" y="291"/>
                    <a:pt x="973" y="261"/>
                    <a:pt x="1001" y="233"/>
                  </a:cubicBezTo>
                  <a:cubicBezTo>
                    <a:pt x="995" y="225"/>
                    <a:pt x="989" y="217"/>
                    <a:pt x="983" y="209"/>
                  </a:cubicBezTo>
                  <a:cubicBezTo>
                    <a:pt x="955" y="237"/>
                    <a:pt x="926" y="267"/>
                    <a:pt x="896" y="297"/>
                  </a:cubicBezTo>
                  <a:cubicBezTo>
                    <a:pt x="902" y="305"/>
                    <a:pt x="908" y="313"/>
                    <a:pt x="914" y="321"/>
                  </a:cubicBezTo>
                  <a:close/>
                  <a:moveTo>
                    <a:pt x="991" y="529"/>
                  </a:moveTo>
                  <a:cubicBezTo>
                    <a:pt x="1024" y="496"/>
                    <a:pt x="1058" y="462"/>
                    <a:pt x="1091" y="429"/>
                  </a:cubicBezTo>
                  <a:cubicBezTo>
                    <a:pt x="1088" y="419"/>
                    <a:pt x="1086" y="409"/>
                    <a:pt x="1083" y="400"/>
                  </a:cubicBezTo>
                  <a:cubicBezTo>
                    <a:pt x="1051" y="431"/>
                    <a:pt x="1019" y="464"/>
                    <a:pt x="987" y="496"/>
                  </a:cubicBezTo>
                  <a:cubicBezTo>
                    <a:pt x="989" y="507"/>
                    <a:pt x="990" y="518"/>
                    <a:pt x="991" y="529"/>
                  </a:cubicBezTo>
                  <a:close/>
                  <a:moveTo>
                    <a:pt x="944" y="370"/>
                  </a:moveTo>
                  <a:cubicBezTo>
                    <a:pt x="974" y="339"/>
                    <a:pt x="1004" y="310"/>
                    <a:pt x="1032" y="282"/>
                  </a:cubicBezTo>
                  <a:cubicBezTo>
                    <a:pt x="1027" y="273"/>
                    <a:pt x="1022" y="264"/>
                    <a:pt x="1017" y="256"/>
                  </a:cubicBezTo>
                  <a:cubicBezTo>
                    <a:pt x="989" y="284"/>
                    <a:pt x="959" y="314"/>
                    <a:pt x="929" y="344"/>
                  </a:cubicBezTo>
                  <a:cubicBezTo>
                    <a:pt x="935" y="352"/>
                    <a:pt x="940" y="361"/>
                    <a:pt x="944" y="370"/>
                  </a:cubicBezTo>
                  <a:close/>
                  <a:moveTo>
                    <a:pt x="959" y="399"/>
                  </a:moveTo>
                  <a:cubicBezTo>
                    <a:pt x="989" y="369"/>
                    <a:pt x="1018" y="339"/>
                    <a:pt x="1047" y="310"/>
                  </a:cubicBezTo>
                  <a:cubicBezTo>
                    <a:pt x="1042" y="300"/>
                    <a:pt x="1037" y="291"/>
                    <a:pt x="1032" y="282"/>
                  </a:cubicBezTo>
                  <a:cubicBezTo>
                    <a:pt x="1004" y="310"/>
                    <a:pt x="974" y="339"/>
                    <a:pt x="944" y="370"/>
                  </a:cubicBezTo>
                  <a:cubicBezTo>
                    <a:pt x="950" y="379"/>
                    <a:pt x="954" y="389"/>
                    <a:pt x="959" y="399"/>
                  </a:cubicBezTo>
                  <a:close/>
                  <a:moveTo>
                    <a:pt x="896" y="297"/>
                  </a:moveTo>
                  <a:cubicBezTo>
                    <a:pt x="926" y="267"/>
                    <a:pt x="955" y="237"/>
                    <a:pt x="983" y="209"/>
                  </a:cubicBezTo>
                  <a:cubicBezTo>
                    <a:pt x="980" y="205"/>
                    <a:pt x="976" y="201"/>
                    <a:pt x="973" y="197"/>
                  </a:cubicBezTo>
                  <a:cubicBezTo>
                    <a:pt x="969" y="193"/>
                    <a:pt x="966" y="189"/>
                    <a:pt x="963" y="185"/>
                  </a:cubicBezTo>
                  <a:cubicBezTo>
                    <a:pt x="935" y="213"/>
                    <a:pt x="906" y="243"/>
                    <a:pt x="875" y="274"/>
                  </a:cubicBezTo>
                  <a:cubicBezTo>
                    <a:pt x="882" y="281"/>
                    <a:pt x="889" y="289"/>
                    <a:pt x="896" y="297"/>
                  </a:cubicBezTo>
                  <a:close/>
                  <a:moveTo>
                    <a:pt x="330" y="46"/>
                  </a:moveTo>
                  <a:cubicBezTo>
                    <a:pt x="293" y="62"/>
                    <a:pt x="258" y="82"/>
                    <a:pt x="226" y="106"/>
                  </a:cubicBezTo>
                  <a:cubicBezTo>
                    <a:pt x="187" y="144"/>
                    <a:pt x="144" y="188"/>
                    <a:pt x="97" y="235"/>
                  </a:cubicBezTo>
                  <a:cubicBezTo>
                    <a:pt x="75" y="266"/>
                    <a:pt x="56" y="300"/>
                    <a:pt x="41" y="335"/>
                  </a:cubicBezTo>
                  <a:cubicBezTo>
                    <a:pt x="155" y="220"/>
                    <a:pt x="258" y="117"/>
                    <a:pt x="330" y="46"/>
                  </a:cubicBezTo>
                  <a:close/>
                  <a:moveTo>
                    <a:pt x="330" y="46"/>
                  </a:moveTo>
                  <a:cubicBezTo>
                    <a:pt x="258" y="117"/>
                    <a:pt x="155" y="220"/>
                    <a:pt x="41" y="335"/>
                  </a:cubicBezTo>
                  <a:cubicBezTo>
                    <a:pt x="39" y="340"/>
                    <a:pt x="37" y="344"/>
                    <a:pt x="35" y="349"/>
                  </a:cubicBezTo>
                  <a:cubicBezTo>
                    <a:pt x="29" y="364"/>
                    <a:pt x="24" y="380"/>
                    <a:pt x="20" y="395"/>
                  </a:cubicBezTo>
                  <a:cubicBezTo>
                    <a:pt x="169" y="245"/>
                    <a:pt x="305" y="108"/>
                    <a:pt x="388" y="24"/>
                  </a:cubicBezTo>
                  <a:cubicBezTo>
                    <a:pt x="368" y="30"/>
                    <a:pt x="349" y="37"/>
                    <a:pt x="330" y="46"/>
                  </a:cubicBezTo>
                  <a:close/>
                  <a:moveTo>
                    <a:pt x="388" y="24"/>
                  </a:moveTo>
                  <a:cubicBezTo>
                    <a:pt x="305" y="108"/>
                    <a:pt x="169" y="245"/>
                    <a:pt x="20" y="395"/>
                  </a:cubicBezTo>
                  <a:cubicBezTo>
                    <a:pt x="15" y="414"/>
                    <a:pt x="10" y="433"/>
                    <a:pt x="7" y="452"/>
                  </a:cubicBezTo>
                  <a:cubicBezTo>
                    <a:pt x="188" y="270"/>
                    <a:pt x="357" y="100"/>
                    <a:pt x="445" y="10"/>
                  </a:cubicBezTo>
                  <a:cubicBezTo>
                    <a:pt x="425" y="13"/>
                    <a:pt x="407" y="18"/>
                    <a:pt x="388" y="24"/>
                  </a:cubicBezTo>
                  <a:close/>
                  <a:moveTo>
                    <a:pt x="97" y="235"/>
                  </a:moveTo>
                  <a:cubicBezTo>
                    <a:pt x="144" y="188"/>
                    <a:pt x="187" y="144"/>
                    <a:pt x="226" y="106"/>
                  </a:cubicBezTo>
                  <a:cubicBezTo>
                    <a:pt x="176" y="141"/>
                    <a:pt x="132" y="185"/>
                    <a:pt x="97" y="235"/>
                  </a:cubicBezTo>
                  <a:close/>
                  <a:moveTo>
                    <a:pt x="968" y="693"/>
                  </a:moveTo>
                  <a:cubicBezTo>
                    <a:pt x="962" y="709"/>
                    <a:pt x="956" y="725"/>
                    <a:pt x="948" y="740"/>
                  </a:cubicBezTo>
                  <a:cubicBezTo>
                    <a:pt x="1000" y="688"/>
                    <a:pt x="1054" y="634"/>
                    <a:pt x="1108" y="580"/>
                  </a:cubicBezTo>
                  <a:cubicBezTo>
                    <a:pt x="1108" y="565"/>
                    <a:pt x="1108" y="551"/>
                    <a:pt x="1107" y="537"/>
                  </a:cubicBezTo>
                  <a:cubicBezTo>
                    <a:pt x="1063" y="581"/>
                    <a:pt x="1019" y="626"/>
                    <a:pt x="975" y="670"/>
                  </a:cubicBezTo>
                  <a:cubicBezTo>
                    <a:pt x="973" y="678"/>
                    <a:pt x="971" y="686"/>
                    <a:pt x="968" y="693"/>
                  </a:cubicBezTo>
                  <a:close/>
                  <a:moveTo>
                    <a:pt x="975" y="670"/>
                  </a:moveTo>
                  <a:cubicBezTo>
                    <a:pt x="1019" y="626"/>
                    <a:pt x="1063" y="581"/>
                    <a:pt x="1107" y="537"/>
                  </a:cubicBezTo>
                  <a:cubicBezTo>
                    <a:pt x="1106" y="525"/>
                    <a:pt x="1105" y="513"/>
                    <a:pt x="1104" y="501"/>
                  </a:cubicBezTo>
                  <a:cubicBezTo>
                    <a:pt x="1065" y="540"/>
                    <a:pt x="1026" y="579"/>
                    <a:pt x="987" y="618"/>
                  </a:cubicBezTo>
                  <a:cubicBezTo>
                    <a:pt x="984" y="635"/>
                    <a:pt x="980" y="653"/>
                    <a:pt x="975" y="670"/>
                  </a:cubicBezTo>
                  <a:close/>
                  <a:moveTo>
                    <a:pt x="987" y="618"/>
                  </a:moveTo>
                  <a:cubicBezTo>
                    <a:pt x="1026" y="579"/>
                    <a:pt x="1065" y="540"/>
                    <a:pt x="1104" y="501"/>
                  </a:cubicBezTo>
                  <a:cubicBezTo>
                    <a:pt x="1102" y="488"/>
                    <a:pt x="1100" y="476"/>
                    <a:pt x="1098" y="463"/>
                  </a:cubicBezTo>
                  <a:cubicBezTo>
                    <a:pt x="1063" y="499"/>
                    <a:pt x="1027" y="535"/>
                    <a:pt x="991" y="571"/>
                  </a:cubicBezTo>
                  <a:cubicBezTo>
                    <a:pt x="991" y="587"/>
                    <a:pt x="989" y="602"/>
                    <a:pt x="987" y="618"/>
                  </a:cubicBezTo>
                  <a:close/>
                  <a:moveTo>
                    <a:pt x="460" y="7"/>
                  </a:moveTo>
                  <a:cubicBezTo>
                    <a:pt x="455" y="8"/>
                    <a:pt x="450" y="9"/>
                    <a:pt x="445" y="10"/>
                  </a:cubicBezTo>
                  <a:cubicBezTo>
                    <a:pt x="357" y="100"/>
                    <a:pt x="188" y="270"/>
                    <a:pt x="7" y="452"/>
                  </a:cubicBezTo>
                  <a:cubicBezTo>
                    <a:pt x="5" y="468"/>
                    <a:pt x="3" y="484"/>
                    <a:pt x="2" y="500"/>
                  </a:cubicBezTo>
                  <a:cubicBezTo>
                    <a:pt x="204" y="296"/>
                    <a:pt x="399" y="100"/>
                    <a:pt x="495" y="3"/>
                  </a:cubicBezTo>
                  <a:cubicBezTo>
                    <a:pt x="483" y="4"/>
                    <a:pt x="472" y="5"/>
                    <a:pt x="460" y="7"/>
                  </a:cubicBezTo>
                  <a:close/>
                  <a:moveTo>
                    <a:pt x="991" y="571"/>
                  </a:moveTo>
                  <a:cubicBezTo>
                    <a:pt x="1027" y="535"/>
                    <a:pt x="1063" y="499"/>
                    <a:pt x="1098" y="463"/>
                  </a:cubicBezTo>
                  <a:cubicBezTo>
                    <a:pt x="1096" y="452"/>
                    <a:pt x="1093" y="440"/>
                    <a:pt x="1091" y="429"/>
                  </a:cubicBezTo>
                  <a:cubicBezTo>
                    <a:pt x="1058" y="462"/>
                    <a:pt x="1024" y="496"/>
                    <a:pt x="991" y="529"/>
                  </a:cubicBezTo>
                  <a:cubicBezTo>
                    <a:pt x="991" y="543"/>
                    <a:pt x="992" y="557"/>
                    <a:pt x="991" y="571"/>
                  </a:cubicBezTo>
                  <a:close/>
                  <a:moveTo>
                    <a:pt x="633" y="972"/>
                  </a:moveTo>
                  <a:cubicBezTo>
                    <a:pt x="628" y="973"/>
                    <a:pt x="622" y="974"/>
                    <a:pt x="617" y="975"/>
                  </a:cubicBezTo>
                  <a:cubicBezTo>
                    <a:pt x="607" y="976"/>
                    <a:pt x="597" y="977"/>
                    <a:pt x="587" y="977"/>
                  </a:cubicBezTo>
                  <a:cubicBezTo>
                    <a:pt x="546" y="1019"/>
                    <a:pt x="509" y="1056"/>
                    <a:pt x="481" y="1084"/>
                  </a:cubicBezTo>
                  <a:cubicBezTo>
                    <a:pt x="493" y="1086"/>
                    <a:pt x="504" y="1088"/>
                    <a:pt x="516" y="1089"/>
                  </a:cubicBezTo>
                  <a:cubicBezTo>
                    <a:pt x="547" y="1059"/>
                    <a:pt x="587" y="1019"/>
                    <a:pt x="633" y="972"/>
                  </a:cubicBezTo>
                  <a:close/>
                  <a:moveTo>
                    <a:pt x="352" y="920"/>
                  </a:moveTo>
                  <a:cubicBezTo>
                    <a:pt x="321" y="951"/>
                    <a:pt x="292" y="980"/>
                    <a:pt x="265" y="1006"/>
                  </a:cubicBezTo>
                  <a:cubicBezTo>
                    <a:pt x="275" y="1012"/>
                    <a:pt x="285" y="1018"/>
                    <a:pt x="295" y="1023"/>
                  </a:cubicBezTo>
                  <a:cubicBezTo>
                    <a:pt x="321" y="997"/>
                    <a:pt x="351" y="967"/>
                    <a:pt x="382" y="936"/>
                  </a:cubicBezTo>
                  <a:cubicBezTo>
                    <a:pt x="372" y="931"/>
                    <a:pt x="362" y="926"/>
                    <a:pt x="352" y="920"/>
                  </a:cubicBezTo>
                  <a:close/>
                  <a:moveTo>
                    <a:pt x="332" y="908"/>
                  </a:moveTo>
                  <a:cubicBezTo>
                    <a:pt x="301" y="939"/>
                    <a:pt x="273" y="968"/>
                    <a:pt x="246" y="994"/>
                  </a:cubicBezTo>
                  <a:cubicBezTo>
                    <a:pt x="253" y="998"/>
                    <a:pt x="259" y="1002"/>
                    <a:pt x="265" y="1006"/>
                  </a:cubicBezTo>
                  <a:cubicBezTo>
                    <a:pt x="292" y="980"/>
                    <a:pt x="321" y="951"/>
                    <a:pt x="352" y="920"/>
                  </a:cubicBezTo>
                  <a:cubicBezTo>
                    <a:pt x="345" y="916"/>
                    <a:pt x="338" y="912"/>
                    <a:pt x="332" y="908"/>
                  </a:cubicBezTo>
                  <a:close/>
                  <a:moveTo>
                    <a:pt x="305" y="890"/>
                  </a:moveTo>
                  <a:cubicBezTo>
                    <a:pt x="274" y="920"/>
                    <a:pt x="245" y="949"/>
                    <a:pt x="218" y="975"/>
                  </a:cubicBezTo>
                  <a:cubicBezTo>
                    <a:pt x="228" y="982"/>
                    <a:pt x="237" y="988"/>
                    <a:pt x="246" y="994"/>
                  </a:cubicBezTo>
                  <a:cubicBezTo>
                    <a:pt x="273" y="968"/>
                    <a:pt x="301" y="939"/>
                    <a:pt x="332" y="908"/>
                  </a:cubicBezTo>
                  <a:cubicBezTo>
                    <a:pt x="323" y="902"/>
                    <a:pt x="314" y="896"/>
                    <a:pt x="305" y="890"/>
                  </a:cubicBezTo>
                  <a:close/>
                  <a:moveTo>
                    <a:pt x="282" y="872"/>
                  </a:moveTo>
                  <a:cubicBezTo>
                    <a:pt x="252" y="902"/>
                    <a:pt x="223" y="931"/>
                    <a:pt x="196" y="958"/>
                  </a:cubicBezTo>
                  <a:cubicBezTo>
                    <a:pt x="204" y="964"/>
                    <a:pt x="211" y="970"/>
                    <a:pt x="218" y="975"/>
                  </a:cubicBezTo>
                  <a:cubicBezTo>
                    <a:pt x="245" y="949"/>
                    <a:pt x="274" y="920"/>
                    <a:pt x="305" y="890"/>
                  </a:cubicBezTo>
                  <a:cubicBezTo>
                    <a:pt x="297" y="884"/>
                    <a:pt x="290" y="878"/>
                    <a:pt x="282" y="872"/>
                  </a:cubicBezTo>
                  <a:close/>
                  <a:moveTo>
                    <a:pt x="442" y="959"/>
                  </a:moveTo>
                  <a:cubicBezTo>
                    <a:pt x="409" y="992"/>
                    <a:pt x="379" y="1023"/>
                    <a:pt x="353" y="1049"/>
                  </a:cubicBezTo>
                  <a:cubicBezTo>
                    <a:pt x="362" y="1052"/>
                    <a:pt x="371" y="1056"/>
                    <a:pt x="380" y="1059"/>
                  </a:cubicBezTo>
                  <a:cubicBezTo>
                    <a:pt x="407" y="1033"/>
                    <a:pt x="438" y="1002"/>
                    <a:pt x="473" y="967"/>
                  </a:cubicBezTo>
                  <a:cubicBezTo>
                    <a:pt x="463" y="965"/>
                    <a:pt x="453" y="962"/>
                    <a:pt x="442" y="959"/>
                  </a:cubicBezTo>
                  <a:close/>
                  <a:moveTo>
                    <a:pt x="175" y="732"/>
                  </a:moveTo>
                  <a:cubicBezTo>
                    <a:pt x="142" y="764"/>
                    <a:pt x="111" y="796"/>
                    <a:pt x="80" y="827"/>
                  </a:cubicBezTo>
                  <a:cubicBezTo>
                    <a:pt x="85" y="835"/>
                    <a:pt x="91" y="844"/>
                    <a:pt x="97" y="852"/>
                  </a:cubicBezTo>
                  <a:cubicBezTo>
                    <a:pt x="126" y="822"/>
                    <a:pt x="157" y="791"/>
                    <a:pt x="189" y="760"/>
                  </a:cubicBezTo>
                  <a:cubicBezTo>
                    <a:pt x="184" y="750"/>
                    <a:pt x="179" y="741"/>
                    <a:pt x="175" y="732"/>
                  </a:cubicBezTo>
                  <a:close/>
                  <a:moveTo>
                    <a:pt x="411" y="948"/>
                  </a:moveTo>
                  <a:cubicBezTo>
                    <a:pt x="379" y="980"/>
                    <a:pt x="349" y="1010"/>
                    <a:pt x="323" y="1036"/>
                  </a:cubicBezTo>
                  <a:cubicBezTo>
                    <a:pt x="333" y="1041"/>
                    <a:pt x="343" y="1045"/>
                    <a:pt x="353" y="1049"/>
                  </a:cubicBezTo>
                  <a:cubicBezTo>
                    <a:pt x="379" y="1023"/>
                    <a:pt x="409" y="992"/>
                    <a:pt x="442" y="959"/>
                  </a:cubicBezTo>
                  <a:cubicBezTo>
                    <a:pt x="432" y="956"/>
                    <a:pt x="421" y="952"/>
                    <a:pt x="411" y="948"/>
                  </a:cubicBezTo>
                  <a:close/>
                  <a:moveTo>
                    <a:pt x="207" y="789"/>
                  </a:moveTo>
                  <a:cubicBezTo>
                    <a:pt x="207" y="788"/>
                    <a:pt x="206" y="787"/>
                    <a:pt x="206" y="787"/>
                  </a:cubicBezTo>
                  <a:cubicBezTo>
                    <a:pt x="175" y="818"/>
                    <a:pt x="145" y="849"/>
                    <a:pt x="116" y="877"/>
                  </a:cubicBezTo>
                  <a:cubicBezTo>
                    <a:pt x="118" y="880"/>
                    <a:pt x="120" y="883"/>
                    <a:pt x="123" y="886"/>
                  </a:cubicBezTo>
                  <a:cubicBezTo>
                    <a:pt x="125" y="889"/>
                    <a:pt x="128" y="892"/>
                    <a:pt x="131" y="895"/>
                  </a:cubicBezTo>
                  <a:cubicBezTo>
                    <a:pt x="159" y="867"/>
                    <a:pt x="189" y="837"/>
                    <a:pt x="220" y="806"/>
                  </a:cubicBezTo>
                  <a:cubicBezTo>
                    <a:pt x="215" y="801"/>
                    <a:pt x="211" y="795"/>
                    <a:pt x="207" y="789"/>
                  </a:cubicBezTo>
                  <a:close/>
                  <a:moveTo>
                    <a:pt x="189" y="760"/>
                  </a:moveTo>
                  <a:cubicBezTo>
                    <a:pt x="157" y="791"/>
                    <a:pt x="126" y="822"/>
                    <a:pt x="97" y="852"/>
                  </a:cubicBezTo>
                  <a:cubicBezTo>
                    <a:pt x="103" y="860"/>
                    <a:pt x="109" y="869"/>
                    <a:pt x="116" y="877"/>
                  </a:cubicBezTo>
                  <a:cubicBezTo>
                    <a:pt x="145" y="849"/>
                    <a:pt x="175" y="818"/>
                    <a:pt x="206" y="787"/>
                  </a:cubicBezTo>
                  <a:cubicBezTo>
                    <a:pt x="200" y="778"/>
                    <a:pt x="194" y="769"/>
                    <a:pt x="189" y="760"/>
                  </a:cubicBezTo>
                  <a:close/>
                  <a:moveTo>
                    <a:pt x="240" y="831"/>
                  </a:moveTo>
                  <a:cubicBezTo>
                    <a:pt x="209" y="861"/>
                    <a:pt x="180" y="891"/>
                    <a:pt x="152" y="919"/>
                  </a:cubicBezTo>
                  <a:cubicBezTo>
                    <a:pt x="159" y="926"/>
                    <a:pt x="166" y="932"/>
                    <a:pt x="174" y="939"/>
                  </a:cubicBezTo>
                  <a:cubicBezTo>
                    <a:pt x="201" y="912"/>
                    <a:pt x="230" y="882"/>
                    <a:pt x="260" y="852"/>
                  </a:cubicBezTo>
                  <a:cubicBezTo>
                    <a:pt x="253" y="845"/>
                    <a:pt x="246" y="838"/>
                    <a:pt x="240" y="831"/>
                  </a:cubicBezTo>
                  <a:close/>
                  <a:moveTo>
                    <a:pt x="220" y="806"/>
                  </a:moveTo>
                  <a:cubicBezTo>
                    <a:pt x="189" y="837"/>
                    <a:pt x="159" y="867"/>
                    <a:pt x="131" y="895"/>
                  </a:cubicBezTo>
                  <a:cubicBezTo>
                    <a:pt x="138" y="903"/>
                    <a:pt x="145" y="911"/>
                    <a:pt x="152" y="919"/>
                  </a:cubicBezTo>
                  <a:cubicBezTo>
                    <a:pt x="180" y="891"/>
                    <a:pt x="209" y="861"/>
                    <a:pt x="240" y="831"/>
                  </a:cubicBezTo>
                  <a:cubicBezTo>
                    <a:pt x="233" y="823"/>
                    <a:pt x="226" y="815"/>
                    <a:pt x="220" y="806"/>
                  </a:cubicBezTo>
                  <a:close/>
                  <a:moveTo>
                    <a:pt x="260" y="852"/>
                  </a:moveTo>
                  <a:cubicBezTo>
                    <a:pt x="230" y="882"/>
                    <a:pt x="201" y="912"/>
                    <a:pt x="174" y="939"/>
                  </a:cubicBezTo>
                  <a:cubicBezTo>
                    <a:pt x="181" y="946"/>
                    <a:pt x="189" y="952"/>
                    <a:pt x="196" y="958"/>
                  </a:cubicBezTo>
                  <a:cubicBezTo>
                    <a:pt x="223" y="931"/>
                    <a:pt x="252" y="902"/>
                    <a:pt x="282" y="872"/>
                  </a:cubicBezTo>
                  <a:cubicBezTo>
                    <a:pt x="275" y="865"/>
                    <a:pt x="267" y="859"/>
                    <a:pt x="260" y="852"/>
                  </a:cubicBezTo>
                  <a:close/>
                  <a:moveTo>
                    <a:pt x="411" y="948"/>
                  </a:moveTo>
                  <a:cubicBezTo>
                    <a:pt x="401" y="944"/>
                    <a:pt x="392" y="940"/>
                    <a:pt x="382" y="936"/>
                  </a:cubicBezTo>
                  <a:cubicBezTo>
                    <a:pt x="351" y="967"/>
                    <a:pt x="321" y="997"/>
                    <a:pt x="295" y="1023"/>
                  </a:cubicBezTo>
                  <a:cubicBezTo>
                    <a:pt x="304" y="1028"/>
                    <a:pt x="314" y="1032"/>
                    <a:pt x="323" y="1036"/>
                  </a:cubicBezTo>
                  <a:cubicBezTo>
                    <a:pt x="349" y="1010"/>
                    <a:pt x="379" y="980"/>
                    <a:pt x="411" y="948"/>
                  </a:cubicBezTo>
                  <a:close/>
                  <a:moveTo>
                    <a:pt x="1100" y="666"/>
                  </a:moveTo>
                  <a:cubicBezTo>
                    <a:pt x="925" y="841"/>
                    <a:pt x="764" y="1001"/>
                    <a:pt x="677" y="1086"/>
                  </a:cubicBezTo>
                  <a:cubicBezTo>
                    <a:pt x="697" y="1083"/>
                    <a:pt x="718" y="1079"/>
                    <a:pt x="738" y="1074"/>
                  </a:cubicBezTo>
                  <a:cubicBezTo>
                    <a:pt x="817" y="994"/>
                    <a:pt x="946" y="865"/>
                    <a:pt x="1088" y="721"/>
                  </a:cubicBezTo>
                  <a:cubicBezTo>
                    <a:pt x="1093" y="703"/>
                    <a:pt x="1097" y="684"/>
                    <a:pt x="1100" y="666"/>
                  </a:cubicBezTo>
                  <a:close/>
                  <a:moveTo>
                    <a:pt x="473" y="967"/>
                  </a:moveTo>
                  <a:cubicBezTo>
                    <a:pt x="438" y="1002"/>
                    <a:pt x="407" y="1033"/>
                    <a:pt x="380" y="1059"/>
                  </a:cubicBezTo>
                  <a:cubicBezTo>
                    <a:pt x="392" y="1063"/>
                    <a:pt x="405" y="1067"/>
                    <a:pt x="418" y="1070"/>
                  </a:cubicBezTo>
                  <a:cubicBezTo>
                    <a:pt x="445" y="1043"/>
                    <a:pt x="477" y="1011"/>
                    <a:pt x="513" y="974"/>
                  </a:cubicBezTo>
                  <a:cubicBezTo>
                    <a:pt x="500" y="972"/>
                    <a:pt x="486" y="970"/>
                    <a:pt x="473" y="967"/>
                  </a:cubicBezTo>
                  <a:close/>
                  <a:moveTo>
                    <a:pt x="928" y="977"/>
                  </a:moveTo>
                  <a:cubicBezTo>
                    <a:pt x="964" y="948"/>
                    <a:pt x="994" y="913"/>
                    <a:pt x="1020" y="874"/>
                  </a:cubicBezTo>
                  <a:cubicBezTo>
                    <a:pt x="970" y="924"/>
                    <a:pt x="925" y="970"/>
                    <a:pt x="886" y="1009"/>
                  </a:cubicBezTo>
                  <a:cubicBezTo>
                    <a:pt x="900" y="999"/>
                    <a:pt x="915" y="989"/>
                    <a:pt x="928" y="977"/>
                  </a:cubicBezTo>
                  <a:close/>
                  <a:moveTo>
                    <a:pt x="1066" y="785"/>
                  </a:moveTo>
                  <a:cubicBezTo>
                    <a:pt x="1073" y="768"/>
                    <a:pt x="1080" y="750"/>
                    <a:pt x="1085" y="733"/>
                  </a:cubicBezTo>
                  <a:cubicBezTo>
                    <a:pt x="1086" y="729"/>
                    <a:pt x="1087" y="725"/>
                    <a:pt x="1088" y="721"/>
                  </a:cubicBezTo>
                  <a:cubicBezTo>
                    <a:pt x="946" y="865"/>
                    <a:pt x="817" y="994"/>
                    <a:pt x="738" y="1074"/>
                  </a:cubicBezTo>
                  <a:cubicBezTo>
                    <a:pt x="758" y="1068"/>
                    <a:pt x="778" y="1062"/>
                    <a:pt x="798" y="1054"/>
                  </a:cubicBezTo>
                  <a:cubicBezTo>
                    <a:pt x="865" y="987"/>
                    <a:pt x="960" y="892"/>
                    <a:pt x="1066" y="785"/>
                  </a:cubicBezTo>
                  <a:close/>
                  <a:moveTo>
                    <a:pt x="1020" y="874"/>
                  </a:moveTo>
                  <a:cubicBezTo>
                    <a:pt x="1038" y="846"/>
                    <a:pt x="1054" y="816"/>
                    <a:pt x="1066" y="785"/>
                  </a:cubicBezTo>
                  <a:cubicBezTo>
                    <a:pt x="960" y="892"/>
                    <a:pt x="865" y="987"/>
                    <a:pt x="798" y="1054"/>
                  </a:cubicBezTo>
                  <a:cubicBezTo>
                    <a:pt x="829" y="1042"/>
                    <a:pt x="858" y="1027"/>
                    <a:pt x="886" y="1009"/>
                  </a:cubicBezTo>
                  <a:cubicBezTo>
                    <a:pt x="925" y="970"/>
                    <a:pt x="970" y="924"/>
                    <a:pt x="1020" y="874"/>
                  </a:cubicBezTo>
                  <a:close/>
                  <a:moveTo>
                    <a:pt x="1106" y="625"/>
                  </a:moveTo>
                  <a:cubicBezTo>
                    <a:pt x="917" y="815"/>
                    <a:pt x="739" y="995"/>
                    <a:pt x="644" y="1090"/>
                  </a:cubicBezTo>
                  <a:cubicBezTo>
                    <a:pt x="655" y="1089"/>
                    <a:pt x="666" y="1088"/>
                    <a:pt x="677" y="1086"/>
                  </a:cubicBezTo>
                  <a:cubicBezTo>
                    <a:pt x="764" y="1001"/>
                    <a:pt x="925" y="841"/>
                    <a:pt x="1100" y="666"/>
                  </a:cubicBezTo>
                  <a:cubicBezTo>
                    <a:pt x="1103" y="652"/>
                    <a:pt x="1104" y="639"/>
                    <a:pt x="1106" y="625"/>
                  </a:cubicBezTo>
                  <a:close/>
                  <a:moveTo>
                    <a:pt x="513" y="974"/>
                  </a:moveTo>
                  <a:cubicBezTo>
                    <a:pt x="477" y="1011"/>
                    <a:pt x="445" y="1043"/>
                    <a:pt x="418" y="1070"/>
                  </a:cubicBezTo>
                  <a:cubicBezTo>
                    <a:pt x="425" y="1072"/>
                    <a:pt x="433" y="1074"/>
                    <a:pt x="441" y="1076"/>
                  </a:cubicBezTo>
                  <a:cubicBezTo>
                    <a:pt x="468" y="1049"/>
                    <a:pt x="502" y="1015"/>
                    <a:pt x="541" y="977"/>
                  </a:cubicBezTo>
                  <a:cubicBezTo>
                    <a:pt x="532" y="976"/>
                    <a:pt x="522" y="975"/>
                    <a:pt x="513" y="974"/>
                  </a:cubicBezTo>
                  <a:close/>
                  <a:moveTo>
                    <a:pt x="541" y="977"/>
                  </a:moveTo>
                  <a:cubicBezTo>
                    <a:pt x="502" y="1015"/>
                    <a:pt x="468" y="1049"/>
                    <a:pt x="441" y="1076"/>
                  </a:cubicBezTo>
                  <a:cubicBezTo>
                    <a:pt x="454" y="1079"/>
                    <a:pt x="467" y="1082"/>
                    <a:pt x="481" y="1084"/>
                  </a:cubicBezTo>
                  <a:cubicBezTo>
                    <a:pt x="509" y="1056"/>
                    <a:pt x="546" y="1019"/>
                    <a:pt x="587" y="977"/>
                  </a:cubicBezTo>
                  <a:cubicBezTo>
                    <a:pt x="572" y="978"/>
                    <a:pt x="557" y="978"/>
                    <a:pt x="541" y="977"/>
                  </a:cubicBezTo>
                  <a:close/>
                  <a:moveTo>
                    <a:pt x="688" y="959"/>
                  </a:moveTo>
                  <a:cubicBezTo>
                    <a:pt x="635" y="1013"/>
                    <a:pt x="590" y="1059"/>
                    <a:pt x="556" y="1092"/>
                  </a:cubicBezTo>
                  <a:cubicBezTo>
                    <a:pt x="568" y="1093"/>
                    <a:pt x="580" y="1093"/>
                    <a:pt x="591" y="1093"/>
                  </a:cubicBezTo>
                  <a:cubicBezTo>
                    <a:pt x="630" y="1055"/>
                    <a:pt x="687" y="999"/>
                    <a:pt x="755" y="932"/>
                  </a:cubicBezTo>
                  <a:cubicBezTo>
                    <a:pt x="734" y="943"/>
                    <a:pt x="711" y="952"/>
                    <a:pt x="688" y="959"/>
                  </a:cubicBezTo>
                  <a:close/>
                  <a:moveTo>
                    <a:pt x="1108" y="580"/>
                  </a:moveTo>
                  <a:cubicBezTo>
                    <a:pt x="1054" y="634"/>
                    <a:pt x="1000" y="688"/>
                    <a:pt x="948" y="740"/>
                  </a:cubicBezTo>
                  <a:cubicBezTo>
                    <a:pt x="907" y="822"/>
                    <a:pt x="837" y="890"/>
                    <a:pt x="755" y="932"/>
                  </a:cubicBezTo>
                  <a:cubicBezTo>
                    <a:pt x="687" y="999"/>
                    <a:pt x="630" y="1055"/>
                    <a:pt x="591" y="1093"/>
                  </a:cubicBezTo>
                  <a:cubicBezTo>
                    <a:pt x="609" y="1093"/>
                    <a:pt x="627" y="1092"/>
                    <a:pt x="644" y="1090"/>
                  </a:cubicBezTo>
                  <a:cubicBezTo>
                    <a:pt x="739" y="995"/>
                    <a:pt x="917" y="815"/>
                    <a:pt x="1106" y="625"/>
                  </a:cubicBezTo>
                  <a:cubicBezTo>
                    <a:pt x="1107" y="610"/>
                    <a:pt x="1108" y="595"/>
                    <a:pt x="1108" y="580"/>
                  </a:cubicBezTo>
                  <a:close/>
                  <a:moveTo>
                    <a:pt x="633" y="972"/>
                  </a:moveTo>
                  <a:cubicBezTo>
                    <a:pt x="587" y="1019"/>
                    <a:pt x="547" y="1059"/>
                    <a:pt x="516" y="1089"/>
                  </a:cubicBezTo>
                  <a:cubicBezTo>
                    <a:pt x="520" y="1090"/>
                    <a:pt x="523" y="1090"/>
                    <a:pt x="526" y="1090"/>
                  </a:cubicBezTo>
                  <a:cubicBezTo>
                    <a:pt x="536" y="1091"/>
                    <a:pt x="546" y="1092"/>
                    <a:pt x="556" y="1092"/>
                  </a:cubicBezTo>
                  <a:cubicBezTo>
                    <a:pt x="590" y="1059"/>
                    <a:pt x="635" y="1013"/>
                    <a:pt x="688" y="959"/>
                  </a:cubicBezTo>
                  <a:cubicBezTo>
                    <a:pt x="670" y="965"/>
                    <a:pt x="652" y="969"/>
                    <a:pt x="633" y="972"/>
                  </a:cubicBezTo>
                  <a:close/>
                  <a:moveTo>
                    <a:pt x="648" y="135"/>
                  </a:moveTo>
                  <a:cubicBezTo>
                    <a:pt x="658" y="138"/>
                    <a:pt x="667" y="140"/>
                    <a:pt x="676" y="143"/>
                  </a:cubicBezTo>
                  <a:cubicBezTo>
                    <a:pt x="711" y="108"/>
                    <a:pt x="743" y="76"/>
                    <a:pt x="770" y="49"/>
                  </a:cubicBezTo>
                  <a:cubicBezTo>
                    <a:pt x="761" y="44"/>
                    <a:pt x="751" y="41"/>
                    <a:pt x="742" y="37"/>
                  </a:cubicBezTo>
                  <a:cubicBezTo>
                    <a:pt x="714" y="65"/>
                    <a:pt x="681" y="98"/>
                    <a:pt x="645" y="134"/>
                  </a:cubicBezTo>
                  <a:cubicBezTo>
                    <a:pt x="646" y="135"/>
                    <a:pt x="647" y="135"/>
                    <a:pt x="648" y="135"/>
                  </a:cubicBezTo>
                  <a:close/>
                  <a:moveTo>
                    <a:pt x="856" y="254"/>
                  </a:moveTo>
                  <a:cubicBezTo>
                    <a:pt x="887" y="223"/>
                    <a:pt x="917" y="194"/>
                    <a:pt x="944" y="166"/>
                  </a:cubicBezTo>
                  <a:cubicBezTo>
                    <a:pt x="937" y="159"/>
                    <a:pt x="929" y="152"/>
                    <a:pt x="921" y="145"/>
                  </a:cubicBezTo>
                  <a:cubicBezTo>
                    <a:pt x="894" y="172"/>
                    <a:pt x="864" y="202"/>
                    <a:pt x="833" y="233"/>
                  </a:cubicBezTo>
                  <a:cubicBezTo>
                    <a:pt x="841" y="240"/>
                    <a:pt x="849" y="247"/>
                    <a:pt x="856" y="254"/>
                  </a:cubicBezTo>
                  <a:close/>
                  <a:moveTo>
                    <a:pt x="645" y="134"/>
                  </a:moveTo>
                  <a:cubicBezTo>
                    <a:pt x="681" y="98"/>
                    <a:pt x="714" y="65"/>
                    <a:pt x="742" y="37"/>
                  </a:cubicBezTo>
                  <a:cubicBezTo>
                    <a:pt x="732" y="33"/>
                    <a:pt x="722" y="30"/>
                    <a:pt x="713" y="27"/>
                  </a:cubicBezTo>
                  <a:cubicBezTo>
                    <a:pt x="684" y="55"/>
                    <a:pt x="651" y="89"/>
                    <a:pt x="612" y="128"/>
                  </a:cubicBezTo>
                  <a:cubicBezTo>
                    <a:pt x="623" y="130"/>
                    <a:pt x="634" y="132"/>
                    <a:pt x="645" y="134"/>
                  </a:cubicBezTo>
                  <a:close/>
                  <a:moveTo>
                    <a:pt x="574" y="124"/>
                  </a:moveTo>
                  <a:cubicBezTo>
                    <a:pt x="615" y="83"/>
                    <a:pt x="651" y="46"/>
                    <a:pt x="679" y="17"/>
                  </a:cubicBezTo>
                  <a:cubicBezTo>
                    <a:pt x="667" y="15"/>
                    <a:pt x="655" y="12"/>
                    <a:pt x="644" y="10"/>
                  </a:cubicBezTo>
                  <a:cubicBezTo>
                    <a:pt x="614" y="40"/>
                    <a:pt x="575" y="79"/>
                    <a:pt x="530" y="125"/>
                  </a:cubicBezTo>
                  <a:cubicBezTo>
                    <a:pt x="545" y="124"/>
                    <a:pt x="559" y="124"/>
                    <a:pt x="574" y="124"/>
                  </a:cubicBezTo>
                  <a:close/>
                  <a:moveTo>
                    <a:pt x="709" y="155"/>
                  </a:moveTo>
                  <a:cubicBezTo>
                    <a:pt x="743" y="121"/>
                    <a:pt x="774" y="90"/>
                    <a:pt x="801" y="63"/>
                  </a:cubicBezTo>
                  <a:cubicBezTo>
                    <a:pt x="791" y="58"/>
                    <a:pt x="781" y="53"/>
                    <a:pt x="770" y="49"/>
                  </a:cubicBezTo>
                  <a:cubicBezTo>
                    <a:pt x="743" y="76"/>
                    <a:pt x="711" y="108"/>
                    <a:pt x="676" y="143"/>
                  </a:cubicBezTo>
                  <a:cubicBezTo>
                    <a:pt x="687" y="147"/>
                    <a:pt x="698" y="151"/>
                    <a:pt x="709" y="155"/>
                  </a:cubicBezTo>
                  <a:close/>
                  <a:moveTo>
                    <a:pt x="612" y="128"/>
                  </a:moveTo>
                  <a:cubicBezTo>
                    <a:pt x="651" y="89"/>
                    <a:pt x="684" y="55"/>
                    <a:pt x="713" y="27"/>
                  </a:cubicBezTo>
                  <a:cubicBezTo>
                    <a:pt x="701" y="23"/>
                    <a:pt x="690" y="20"/>
                    <a:pt x="679" y="17"/>
                  </a:cubicBezTo>
                  <a:cubicBezTo>
                    <a:pt x="651" y="46"/>
                    <a:pt x="615" y="83"/>
                    <a:pt x="574" y="124"/>
                  </a:cubicBezTo>
                  <a:cubicBezTo>
                    <a:pt x="587" y="125"/>
                    <a:pt x="600" y="126"/>
                    <a:pt x="612" y="128"/>
                  </a:cubicBezTo>
                  <a:close/>
                  <a:moveTo>
                    <a:pt x="709" y="155"/>
                  </a:moveTo>
                  <a:cubicBezTo>
                    <a:pt x="717" y="159"/>
                    <a:pt x="726" y="163"/>
                    <a:pt x="734" y="167"/>
                  </a:cubicBezTo>
                  <a:cubicBezTo>
                    <a:pt x="767" y="134"/>
                    <a:pt x="798" y="103"/>
                    <a:pt x="825" y="76"/>
                  </a:cubicBezTo>
                  <a:cubicBezTo>
                    <a:pt x="817" y="71"/>
                    <a:pt x="809" y="67"/>
                    <a:pt x="801" y="63"/>
                  </a:cubicBezTo>
                  <a:cubicBezTo>
                    <a:pt x="774" y="90"/>
                    <a:pt x="743" y="121"/>
                    <a:pt x="709" y="155"/>
                  </a:cubicBezTo>
                  <a:close/>
                  <a:moveTo>
                    <a:pt x="811" y="215"/>
                  </a:moveTo>
                  <a:cubicBezTo>
                    <a:pt x="842" y="184"/>
                    <a:pt x="872" y="154"/>
                    <a:pt x="899" y="126"/>
                  </a:cubicBezTo>
                  <a:cubicBezTo>
                    <a:pt x="892" y="120"/>
                    <a:pt x="885" y="115"/>
                    <a:pt x="877" y="109"/>
                  </a:cubicBezTo>
                  <a:cubicBezTo>
                    <a:pt x="850" y="137"/>
                    <a:pt x="820" y="167"/>
                    <a:pt x="789" y="199"/>
                  </a:cubicBezTo>
                  <a:cubicBezTo>
                    <a:pt x="796" y="204"/>
                    <a:pt x="804" y="209"/>
                    <a:pt x="811" y="215"/>
                  </a:cubicBezTo>
                  <a:close/>
                  <a:moveTo>
                    <a:pt x="488" y="129"/>
                  </a:moveTo>
                  <a:cubicBezTo>
                    <a:pt x="502" y="127"/>
                    <a:pt x="516" y="125"/>
                    <a:pt x="530" y="125"/>
                  </a:cubicBezTo>
                  <a:cubicBezTo>
                    <a:pt x="575" y="79"/>
                    <a:pt x="614" y="40"/>
                    <a:pt x="644" y="10"/>
                  </a:cubicBezTo>
                  <a:cubicBezTo>
                    <a:pt x="633" y="8"/>
                    <a:pt x="623" y="6"/>
                    <a:pt x="613" y="5"/>
                  </a:cubicBezTo>
                  <a:cubicBezTo>
                    <a:pt x="581" y="37"/>
                    <a:pt x="538" y="79"/>
                    <a:pt x="488" y="129"/>
                  </a:cubicBezTo>
                  <a:close/>
                  <a:moveTo>
                    <a:pt x="833" y="233"/>
                  </a:moveTo>
                  <a:cubicBezTo>
                    <a:pt x="864" y="202"/>
                    <a:pt x="894" y="172"/>
                    <a:pt x="921" y="145"/>
                  </a:cubicBezTo>
                  <a:cubicBezTo>
                    <a:pt x="914" y="138"/>
                    <a:pt x="907" y="132"/>
                    <a:pt x="899" y="126"/>
                  </a:cubicBezTo>
                  <a:cubicBezTo>
                    <a:pt x="872" y="154"/>
                    <a:pt x="842" y="184"/>
                    <a:pt x="811" y="215"/>
                  </a:cubicBezTo>
                  <a:cubicBezTo>
                    <a:pt x="819" y="221"/>
                    <a:pt x="826" y="227"/>
                    <a:pt x="833" y="233"/>
                  </a:cubicBezTo>
                  <a:close/>
                  <a:moveTo>
                    <a:pt x="763" y="183"/>
                  </a:moveTo>
                  <a:cubicBezTo>
                    <a:pt x="795" y="150"/>
                    <a:pt x="825" y="120"/>
                    <a:pt x="852" y="92"/>
                  </a:cubicBezTo>
                  <a:cubicBezTo>
                    <a:pt x="843" y="86"/>
                    <a:pt x="834" y="81"/>
                    <a:pt x="825" y="76"/>
                  </a:cubicBezTo>
                  <a:cubicBezTo>
                    <a:pt x="798" y="103"/>
                    <a:pt x="767" y="134"/>
                    <a:pt x="734" y="167"/>
                  </a:cubicBezTo>
                  <a:cubicBezTo>
                    <a:pt x="744" y="172"/>
                    <a:pt x="754" y="177"/>
                    <a:pt x="763" y="183"/>
                  </a:cubicBezTo>
                  <a:close/>
                  <a:moveTo>
                    <a:pt x="789" y="199"/>
                  </a:moveTo>
                  <a:cubicBezTo>
                    <a:pt x="820" y="167"/>
                    <a:pt x="850" y="137"/>
                    <a:pt x="877" y="109"/>
                  </a:cubicBezTo>
                  <a:cubicBezTo>
                    <a:pt x="869" y="103"/>
                    <a:pt x="861" y="98"/>
                    <a:pt x="852" y="92"/>
                  </a:cubicBezTo>
                  <a:cubicBezTo>
                    <a:pt x="825" y="120"/>
                    <a:pt x="795" y="150"/>
                    <a:pt x="763" y="183"/>
                  </a:cubicBezTo>
                  <a:cubicBezTo>
                    <a:pt x="772" y="188"/>
                    <a:pt x="780" y="193"/>
                    <a:pt x="789" y="199"/>
                  </a:cubicBezTo>
                  <a:close/>
                  <a:moveTo>
                    <a:pt x="430" y="143"/>
                  </a:moveTo>
                  <a:cubicBezTo>
                    <a:pt x="488" y="85"/>
                    <a:pt x="536" y="36"/>
                    <a:pt x="571" y="1"/>
                  </a:cubicBezTo>
                  <a:cubicBezTo>
                    <a:pt x="558" y="1"/>
                    <a:pt x="545" y="0"/>
                    <a:pt x="531" y="1"/>
                  </a:cubicBezTo>
                  <a:cubicBezTo>
                    <a:pt x="491" y="41"/>
                    <a:pt x="433" y="100"/>
                    <a:pt x="363" y="170"/>
                  </a:cubicBezTo>
                  <a:cubicBezTo>
                    <a:pt x="385" y="159"/>
                    <a:pt x="407" y="150"/>
                    <a:pt x="430" y="143"/>
                  </a:cubicBezTo>
                  <a:close/>
                  <a:moveTo>
                    <a:pt x="134" y="568"/>
                  </a:moveTo>
                  <a:cubicBezTo>
                    <a:pt x="96" y="606"/>
                    <a:pt x="57" y="645"/>
                    <a:pt x="19" y="683"/>
                  </a:cubicBezTo>
                  <a:cubicBezTo>
                    <a:pt x="22" y="694"/>
                    <a:pt x="25" y="705"/>
                    <a:pt x="29" y="716"/>
                  </a:cubicBezTo>
                  <a:cubicBezTo>
                    <a:pt x="65" y="680"/>
                    <a:pt x="101" y="644"/>
                    <a:pt x="138" y="607"/>
                  </a:cubicBezTo>
                  <a:cubicBezTo>
                    <a:pt x="136" y="594"/>
                    <a:pt x="135" y="581"/>
                    <a:pt x="134" y="568"/>
                  </a:cubicBezTo>
                  <a:close/>
                  <a:moveTo>
                    <a:pt x="138" y="607"/>
                  </a:moveTo>
                  <a:cubicBezTo>
                    <a:pt x="101" y="644"/>
                    <a:pt x="65" y="680"/>
                    <a:pt x="29" y="716"/>
                  </a:cubicBezTo>
                  <a:cubicBezTo>
                    <a:pt x="32" y="725"/>
                    <a:pt x="35" y="733"/>
                    <a:pt x="38" y="742"/>
                  </a:cubicBezTo>
                  <a:cubicBezTo>
                    <a:pt x="72" y="708"/>
                    <a:pt x="108" y="673"/>
                    <a:pt x="143" y="637"/>
                  </a:cubicBezTo>
                  <a:cubicBezTo>
                    <a:pt x="141" y="627"/>
                    <a:pt x="139" y="617"/>
                    <a:pt x="138" y="607"/>
                  </a:cubicBezTo>
                  <a:close/>
                  <a:moveTo>
                    <a:pt x="488" y="129"/>
                  </a:moveTo>
                  <a:cubicBezTo>
                    <a:pt x="538" y="79"/>
                    <a:pt x="581" y="37"/>
                    <a:pt x="613" y="5"/>
                  </a:cubicBezTo>
                  <a:cubicBezTo>
                    <a:pt x="599" y="3"/>
                    <a:pt x="585" y="2"/>
                    <a:pt x="571" y="1"/>
                  </a:cubicBezTo>
                  <a:cubicBezTo>
                    <a:pt x="536" y="36"/>
                    <a:pt x="488" y="85"/>
                    <a:pt x="430" y="143"/>
                  </a:cubicBezTo>
                  <a:cubicBezTo>
                    <a:pt x="449" y="137"/>
                    <a:pt x="469" y="132"/>
                    <a:pt x="488" y="129"/>
                  </a:cubicBezTo>
                  <a:close/>
                  <a:moveTo>
                    <a:pt x="143" y="637"/>
                  </a:moveTo>
                  <a:cubicBezTo>
                    <a:pt x="108" y="673"/>
                    <a:pt x="72" y="708"/>
                    <a:pt x="38" y="742"/>
                  </a:cubicBezTo>
                  <a:cubicBezTo>
                    <a:pt x="42" y="752"/>
                    <a:pt x="47" y="762"/>
                    <a:pt x="51" y="773"/>
                  </a:cubicBezTo>
                  <a:cubicBezTo>
                    <a:pt x="84" y="740"/>
                    <a:pt x="118" y="706"/>
                    <a:pt x="152" y="671"/>
                  </a:cubicBezTo>
                  <a:cubicBezTo>
                    <a:pt x="148" y="660"/>
                    <a:pt x="146" y="649"/>
                    <a:pt x="143" y="637"/>
                  </a:cubicBezTo>
                  <a:close/>
                  <a:moveTo>
                    <a:pt x="134" y="524"/>
                  </a:moveTo>
                  <a:cubicBezTo>
                    <a:pt x="93" y="565"/>
                    <a:pt x="52" y="607"/>
                    <a:pt x="11" y="648"/>
                  </a:cubicBezTo>
                  <a:cubicBezTo>
                    <a:pt x="13" y="660"/>
                    <a:pt x="16" y="672"/>
                    <a:pt x="19" y="683"/>
                  </a:cubicBezTo>
                  <a:cubicBezTo>
                    <a:pt x="57" y="645"/>
                    <a:pt x="96" y="606"/>
                    <a:pt x="134" y="568"/>
                  </a:cubicBezTo>
                  <a:cubicBezTo>
                    <a:pt x="134" y="553"/>
                    <a:pt x="134" y="538"/>
                    <a:pt x="134" y="524"/>
                  </a:cubicBezTo>
                  <a:close/>
                  <a:moveTo>
                    <a:pt x="152" y="671"/>
                  </a:moveTo>
                  <a:cubicBezTo>
                    <a:pt x="118" y="706"/>
                    <a:pt x="84" y="740"/>
                    <a:pt x="51" y="773"/>
                  </a:cubicBezTo>
                  <a:cubicBezTo>
                    <a:pt x="56" y="782"/>
                    <a:pt x="60" y="791"/>
                    <a:pt x="65" y="801"/>
                  </a:cubicBezTo>
                  <a:cubicBezTo>
                    <a:pt x="97" y="769"/>
                    <a:pt x="129" y="736"/>
                    <a:pt x="162" y="703"/>
                  </a:cubicBezTo>
                  <a:cubicBezTo>
                    <a:pt x="158" y="693"/>
                    <a:pt x="155" y="682"/>
                    <a:pt x="152" y="671"/>
                  </a:cubicBezTo>
                  <a:close/>
                  <a:moveTo>
                    <a:pt x="162" y="703"/>
                  </a:moveTo>
                  <a:cubicBezTo>
                    <a:pt x="129" y="736"/>
                    <a:pt x="97" y="769"/>
                    <a:pt x="65" y="801"/>
                  </a:cubicBezTo>
                  <a:cubicBezTo>
                    <a:pt x="70" y="809"/>
                    <a:pt x="75" y="818"/>
                    <a:pt x="80" y="827"/>
                  </a:cubicBezTo>
                  <a:cubicBezTo>
                    <a:pt x="111" y="796"/>
                    <a:pt x="142" y="764"/>
                    <a:pt x="175" y="732"/>
                  </a:cubicBezTo>
                  <a:cubicBezTo>
                    <a:pt x="170" y="722"/>
                    <a:pt x="166" y="713"/>
                    <a:pt x="162" y="703"/>
                  </a:cubicBezTo>
                  <a:close/>
                  <a:moveTo>
                    <a:pt x="203" y="309"/>
                  </a:moveTo>
                  <a:cubicBezTo>
                    <a:pt x="243" y="249"/>
                    <a:pt x="299" y="202"/>
                    <a:pt x="363" y="170"/>
                  </a:cubicBezTo>
                  <a:cubicBezTo>
                    <a:pt x="433" y="100"/>
                    <a:pt x="491" y="41"/>
                    <a:pt x="531" y="1"/>
                  </a:cubicBezTo>
                  <a:cubicBezTo>
                    <a:pt x="519" y="1"/>
                    <a:pt x="507" y="2"/>
                    <a:pt x="495" y="3"/>
                  </a:cubicBezTo>
                  <a:cubicBezTo>
                    <a:pt x="399" y="100"/>
                    <a:pt x="204" y="296"/>
                    <a:pt x="2" y="500"/>
                  </a:cubicBezTo>
                  <a:cubicBezTo>
                    <a:pt x="1" y="511"/>
                    <a:pt x="0" y="522"/>
                    <a:pt x="0" y="533"/>
                  </a:cubicBezTo>
                  <a:cubicBezTo>
                    <a:pt x="59" y="474"/>
                    <a:pt x="118" y="415"/>
                    <a:pt x="175" y="359"/>
                  </a:cubicBezTo>
                  <a:cubicBezTo>
                    <a:pt x="183" y="341"/>
                    <a:pt x="192" y="325"/>
                    <a:pt x="203" y="309"/>
                  </a:cubicBezTo>
                  <a:close/>
                  <a:moveTo>
                    <a:pt x="138" y="480"/>
                  </a:moveTo>
                  <a:cubicBezTo>
                    <a:pt x="94" y="524"/>
                    <a:pt x="49" y="569"/>
                    <a:pt x="5" y="613"/>
                  </a:cubicBezTo>
                  <a:cubicBezTo>
                    <a:pt x="7" y="625"/>
                    <a:pt x="9" y="637"/>
                    <a:pt x="11" y="648"/>
                  </a:cubicBezTo>
                  <a:cubicBezTo>
                    <a:pt x="52" y="607"/>
                    <a:pt x="93" y="565"/>
                    <a:pt x="134" y="524"/>
                  </a:cubicBezTo>
                  <a:cubicBezTo>
                    <a:pt x="135" y="509"/>
                    <a:pt x="136" y="494"/>
                    <a:pt x="138" y="480"/>
                  </a:cubicBezTo>
                  <a:close/>
                  <a:moveTo>
                    <a:pt x="175" y="359"/>
                  </a:moveTo>
                  <a:cubicBezTo>
                    <a:pt x="118" y="415"/>
                    <a:pt x="59" y="474"/>
                    <a:pt x="0" y="533"/>
                  </a:cubicBezTo>
                  <a:cubicBezTo>
                    <a:pt x="0" y="547"/>
                    <a:pt x="1" y="561"/>
                    <a:pt x="1" y="575"/>
                  </a:cubicBezTo>
                  <a:cubicBezTo>
                    <a:pt x="51" y="524"/>
                    <a:pt x="101" y="474"/>
                    <a:pt x="150" y="425"/>
                  </a:cubicBezTo>
                  <a:cubicBezTo>
                    <a:pt x="156" y="402"/>
                    <a:pt x="165" y="380"/>
                    <a:pt x="175" y="359"/>
                  </a:cubicBezTo>
                  <a:close/>
                  <a:moveTo>
                    <a:pt x="150" y="425"/>
                  </a:moveTo>
                  <a:cubicBezTo>
                    <a:pt x="101" y="474"/>
                    <a:pt x="51" y="524"/>
                    <a:pt x="1" y="575"/>
                  </a:cubicBezTo>
                  <a:cubicBezTo>
                    <a:pt x="2" y="588"/>
                    <a:pt x="3" y="601"/>
                    <a:pt x="5" y="613"/>
                  </a:cubicBezTo>
                  <a:cubicBezTo>
                    <a:pt x="49" y="569"/>
                    <a:pt x="94" y="524"/>
                    <a:pt x="138" y="480"/>
                  </a:cubicBezTo>
                  <a:cubicBezTo>
                    <a:pt x="141" y="461"/>
                    <a:pt x="145" y="443"/>
                    <a:pt x="150" y="425"/>
                  </a:cubicBezTo>
                  <a:close/>
                </a:path>
              </a:pathLst>
            </a:custGeom>
            <a:noFill/>
            <a:ln w="7938"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noEditPoints="1"/>
            </p:cNvSpPr>
            <p:nvPr/>
          </p:nvSpPr>
          <p:spPr bwMode="auto">
            <a:xfrm>
              <a:off x="5751513" y="1736725"/>
              <a:ext cx="4467225" cy="4295775"/>
            </a:xfrm>
            <a:custGeom>
              <a:avLst/>
              <a:gdLst>
                <a:gd name="T0" fmla="*/ 1006 w 1173"/>
                <a:gd name="T1" fmla="*/ 220 h 1127"/>
                <a:gd name="T2" fmla="*/ 493 w 1173"/>
                <a:gd name="T3" fmla="*/ 30 h 1127"/>
                <a:gd name="T4" fmla="*/ 68 w 1173"/>
                <a:gd name="T5" fmla="*/ 372 h 1127"/>
                <a:gd name="T6" fmla="*/ 156 w 1173"/>
                <a:gd name="T7" fmla="*/ 909 h 1127"/>
                <a:gd name="T8" fmla="*/ 559 w 1173"/>
                <a:gd name="T9" fmla="*/ 1113 h 1127"/>
                <a:gd name="T10" fmla="*/ 961 w 1173"/>
                <a:gd name="T11" fmla="*/ 1000 h 1127"/>
                <a:gd name="T12" fmla="*/ 1118 w 1173"/>
                <a:gd name="T13" fmla="*/ 756 h 1127"/>
                <a:gd name="T14" fmla="*/ 1006 w 1173"/>
                <a:gd name="T15" fmla="*/ 220 h 1127"/>
                <a:gd name="T16" fmla="*/ 1001 w 1173"/>
                <a:gd name="T17" fmla="*/ 716 h 1127"/>
                <a:gd name="T18" fmla="*/ 650 w 1173"/>
                <a:gd name="T19" fmla="*/ 998 h 1127"/>
                <a:gd name="T20" fmla="*/ 240 w 1173"/>
                <a:gd name="T21" fmla="*/ 812 h 1127"/>
                <a:gd name="T22" fmla="*/ 236 w 1173"/>
                <a:gd name="T23" fmla="*/ 332 h 1127"/>
                <a:gd name="T24" fmla="*/ 681 w 1173"/>
                <a:gd name="T25" fmla="*/ 158 h 1127"/>
                <a:gd name="T26" fmla="*/ 893 w 1173"/>
                <a:gd name="T27" fmla="*/ 280 h 1127"/>
                <a:gd name="T28" fmla="*/ 1005 w 1173"/>
                <a:gd name="T29" fmla="*/ 456 h 1127"/>
                <a:gd name="T30" fmla="*/ 1001 w 1173"/>
                <a:gd name="T31" fmla="*/ 716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3" h="1127">
                  <a:moveTo>
                    <a:pt x="1006" y="220"/>
                  </a:moveTo>
                  <a:cubicBezTo>
                    <a:pt x="882" y="75"/>
                    <a:pt x="681" y="0"/>
                    <a:pt x="493" y="30"/>
                  </a:cubicBezTo>
                  <a:cubicBezTo>
                    <a:pt x="305" y="60"/>
                    <a:pt x="137" y="195"/>
                    <a:pt x="68" y="372"/>
                  </a:cubicBezTo>
                  <a:cubicBezTo>
                    <a:pt x="0" y="549"/>
                    <a:pt x="34" y="763"/>
                    <a:pt x="156" y="909"/>
                  </a:cubicBezTo>
                  <a:cubicBezTo>
                    <a:pt x="255" y="1028"/>
                    <a:pt x="405" y="1099"/>
                    <a:pt x="559" y="1113"/>
                  </a:cubicBezTo>
                  <a:cubicBezTo>
                    <a:pt x="702" y="1127"/>
                    <a:pt x="852" y="1092"/>
                    <a:pt x="961" y="1000"/>
                  </a:cubicBezTo>
                  <a:cubicBezTo>
                    <a:pt x="1037" y="937"/>
                    <a:pt x="1090" y="850"/>
                    <a:pt x="1118" y="756"/>
                  </a:cubicBezTo>
                  <a:cubicBezTo>
                    <a:pt x="1173" y="573"/>
                    <a:pt x="1129" y="364"/>
                    <a:pt x="1006" y="220"/>
                  </a:cubicBezTo>
                  <a:close/>
                  <a:moveTo>
                    <a:pt x="1001" y="716"/>
                  </a:moveTo>
                  <a:cubicBezTo>
                    <a:pt x="949" y="865"/>
                    <a:pt x="807" y="978"/>
                    <a:pt x="650" y="998"/>
                  </a:cubicBezTo>
                  <a:cubicBezTo>
                    <a:pt x="493" y="1017"/>
                    <a:pt x="329" y="942"/>
                    <a:pt x="240" y="812"/>
                  </a:cubicBezTo>
                  <a:cubicBezTo>
                    <a:pt x="144" y="671"/>
                    <a:pt x="142" y="473"/>
                    <a:pt x="236" y="332"/>
                  </a:cubicBezTo>
                  <a:cubicBezTo>
                    <a:pt x="330" y="191"/>
                    <a:pt x="517" y="117"/>
                    <a:pt x="681" y="158"/>
                  </a:cubicBezTo>
                  <a:cubicBezTo>
                    <a:pt x="761" y="178"/>
                    <a:pt x="834" y="223"/>
                    <a:pt x="893" y="280"/>
                  </a:cubicBezTo>
                  <a:cubicBezTo>
                    <a:pt x="943" y="330"/>
                    <a:pt x="983" y="390"/>
                    <a:pt x="1005" y="456"/>
                  </a:cubicBezTo>
                  <a:cubicBezTo>
                    <a:pt x="1033" y="540"/>
                    <a:pt x="1030" y="633"/>
                    <a:pt x="1001" y="716"/>
                  </a:cubicBezTo>
                  <a:close/>
                </a:path>
              </a:pathLst>
            </a:custGeom>
            <a:noFill/>
            <a:ln w="38100"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 name="Group 1"/>
          <p:cNvGrpSpPr/>
          <p:nvPr/>
        </p:nvGrpSpPr>
        <p:grpSpPr>
          <a:xfrm>
            <a:off x="5133975" y="2071687"/>
            <a:ext cx="1759744" cy="1700213"/>
            <a:chOff x="6845300" y="2762250"/>
            <a:chExt cx="2346325" cy="2266950"/>
          </a:xfrm>
        </p:grpSpPr>
        <p:sp>
          <p:nvSpPr>
            <p:cNvPr id="8" name="Freeform 8"/>
            <p:cNvSpPr>
              <a:spLocks noEditPoints="1"/>
            </p:cNvSpPr>
            <p:nvPr/>
          </p:nvSpPr>
          <p:spPr bwMode="auto">
            <a:xfrm>
              <a:off x="6878638" y="2792413"/>
              <a:ext cx="2281237" cy="2217738"/>
            </a:xfrm>
            <a:custGeom>
              <a:avLst/>
              <a:gdLst>
                <a:gd name="T0" fmla="*/ 577 w 599"/>
                <a:gd name="T1" fmla="*/ 197 h 582"/>
                <a:gd name="T2" fmla="*/ 471 w 599"/>
                <a:gd name="T3" fmla="*/ 285 h 582"/>
                <a:gd name="T4" fmla="*/ 523 w 599"/>
                <a:gd name="T5" fmla="*/ 109 h 582"/>
                <a:gd name="T6" fmla="*/ 141 w 599"/>
                <a:gd name="T7" fmla="*/ 41 h 582"/>
                <a:gd name="T8" fmla="*/ 141 w 599"/>
                <a:gd name="T9" fmla="*/ 41 h 582"/>
                <a:gd name="T10" fmla="*/ 543 w 599"/>
                <a:gd name="T11" fmla="*/ 134 h 582"/>
                <a:gd name="T12" fmla="*/ 261 w 599"/>
                <a:gd name="T13" fmla="*/ 1 h 582"/>
                <a:gd name="T14" fmla="*/ 303 w 599"/>
                <a:gd name="T15" fmla="*/ 0 h 582"/>
                <a:gd name="T16" fmla="*/ 1 w 599"/>
                <a:gd name="T17" fmla="*/ 305 h 582"/>
                <a:gd name="T18" fmla="*/ 303 w 599"/>
                <a:gd name="T19" fmla="*/ 0 h 582"/>
                <a:gd name="T20" fmla="*/ 32 w 599"/>
                <a:gd name="T21" fmla="*/ 169 h 582"/>
                <a:gd name="T22" fmla="*/ 143 w 599"/>
                <a:gd name="T23" fmla="*/ 40 h 582"/>
                <a:gd name="T24" fmla="*/ 505 w 599"/>
                <a:gd name="T25" fmla="*/ 89 h 582"/>
                <a:gd name="T26" fmla="*/ 215 w 599"/>
                <a:gd name="T27" fmla="*/ 9 h 582"/>
                <a:gd name="T28" fmla="*/ 261 w 599"/>
                <a:gd name="T29" fmla="*/ 1 h 582"/>
                <a:gd name="T30" fmla="*/ 471 w 599"/>
                <a:gd name="T31" fmla="*/ 285 h 582"/>
                <a:gd name="T32" fmla="*/ 465 w 599"/>
                <a:gd name="T33" fmla="*/ 255 h 582"/>
                <a:gd name="T34" fmla="*/ 170 w 599"/>
                <a:gd name="T35" fmla="*/ 552 h 582"/>
                <a:gd name="T36" fmla="*/ 269 w 599"/>
                <a:gd name="T37" fmla="*/ 453 h 582"/>
                <a:gd name="T38" fmla="*/ 399 w 599"/>
                <a:gd name="T39" fmla="*/ 433 h 582"/>
                <a:gd name="T40" fmla="*/ 252 w 599"/>
                <a:gd name="T41" fmla="*/ 577 h 582"/>
                <a:gd name="T42" fmla="*/ 584 w 599"/>
                <a:gd name="T43" fmla="*/ 214 h 582"/>
                <a:gd name="T44" fmla="*/ 194 w 599"/>
                <a:gd name="T45" fmla="*/ 562 h 582"/>
                <a:gd name="T46" fmla="*/ 307 w 599"/>
                <a:gd name="T47" fmla="*/ 455 h 582"/>
                <a:gd name="T48" fmla="*/ 170 w 599"/>
                <a:gd name="T49" fmla="*/ 552 h 582"/>
                <a:gd name="T50" fmla="*/ 181 w 599"/>
                <a:gd name="T51" fmla="*/ 414 h 582"/>
                <a:gd name="T52" fmla="*/ 204 w 599"/>
                <a:gd name="T53" fmla="*/ 431 h 582"/>
                <a:gd name="T54" fmla="*/ 204 w 599"/>
                <a:gd name="T55" fmla="*/ 431 h 582"/>
                <a:gd name="T56" fmla="*/ 234 w 599"/>
                <a:gd name="T57" fmla="*/ 444 h 582"/>
                <a:gd name="T58" fmla="*/ 459 w 599"/>
                <a:gd name="T59" fmla="*/ 543 h 582"/>
                <a:gd name="T60" fmla="*/ 590 w 599"/>
                <a:gd name="T61" fmla="*/ 377 h 582"/>
                <a:gd name="T62" fmla="*/ 459 w 599"/>
                <a:gd name="T63" fmla="*/ 543 h 582"/>
                <a:gd name="T64" fmla="*/ 593 w 599"/>
                <a:gd name="T65" fmla="*/ 248 h 582"/>
                <a:gd name="T66" fmla="*/ 598 w 599"/>
                <a:gd name="T67" fmla="*/ 283 h 582"/>
                <a:gd name="T68" fmla="*/ 345 w 599"/>
                <a:gd name="T69" fmla="*/ 579 h 582"/>
                <a:gd name="T70" fmla="*/ 598 w 599"/>
                <a:gd name="T71" fmla="*/ 326 h 582"/>
                <a:gd name="T72" fmla="*/ 302 w 599"/>
                <a:gd name="T73" fmla="*/ 582 h 582"/>
                <a:gd name="T74" fmla="*/ 143 w 599"/>
                <a:gd name="T75" fmla="*/ 367 h 582"/>
                <a:gd name="T76" fmla="*/ 160 w 599"/>
                <a:gd name="T77" fmla="*/ 392 h 582"/>
                <a:gd name="T78" fmla="*/ 254 w 599"/>
                <a:gd name="T79" fmla="*/ 132 h 582"/>
                <a:gd name="T80" fmla="*/ 342 w 599"/>
                <a:gd name="T81" fmla="*/ 5 h 582"/>
                <a:gd name="T82" fmla="*/ 11 w 599"/>
                <a:gd name="T83" fmla="*/ 378 h 582"/>
                <a:gd name="T84" fmla="*/ 301 w 599"/>
                <a:gd name="T85" fmla="*/ 129 h 582"/>
                <a:gd name="T86" fmla="*/ 254 w 599"/>
                <a:gd name="T87" fmla="*/ 132 h 582"/>
                <a:gd name="T88" fmla="*/ 71 w 599"/>
                <a:gd name="T89" fmla="*/ 482 h 582"/>
                <a:gd name="T90" fmla="*/ 160 w 599"/>
                <a:gd name="T91" fmla="*/ 392 h 582"/>
                <a:gd name="T92" fmla="*/ 458 w 599"/>
                <a:gd name="T93" fmla="*/ 52 h 582"/>
                <a:gd name="T94" fmla="*/ 345 w 599"/>
                <a:gd name="T95" fmla="*/ 138 h 582"/>
                <a:gd name="T96" fmla="*/ 458 w 599"/>
                <a:gd name="T97" fmla="*/ 52 h 582"/>
                <a:gd name="T98" fmla="*/ 337 w 599"/>
                <a:gd name="T99" fmla="*/ 136 h 582"/>
                <a:gd name="T100" fmla="*/ 301 w 599"/>
                <a:gd name="T101" fmla="*/ 129 h 582"/>
                <a:gd name="T102" fmla="*/ 505 w 599"/>
                <a:gd name="T103" fmla="*/ 89 h 582"/>
                <a:gd name="T104" fmla="*/ 415 w 599"/>
                <a:gd name="T105" fmla="*/ 179 h 582"/>
                <a:gd name="T106" fmla="*/ 52 w 599"/>
                <a:gd name="T107" fmla="*/ 458 h 582"/>
                <a:gd name="T108" fmla="*/ 124 w 599"/>
                <a:gd name="T109" fmla="*/ 307 h 582"/>
                <a:gd name="T110" fmla="*/ 132 w 599"/>
                <a:gd name="T111" fmla="*/ 342 h 582"/>
                <a:gd name="T112" fmla="*/ 126 w 599"/>
                <a:gd name="T113" fmla="*/ 262 h 582"/>
                <a:gd name="T114" fmla="*/ 124 w 599"/>
                <a:gd name="T115" fmla="*/ 307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9" h="582">
                  <a:moveTo>
                    <a:pt x="471" y="285"/>
                  </a:moveTo>
                  <a:cubicBezTo>
                    <a:pt x="505" y="251"/>
                    <a:pt x="539" y="218"/>
                    <a:pt x="572" y="184"/>
                  </a:cubicBezTo>
                  <a:cubicBezTo>
                    <a:pt x="574" y="188"/>
                    <a:pt x="576" y="192"/>
                    <a:pt x="577" y="197"/>
                  </a:cubicBezTo>
                  <a:cubicBezTo>
                    <a:pt x="580" y="202"/>
                    <a:pt x="582" y="208"/>
                    <a:pt x="584" y="214"/>
                  </a:cubicBezTo>
                  <a:cubicBezTo>
                    <a:pt x="546" y="252"/>
                    <a:pt x="508" y="291"/>
                    <a:pt x="470" y="329"/>
                  </a:cubicBezTo>
                  <a:cubicBezTo>
                    <a:pt x="472" y="314"/>
                    <a:pt x="473" y="300"/>
                    <a:pt x="471" y="285"/>
                  </a:cubicBezTo>
                  <a:close/>
                  <a:moveTo>
                    <a:pt x="452" y="225"/>
                  </a:moveTo>
                  <a:cubicBezTo>
                    <a:pt x="483" y="195"/>
                    <a:pt x="513" y="164"/>
                    <a:pt x="543" y="134"/>
                  </a:cubicBezTo>
                  <a:cubicBezTo>
                    <a:pt x="537" y="125"/>
                    <a:pt x="530" y="117"/>
                    <a:pt x="523" y="109"/>
                  </a:cubicBezTo>
                  <a:cubicBezTo>
                    <a:pt x="494" y="139"/>
                    <a:pt x="464" y="169"/>
                    <a:pt x="434" y="199"/>
                  </a:cubicBezTo>
                  <a:cubicBezTo>
                    <a:pt x="441" y="207"/>
                    <a:pt x="447" y="216"/>
                    <a:pt x="452" y="225"/>
                  </a:cubicBezTo>
                  <a:close/>
                  <a:moveTo>
                    <a:pt x="141" y="41"/>
                  </a:moveTo>
                  <a:cubicBezTo>
                    <a:pt x="105" y="64"/>
                    <a:pt x="75" y="96"/>
                    <a:pt x="52" y="132"/>
                  </a:cubicBezTo>
                  <a:cubicBezTo>
                    <a:pt x="83" y="101"/>
                    <a:pt x="114" y="70"/>
                    <a:pt x="143" y="40"/>
                  </a:cubicBezTo>
                  <a:cubicBezTo>
                    <a:pt x="143" y="40"/>
                    <a:pt x="142" y="41"/>
                    <a:pt x="141" y="41"/>
                  </a:cubicBezTo>
                  <a:close/>
                  <a:moveTo>
                    <a:pt x="465" y="255"/>
                  </a:moveTo>
                  <a:cubicBezTo>
                    <a:pt x="497" y="223"/>
                    <a:pt x="528" y="191"/>
                    <a:pt x="559" y="160"/>
                  </a:cubicBezTo>
                  <a:cubicBezTo>
                    <a:pt x="554" y="151"/>
                    <a:pt x="549" y="142"/>
                    <a:pt x="543" y="134"/>
                  </a:cubicBezTo>
                  <a:cubicBezTo>
                    <a:pt x="513" y="164"/>
                    <a:pt x="483" y="195"/>
                    <a:pt x="452" y="225"/>
                  </a:cubicBezTo>
                  <a:cubicBezTo>
                    <a:pt x="457" y="235"/>
                    <a:pt x="461" y="245"/>
                    <a:pt x="465" y="255"/>
                  </a:cubicBezTo>
                  <a:close/>
                  <a:moveTo>
                    <a:pt x="261" y="1"/>
                  </a:moveTo>
                  <a:cubicBezTo>
                    <a:pt x="182" y="81"/>
                    <a:pt x="93" y="170"/>
                    <a:pt x="4" y="259"/>
                  </a:cubicBezTo>
                  <a:cubicBezTo>
                    <a:pt x="2" y="274"/>
                    <a:pt x="0" y="290"/>
                    <a:pt x="1" y="305"/>
                  </a:cubicBezTo>
                  <a:cubicBezTo>
                    <a:pt x="105" y="199"/>
                    <a:pt x="210" y="94"/>
                    <a:pt x="303" y="0"/>
                  </a:cubicBezTo>
                  <a:cubicBezTo>
                    <a:pt x="289" y="0"/>
                    <a:pt x="275" y="0"/>
                    <a:pt x="261" y="1"/>
                  </a:cubicBezTo>
                  <a:close/>
                  <a:moveTo>
                    <a:pt x="303" y="0"/>
                  </a:moveTo>
                  <a:cubicBezTo>
                    <a:pt x="210" y="94"/>
                    <a:pt x="105" y="199"/>
                    <a:pt x="1" y="305"/>
                  </a:cubicBezTo>
                  <a:cubicBezTo>
                    <a:pt x="1" y="318"/>
                    <a:pt x="2" y="331"/>
                    <a:pt x="4" y="345"/>
                  </a:cubicBezTo>
                  <a:cubicBezTo>
                    <a:pt x="120" y="228"/>
                    <a:pt x="238" y="109"/>
                    <a:pt x="342" y="5"/>
                  </a:cubicBezTo>
                  <a:cubicBezTo>
                    <a:pt x="329" y="3"/>
                    <a:pt x="316" y="1"/>
                    <a:pt x="303" y="0"/>
                  </a:cubicBezTo>
                  <a:close/>
                  <a:moveTo>
                    <a:pt x="143" y="40"/>
                  </a:moveTo>
                  <a:cubicBezTo>
                    <a:pt x="114" y="70"/>
                    <a:pt x="83" y="101"/>
                    <a:pt x="52" y="132"/>
                  </a:cubicBezTo>
                  <a:cubicBezTo>
                    <a:pt x="44" y="144"/>
                    <a:pt x="38" y="156"/>
                    <a:pt x="32" y="169"/>
                  </a:cubicBezTo>
                  <a:cubicBezTo>
                    <a:pt x="25" y="182"/>
                    <a:pt x="20" y="197"/>
                    <a:pt x="15" y="211"/>
                  </a:cubicBezTo>
                  <a:cubicBezTo>
                    <a:pt x="85" y="141"/>
                    <a:pt x="152" y="73"/>
                    <a:pt x="215" y="9"/>
                  </a:cubicBezTo>
                  <a:cubicBezTo>
                    <a:pt x="190" y="16"/>
                    <a:pt x="166" y="26"/>
                    <a:pt x="143" y="40"/>
                  </a:cubicBezTo>
                  <a:close/>
                  <a:moveTo>
                    <a:pt x="434" y="199"/>
                  </a:moveTo>
                  <a:cubicBezTo>
                    <a:pt x="464" y="169"/>
                    <a:pt x="494" y="139"/>
                    <a:pt x="523" y="109"/>
                  </a:cubicBezTo>
                  <a:cubicBezTo>
                    <a:pt x="517" y="102"/>
                    <a:pt x="511" y="96"/>
                    <a:pt x="505" y="89"/>
                  </a:cubicBezTo>
                  <a:cubicBezTo>
                    <a:pt x="475" y="119"/>
                    <a:pt x="445" y="149"/>
                    <a:pt x="415" y="179"/>
                  </a:cubicBezTo>
                  <a:cubicBezTo>
                    <a:pt x="422" y="185"/>
                    <a:pt x="428" y="192"/>
                    <a:pt x="434" y="199"/>
                  </a:cubicBezTo>
                  <a:close/>
                  <a:moveTo>
                    <a:pt x="215" y="9"/>
                  </a:moveTo>
                  <a:cubicBezTo>
                    <a:pt x="152" y="73"/>
                    <a:pt x="85" y="141"/>
                    <a:pt x="15" y="211"/>
                  </a:cubicBezTo>
                  <a:cubicBezTo>
                    <a:pt x="10" y="227"/>
                    <a:pt x="6" y="243"/>
                    <a:pt x="4" y="259"/>
                  </a:cubicBezTo>
                  <a:cubicBezTo>
                    <a:pt x="93" y="170"/>
                    <a:pt x="182" y="81"/>
                    <a:pt x="261" y="1"/>
                  </a:cubicBezTo>
                  <a:cubicBezTo>
                    <a:pt x="246" y="3"/>
                    <a:pt x="230" y="5"/>
                    <a:pt x="215" y="9"/>
                  </a:cubicBezTo>
                  <a:close/>
                  <a:moveTo>
                    <a:pt x="469" y="270"/>
                  </a:moveTo>
                  <a:cubicBezTo>
                    <a:pt x="470" y="275"/>
                    <a:pt x="471" y="280"/>
                    <a:pt x="471" y="285"/>
                  </a:cubicBezTo>
                  <a:cubicBezTo>
                    <a:pt x="505" y="251"/>
                    <a:pt x="539" y="218"/>
                    <a:pt x="572" y="184"/>
                  </a:cubicBezTo>
                  <a:cubicBezTo>
                    <a:pt x="568" y="176"/>
                    <a:pt x="564" y="168"/>
                    <a:pt x="559" y="160"/>
                  </a:cubicBezTo>
                  <a:cubicBezTo>
                    <a:pt x="528" y="191"/>
                    <a:pt x="497" y="223"/>
                    <a:pt x="465" y="255"/>
                  </a:cubicBezTo>
                  <a:cubicBezTo>
                    <a:pt x="466" y="260"/>
                    <a:pt x="468" y="265"/>
                    <a:pt x="469" y="270"/>
                  </a:cubicBezTo>
                  <a:close/>
                  <a:moveTo>
                    <a:pt x="269" y="453"/>
                  </a:moveTo>
                  <a:cubicBezTo>
                    <a:pt x="235" y="487"/>
                    <a:pt x="202" y="520"/>
                    <a:pt x="170" y="552"/>
                  </a:cubicBezTo>
                  <a:cubicBezTo>
                    <a:pt x="178" y="556"/>
                    <a:pt x="186" y="559"/>
                    <a:pt x="194" y="562"/>
                  </a:cubicBezTo>
                  <a:cubicBezTo>
                    <a:pt x="228" y="528"/>
                    <a:pt x="264" y="492"/>
                    <a:pt x="301" y="455"/>
                  </a:cubicBezTo>
                  <a:cubicBezTo>
                    <a:pt x="290" y="455"/>
                    <a:pt x="279" y="454"/>
                    <a:pt x="269" y="453"/>
                  </a:cubicBezTo>
                  <a:close/>
                  <a:moveTo>
                    <a:pt x="584" y="214"/>
                  </a:moveTo>
                  <a:cubicBezTo>
                    <a:pt x="546" y="252"/>
                    <a:pt x="508" y="291"/>
                    <a:pt x="470" y="329"/>
                  </a:cubicBezTo>
                  <a:cubicBezTo>
                    <a:pt x="462" y="372"/>
                    <a:pt x="437" y="412"/>
                    <a:pt x="399" y="433"/>
                  </a:cubicBezTo>
                  <a:cubicBezTo>
                    <a:pt x="383" y="442"/>
                    <a:pt x="366" y="448"/>
                    <a:pt x="348" y="451"/>
                  </a:cubicBezTo>
                  <a:cubicBezTo>
                    <a:pt x="307" y="493"/>
                    <a:pt x="266" y="533"/>
                    <a:pt x="228" y="572"/>
                  </a:cubicBezTo>
                  <a:cubicBezTo>
                    <a:pt x="236" y="574"/>
                    <a:pt x="244" y="576"/>
                    <a:pt x="252" y="577"/>
                  </a:cubicBezTo>
                  <a:cubicBezTo>
                    <a:pt x="255" y="578"/>
                    <a:pt x="259" y="578"/>
                    <a:pt x="263" y="579"/>
                  </a:cubicBezTo>
                  <a:cubicBezTo>
                    <a:pt x="365" y="477"/>
                    <a:pt x="480" y="361"/>
                    <a:pt x="593" y="248"/>
                  </a:cubicBezTo>
                  <a:cubicBezTo>
                    <a:pt x="590" y="237"/>
                    <a:pt x="587" y="225"/>
                    <a:pt x="584" y="214"/>
                  </a:cubicBezTo>
                  <a:close/>
                  <a:moveTo>
                    <a:pt x="307" y="455"/>
                  </a:moveTo>
                  <a:cubicBezTo>
                    <a:pt x="305" y="455"/>
                    <a:pt x="303" y="455"/>
                    <a:pt x="301" y="455"/>
                  </a:cubicBezTo>
                  <a:cubicBezTo>
                    <a:pt x="264" y="492"/>
                    <a:pt x="228" y="528"/>
                    <a:pt x="194" y="562"/>
                  </a:cubicBezTo>
                  <a:cubicBezTo>
                    <a:pt x="205" y="566"/>
                    <a:pt x="216" y="569"/>
                    <a:pt x="228" y="572"/>
                  </a:cubicBezTo>
                  <a:cubicBezTo>
                    <a:pt x="266" y="533"/>
                    <a:pt x="307" y="493"/>
                    <a:pt x="348" y="451"/>
                  </a:cubicBezTo>
                  <a:cubicBezTo>
                    <a:pt x="334" y="454"/>
                    <a:pt x="320" y="455"/>
                    <a:pt x="307" y="455"/>
                  </a:cubicBezTo>
                  <a:close/>
                  <a:moveTo>
                    <a:pt x="234" y="444"/>
                  </a:moveTo>
                  <a:cubicBezTo>
                    <a:pt x="202" y="476"/>
                    <a:pt x="171" y="507"/>
                    <a:pt x="141" y="537"/>
                  </a:cubicBezTo>
                  <a:cubicBezTo>
                    <a:pt x="150" y="542"/>
                    <a:pt x="160" y="548"/>
                    <a:pt x="170" y="552"/>
                  </a:cubicBezTo>
                  <a:cubicBezTo>
                    <a:pt x="202" y="520"/>
                    <a:pt x="235" y="487"/>
                    <a:pt x="269" y="453"/>
                  </a:cubicBezTo>
                  <a:cubicBezTo>
                    <a:pt x="257" y="451"/>
                    <a:pt x="245" y="448"/>
                    <a:pt x="234" y="444"/>
                  </a:cubicBezTo>
                  <a:close/>
                  <a:moveTo>
                    <a:pt x="181" y="414"/>
                  </a:moveTo>
                  <a:cubicBezTo>
                    <a:pt x="151" y="444"/>
                    <a:pt x="121" y="474"/>
                    <a:pt x="93" y="502"/>
                  </a:cubicBezTo>
                  <a:cubicBezTo>
                    <a:pt x="100" y="509"/>
                    <a:pt x="108" y="515"/>
                    <a:pt x="116" y="520"/>
                  </a:cubicBezTo>
                  <a:cubicBezTo>
                    <a:pt x="144" y="491"/>
                    <a:pt x="174" y="462"/>
                    <a:pt x="204" y="431"/>
                  </a:cubicBezTo>
                  <a:cubicBezTo>
                    <a:pt x="196" y="426"/>
                    <a:pt x="188" y="421"/>
                    <a:pt x="181" y="414"/>
                  </a:cubicBezTo>
                  <a:close/>
                  <a:moveTo>
                    <a:pt x="220" y="439"/>
                  </a:moveTo>
                  <a:cubicBezTo>
                    <a:pt x="215" y="437"/>
                    <a:pt x="209" y="434"/>
                    <a:pt x="204" y="431"/>
                  </a:cubicBezTo>
                  <a:cubicBezTo>
                    <a:pt x="174" y="462"/>
                    <a:pt x="144" y="491"/>
                    <a:pt x="116" y="520"/>
                  </a:cubicBezTo>
                  <a:cubicBezTo>
                    <a:pt x="124" y="526"/>
                    <a:pt x="132" y="532"/>
                    <a:pt x="141" y="537"/>
                  </a:cubicBezTo>
                  <a:cubicBezTo>
                    <a:pt x="171" y="507"/>
                    <a:pt x="202" y="476"/>
                    <a:pt x="234" y="444"/>
                  </a:cubicBezTo>
                  <a:cubicBezTo>
                    <a:pt x="229" y="443"/>
                    <a:pt x="225" y="441"/>
                    <a:pt x="220" y="439"/>
                  </a:cubicBezTo>
                  <a:close/>
                  <a:moveTo>
                    <a:pt x="567" y="436"/>
                  </a:moveTo>
                  <a:cubicBezTo>
                    <a:pt x="530" y="473"/>
                    <a:pt x="494" y="508"/>
                    <a:pt x="459" y="543"/>
                  </a:cubicBezTo>
                  <a:cubicBezTo>
                    <a:pt x="504" y="518"/>
                    <a:pt x="542" y="481"/>
                    <a:pt x="567" y="436"/>
                  </a:cubicBezTo>
                  <a:close/>
                  <a:moveTo>
                    <a:pt x="574" y="422"/>
                  </a:moveTo>
                  <a:cubicBezTo>
                    <a:pt x="581" y="407"/>
                    <a:pt x="586" y="393"/>
                    <a:pt x="590" y="377"/>
                  </a:cubicBezTo>
                  <a:cubicBezTo>
                    <a:pt x="525" y="443"/>
                    <a:pt x="461" y="508"/>
                    <a:pt x="401" y="568"/>
                  </a:cubicBezTo>
                  <a:cubicBezTo>
                    <a:pt x="414" y="564"/>
                    <a:pt x="427" y="559"/>
                    <a:pt x="439" y="553"/>
                  </a:cubicBezTo>
                  <a:cubicBezTo>
                    <a:pt x="446" y="550"/>
                    <a:pt x="453" y="547"/>
                    <a:pt x="459" y="543"/>
                  </a:cubicBezTo>
                  <a:cubicBezTo>
                    <a:pt x="494" y="508"/>
                    <a:pt x="530" y="473"/>
                    <a:pt x="567" y="436"/>
                  </a:cubicBezTo>
                  <a:cubicBezTo>
                    <a:pt x="569" y="431"/>
                    <a:pt x="572" y="427"/>
                    <a:pt x="574" y="422"/>
                  </a:cubicBezTo>
                  <a:close/>
                  <a:moveTo>
                    <a:pt x="593" y="248"/>
                  </a:moveTo>
                  <a:cubicBezTo>
                    <a:pt x="480" y="361"/>
                    <a:pt x="365" y="477"/>
                    <a:pt x="263" y="579"/>
                  </a:cubicBezTo>
                  <a:cubicBezTo>
                    <a:pt x="276" y="580"/>
                    <a:pt x="289" y="581"/>
                    <a:pt x="302" y="582"/>
                  </a:cubicBezTo>
                  <a:cubicBezTo>
                    <a:pt x="393" y="490"/>
                    <a:pt x="495" y="386"/>
                    <a:pt x="598" y="283"/>
                  </a:cubicBezTo>
                  <a:cubicBezTo>
                    <a:pt x="597" y="271"/>
                    <a:pt x="595" y="260"/>
                    <a:pt x="593" y="248"/>
                  </a:cubicBezTo>
                  <a:close/>
                  <a:moveTo>
                    <a:pt x="598" y="326"/>
                  </a:moveTo>
                  <a:cubicBezTo>
                    <a:pt x="510" y="414"/>
                    <a:pt x="424" y="501"/>
                    <a:pt x="345" y="579"/>
                  </a:cubicBezTo>
                  <a:cubicBezTo>
                    <a:pt x="364" y="577"/>
                    <a:pt x="383" y="573"/>
                    <a:pt x="401" y="568"/>
                  </a:cubicBezTo>
                  <a:cubicBezTo>
                    <a:pt x="461" y="508"/>
                    <a:pt x="525" y="443"/>
                    <a:pt x="590" y="377"/>
                  </a:cubicBezTo>
                  <a:cubicBezTo>
                    <a:pt x="594" y="361"/>
                    <a:pt x="597" y="344"/>
                    <a:pt x="598" y="326"/>
                  </a:cubicBezTo>
                  <a:close/>
                  <a:moveTo>
                    <a:pt x="598" y="326"/>
                  </a:moveTo>
                  <a:cubicBezTo>
                    <a:pt x="599" y="312"/>
                    <a:pt x="599" y="297"/>
                    <a:pt x="598" y="283"/>
                  </a:cubicBezTo>
                  <a:cubicBezTo>
                    <a:pt x="495" y="386"/>
                    <a:pt x="393" y="490"/>
                    <a:pt x="302" y="582"/>
                  </a:cubicBezTo>
                  <a:cubicBezTo>
                    <a:pt x="316" y="582"/>
                    <a:pt x="331" y="581"/>
                    <a:pt x="345" y="579"/>
                  </a:cubicBezTo>
                  <a:cubicBezTo>
                    <a:pt x="424" y="501"/>
                    <a:pt x="510" y="414"/>
                    <a:pt x="598" y="326"/>
                  </a:cubicBezTo>
                  <a:close/>
                  <a:moveTo>
                    <a:pt x="143" y="367"/>
                  </a:moveTo>
                  <a:cubicBezTo>
                    <a:pt x="112" y="398"/>
                    <a:pt x="82" y="428"/>
                    <a:pt x="52" y="458"/>
                  </a:cubicBezTo>
                  <a:cubicBezTo>
                    <a:pt x="58" y="466"/>
                    <a:pt x="64" y="474"/>
                    <a:pt x="71" y="482"/>
                  </a:cubicBezTo>
                  <a:cubicBezTo>
                    <a:pt x="100" y="452"/>
                    <a:pt x="130" y="423"/>
                    <a:pt x="160" y="392"/>
                  </a:cubicBezTo>
                  <a:cubicBezTo>
                    <a:pt x="153" y="384"/>
                    <a:pt x="148" y="376"/>
                    <a:pt x="143" y="367"/>
                  </a:cubicBezTo>
                  <a:close/>
                  <a:moveTo>
                    <a:pt x="240" y="135"/>
                  </a:moveTo>
                  <a:cubicBezTo>
                    <a:pt x="245" y="134"/>
                    <a:pt x="250" y="133"/>
                    <a:pt x="254" y="132"/>
                  </a:cubicBezTo>
                  <a:cubicBezTo>
                    <a:pt x="295" y="91"/>
                    <a:pt x="335" y="50"/>
                    <a:pt x="373" y="12"/>
                  </a:cubicBezTo>
                  <a:cubicBezTo>
                    <a:pt x="364" y="9"/>
                    <a:pt x="354" y="7"/>
                    <a:pt x="344" y="5"/>
                  </a:cubicBezTo>
                  <a:cubicBezTo>
                    <a:pt x="343" y="5"/>
                    <a:pt x="343" y="5"/>
                    <a:pt x="342" y="5"/>
                  </a:cubicBezTo>
                  <a:cubicBezTo>
                    <a:pt x="238" y="109"/>
                    <a:pt x="120" y="228"/>
                    <a:pt x="4" y="345"/>
                  </a:cubicBezTo>
                  <a:cubicBezTo>
                    <a:pt x="5" y="355"/>
                    <a:pt x="7" y="365"/>
                    <a:pt x="10" y="376"/>
                  </a:cubicBezTo>
                  <a:cubicBezTo>
                    <a:pt x="10" y="376"/>
                    <a:pt x="11" y="377"/>
                    <a:pt x="11" y="378"/>
                  </a:cubicBezTo>
                  <a:cubicBezTo>
                    <a:pt x="49" y="339"/>
                    <a:pt x="87" y="300"/>
                    <a:pt x="126" y="262"/>
                  </a:cubicBezTo>
                  <a:cubicBezTo>
                    <a:pt x="137" y="203"/>
                    <a:pt x="182" y="152"/>
                    <a:pt x="240" y="135"/>
                  </a:cubicBezTo>
                  <a:close/>
                  <a:moveTo>
                    <a:pt x="301" y="129"/>
                  </a:moveTo>
                  <a:cubicBezTo>
                    <a:pt x="337" y="93"/>
                    <a:pt x="372" y="58"/>
                    <a:pt x="406" y="24"/>
                  </a:cubicBezTo>
                  <a:cubicBezTo>
                    <a:pt x="395" y="19"/>
                    <a:pt x="384" y="15"/>
                    <a:pt x="373" y="12"/>
                  </a:cubicBezTo>
                  <a:cubicBezTo>
                    <a:pt x="335" y="50"/>
                    <a:pt x="295" y="91"/>
                    <a:pt x="254" y="132"/>
                  </a:cubicBezTo>
                  <a:cubicBezTo>
                    <a:pt x="270" y="129"/>
                    <a:pt x="285" y="128"/>
                    <a:pt x="301" y="129"/>
                  </a:cubicBezTo>
                  <a:close/>
                  <a:moveTo>
                    <a:pt x="160" y="392"/>
                  </a:moveTo>
                  <a:cubicBezTo>
                    <a:pt x="130" y="423"/>
                    <a:pt x="100" y="452"/>
                    <a:pt x="71" y="482"/>
                  </a:cubicBezTo>
                  <a:cubicBezTo>
                    <a:pt x="78" y="489"/>
                    <a:pt x="85" y="496"/>
                    <a:pt x="93" y="502"/>
                  </a:cubicBezTo>
                  <a:cubicBezTo>
                    <a:pt x="121" y="474"/>
                    <a:pt x="151" y="444"/>
                    <a:pt x="181" y="414"/>
                  </a:cubicBezTo>
                  <a:cubicBezTo>
                    <a:pt x="173" y="408"/>
                    <a:pt x="166" y="400"/>
                    <a:pt x="160" y="392"/>
                  </a:cubicBezTo>
                  <a:close/>
                  <a:moveTo>
                    <a:pt x="345" y="138"/>
                  </a:moveTo>
                  <a:cubicBezTo>
                    <a:pt x="351" y="140"/>
                    <a:pt x="358" y="143"/>
                    <a:pt x="364" y="145"/>
                  </a:cubicBezTo>
                  <a:cubicBezTo>
                    <a:pt x="396" y="114"/>
                    <a:pt x="427" y="82"/>
                    <a:pt x="458" y="52"/>
                  </a:cubicBezTo>
                  <a:cubicBezTo>
                    <a:pt x="450" y="47"/>
                    <a:pt x="442" y="42"/>
                    <a:pt x="434" y="37"/>
                  </a:cubicBezTo>
                  <a:cubicBezTo>
                    <a:pt x="402" y="69"/>
                    <a:pt x="370" y="102"/>
                    <a:pt x="337" y="136"/>
                  </a:cubicBezTo>
                  <a:cubicBezTo>
                    <a:pt x="339" y="136"/>
                    <a:pt x="342" y="137"/>
                    <a:pt x="345" y="138"/>
                  </a:cubicBezTo>
                  <a:close/>
                  <a:moveTo>
                    <a:pt x="391" y="160"/>
                  </a:moveTo>
                  <a:cubicBezTo>
                    <a:pt x="422" y="129"/>
                    <a:pt x="452" y="99"/>
                    <a:pt x="481" y="69"/>
                  </a:cubicBezTo>
                  <a:cubicBezTo>
                    <a:pt x="474" y="63"/>
                    <a:pt x="466" y="57"/>
                    <a:pt x="458" y="52"/>
                  </a:cubicBezTo>
                  <a:cubicBezTo>
                    <a:pt x="427" y="82"/>
                    <a:pt x="396" y="114"/>
                    <a:pt x="364" y="145"/>
                  </a:cubicBezTo>
                  <a:cubicBezTo>
                    <a:pt x="373" y="150"/>
                    <a:pt x="382" y="155"/>
                    <a:pt x="391" y="160"/>
                  </a:cubicBezTo>
                  <a:close/>
                  <a:moveTo>
                    <a:pt x="337" y="136"/>
                  </a:moveTo>
                  <a:cubicBezTo>
                    <a:pt x="370" y="102"/>
                    <a:pt x="402" y="69"/>
                    <a:pt x="434" y="37"/>
                  </a:cubicBezTo>
                  <a:cubicBezTo>
                    <a:pt x="425" y="32"/>
                    <a:pt x="415" y="28"/>
                    <a:pt x="406" y="24"/>
                  </a:cubicBezTo>
                  <a:cubicBezTo>
                    <a:pt x="372" y="58"/>
                    <a:pt x="337" y="93"/>
                    <a:pt x="301" y="129"/>
                  </a:cubicBezTo>
                  <a:cubicBezTo>
                    <a:pt x="313" y="130"/>
                    <a:pt x="325" y="132"/>
                    <a:pt x="337" y="136"/>
                  </a:cubicBezTo>
                  <a:close/>
                  <a:moveTo>
                    <a:pt x="415" y="179"/>
                  </a:moveTo>
                  <a:cubicBezTo>
                    <a:pt x="445" y="149"/>
                    <a:pt x="475" y="119"/>
                    <a:pt x="505" y="89"/>
                  </a:cubicBezTo>
                  <a:cubicBezTo>
                    <a:pt x="497" y="82"/>
                    <a:pt x="489" y="75"/>
                    <a:pt x="481" y="69"/>
                  </a:cubicBezTo>
                  <a:cubicBezTo>
                    <a:pt x="452" y="99"/>
                    <a:pt x="422" y="129"/>
                    <a:pt x="391" y="160"/>
                  </a:cubicBezTo>
                  <a:cubicBezTo>
                    <a:pt x="399" y="166"/>
                    <a:pt x="408" y="172"/>
                    <a:pt x="415" y="179"/>
                  </a:cubicBezTo>
                  <a:close/>
                  <a:moveTo>
                    <a:pt x="132" y="342"/>
                  </a:moveTo>
                  <a:cubicBezTo>
                    <a:pt x="100" y="374"/>
                    <a:pt x="69" y="406"/>
                    <a:pt x="37" y="437"/>
                  </a:cubicBezTo>
                  <a:cubicBezTo>
                    <a:pt x="42" y="444"/>
                    <a:pt x="47" y="451"/>
                    <a:pt x="52" y="458"/>
                  </a:cubicBezTo>
                  <a:cubicBezTo>
                    <a:pt x="82" y="428"/>
                    <a:pt x="112" y="398"/>
                    <a:pt x="143" y="367"/>
                  </a:cubicBezTo>
                  <a:cubicBezTo>
                    <a:pt x="139" y="359"/>
                    <a:pt x="135" y="350"/>
                    <a:pt x="132" y="342"/>
                  </a:cubicBezTo>
                  <a:close/>
                  <a:moveTo>
                    <a:pt x="124" y="307"/>
                  </a:moveTo>
                  <a:cubicBezTo>
                    <a:pt x="90" y="341"/>
                    <a:pt x="56" y="375"/>
                    <a:pt x="23" y="409"/>
                  </a:cubicBezTo>
                  <a:cubicBezTo>
                    <a:pt x="27" y="419"/>
                    <a:pt x="32" y="428"/>
                    <a:pt x="37" y="437"/>
                  </a:cubicBezTo>
                  <a:cubicBezTo>
                    <a:pt x="69" y="406"/>
                    <a:pt x="100" y="374"/>
                    <a:pt x="132" y="342"/>
                  </a:cubicBezTo>
                  <a:cubicBezTo>
                    <a:pt x="128" y="331"/>
                    <a:pt x="125" y="319"/>
                    <a:pt x="124" y="307"/>
                  </a:cubicBezTo>
                  <a:close/>
                  <a:moveTo>
                    <a:pt x="123" y="280"/>
                  </a:moveTo>
                  <a:cubicBezTo>
                    <a:pt x="124" y="274"/>
                    <a:pt x="125" y="268"/>
                    <a:pt x="126" y="262"/>
                  </a:cubicBezTo>
                  <a:cubicBezTo>
                    <a:pt x="87" y="300"/>
                    <a:pt x="49" y="339"/>
                    <a:pt x="11" y="378"/>
                  </a:cubicBezTo>
                  <a:cubicBezTo>
                    <a:pt x="14" y="388"/>
                    <a:pt x="18" y="399"/>
                    <a:pt x="23" y="409"/>
                  </a:cubicBezTo>
                  <a:cubicBezTo>
                    <a:pt x="56" y="375"/>
                    <a:pt x="90" y="341"/>
                    <a:pt x="124" y="307"/>
                  </a:cubicBezTo>
                  <a:cubicBezTo>
                    <a:pt x="123" y="298"/>
                    <a:pt x="123" y="289"/>
                    <a:pt x="123" y="280"/>
                  </a:cubicBezTo>
                  <a:close/>
                </a:path>
              </a:pathLst>
            </a:custGeom>
            <a:noFill/>
            <a:ln w="7938"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noEditPoints="1"/>
            </p:cNvSpPr>
            <p:nvPr/>
          </p:nvSpPr>
          <p:spPr bwMode="auto">
            <a:xfrm>
              <a:off x="6845300" y="2762250"/>
              <a:ext cx="2346325" cy="2266950"/>
            </a:xfrm>
            <a:custGeom>
              <a:avLst/>
              <a:gdLst>
                <a:gd name="T0" fmla="*/ 586 w 616"/>
                <a:gd name="T1" fmla="*/ 205 h 595"/>
                <a:gd name="T2" fmla="*/ 353 w 616"/>
                <a:gd name="T3" fmla="*/ 13 h 595"/>
                <a:gd name="T4" fmla="*/ 150 w 616"/>
                <a:gd name="T5" fmla="*/ 49 h 595"/>
                <a:gd name="T6" fmla="*/ 41 w 616"/>
                <a:gd name="T7" fmla="*/ 177 h 595"/>
                <a:gd name="T8" fmla="*/ 19 w 616"/>
                <a:gd name="T9" fmla="*/ 384 h 595"/>
                <a:gd name="T10" fmla="*/ 261 w 616"/>
                <a:gd name="T11" fmla="*/ 585 h 595"/>
                <a:gd name="T12" fmla="*/ 448 w 616"/>
                <a:gd name="T13" fmla="*/ 561 h 595"/>
                <a:gd name="T14" fmla="*/ 583 w 616"/>
                <a:gd name="T15" fmla="*/ 430 h 595"/>
                <a:gd name="T16" fmla="*/ 586 w 616"/>
                <a:gd name="T17" fmla="*/ 205 h 595"/>
                <a:gd name="T18" fmla="*/ 408 w 616"/>
                <a:gd name="T19" fmla="*/ 441 h 595"/>
                <a:gd name="T20" fmla="*/ 316 w 616"/>
                <a:gd name="T21" fmla="*/ 463 h 595"/>
                <a:gd name="T22" fmla="*/ 229 w 616"/>
                <a:gd name="T23" fmla="*/ 447 h 595"/>
                <a:gd name="T24" fmla="*/ 132 w 616"/>
                <a:gd name="T25" fmla="*/ 288 h 595"/>
                <a:gd name="T26" fmla="*/ 249 w 616"/>
                <a:gd name="T27" fmla="*/ 143 h 595"/>
                <a:gd name="T28" fmla="*/ 354 w 616"/>
                <a:gd name="T29" fmla="*/ 146 h 595"/>
                <a:gd name="T30" fmla="*/ 478 w 616"/>
                <a:gd name="T31" fmla="*/ 278 h 595"/>
                <a:gd name="T32" fmla="*/ 408 w 616"/>
                <a:gd name="T33" fmla="*/ 44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16" h="595">
                  <a:moveTo>
                    <a:pt x="586" y="205"/>
                  </a:moveTo>
                  <a:cubicBezTo>
                    <a:pt x="547" y="107"/>
                    <a:pt x="456" y="33"/>
                    <a:pt x="353" y="13"/>
                  </a:cubicBezTo>
                  <a:cubicBezTo>
                    <a:pt x="284" y="0"/>
                    <a:pt x="209" y="12"/>
                    <a:pt x="150" y="49"/>
                  </a:cubicBezTo>
                  <a:cubicBezTo>
                    <a:pt x="102" y="80"/>
                    <a:pt x="65" y="126"/>
                    <a:pt x="41" y="177"/>
                  </a:cubicBezTo>
                  <a:cubicBezTo>
                    <a:pt x="10" y="241"/>
                    <a:pt x="0" y="316"/>
                    <a:pt x="19" y="384"/>
                  </a:cubicBezTo>
                  <a:cubicBezTo>
                    <a:pt x="50" y="490"/>
                    <a:pt x="151" y="567"/>
                    <a:pt x="261" y="585"/>
                  </a:cubicBezTo>
                  <a:cubicBezTo>
                    <a:pt x="324" y="595"/>
                    <a:pt x="390" y="588"/>
                    <a:pt x="448" y="561"/>
                  </a:cubicBezTo>
                  <a:cubicBezTo>
                    <a:pt x="506" y="534"/>
                    <a:pt x="556" y="488"/>
                    <a:pt x="583" y="430"/>
                  </a:cubicBezTo>
                  <a:cubicBezTo>
                    <a:pt x="616" y="360"/>
                    <a:pt x="615" y="276"/>
                    <a:pt x="586" y="205"/>
                  </a:cubicBezTo>
                  <a:close/>
                  <a:moveTo>
                    <a:pt x="408" y="441"/>
                  </a:moveTo>
                  <a:cubicBezTo>
                    <a:pt x="380" y="457"/>
                    <a:pt x="348" y="463"/>
                    <a:pt x="316" y="463"/>
                  </a:cubicBezTo>
                  <a:cubicBezTo>
                    <a:pt x="286" y="463"/>
                    <a:pt x="256" y="459"/>
                    <a:pt x="229" y="447"/>
                  </a:cubicBezTo>
                  <a:cubicBezTo>
                    <a:pt x="169" y="421"/>
                    <a:pt x="128" y="354"/>
                    <a:pt x="132" y="288"/>
                  </a:cubicBezTo>
                  <a:cubicBezTo>
                    <a:pt x="137" y="222"/>
                    <a:pt x="185" y="162"/>
                    <a:pt x="249" y="143"/>
                  </a:cubicBezTo>
                  <a:cubicBezTo>
                    <a:pt x="283" y="133"/>
                    <a:pt x="320" y="135"/>
                    <a:pt x="354" y="146"/>
                  </a:cubicBezTo>
                  <a:cubicBezTo>
                    <a:pt x="414" y="165"/>
                    <a:pt x="465" y="216"/>
                    <a:pt x="478" y="278"/>
                  </a:cubicBezTo>
                  <a:cubicBezTo>
                    <a:pt x="491" y="340"/>
                    <a:pt x="463" y="410"/>
                    <a:pt x="408" y="441"/>
                  </a:cubicBezTo>
                  <a:close/>
                </a:path>
              </a:pathLst>
            </a:custGeom>
            <a:noFill/>
            <a:ln w="38100"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grpSp>
      <p:grpSp>
        <p:nvGrpSpPr>
          <p:cNvPr id="28" name="Group 27"/>
          <p:cNvGrpSpPr/>
          <p:nvPr/>
        </p:nvGrpSpPr>
        <p:grpSpPr>
          <a:xfrm>
            <a:off x="6010275" y="922735"/>
            <a:ext cx="2770584" cy="2091929"/>
            <a:chOff x="8013700" y="1230313"/>
            <a:chExt cx="3694112" cy="2789238"/>
          </a:xfrm>
        </p:grpSpPr>
        <p:sp>
          <p:nvSpPr>
            <p:cNvPr id="11" name="Freeform 11"/>
            <p:cNvSpPr>
              <a:spLocks/>
            </p:cNvSpPr>
            <p:nvPr/>
          </p:nvSpPr>
          <p:spPr bwMode="auto">
            <a:xfrm>
              <a:off x="8013700" y="1878013"/>
              <a:ext cx="3078162" cy="2141538"/>
            </a:xfrm>
            <a:custGeom>
              <a:avLst/>
              <a:gdLst>
                <a:gd name="T0" fmla="*/ 775 w 808"/>
                <a:gd name="T1" fmla="*/ 2 h 562"/>
                <a:gd name="T2" fmla="*/ 782 w 808"/>
                <a:gd name="T3" fmla="*/ 1 h 562"/>
                <a:gd name="T4" fmla="*/ 801 w 808"/>
                <a:gd name="T5" fmla="*/ 13 h 562"/>
                <a:gd name="T6" fmla="*/ 808 w 808"/>
                <a:gd name="T7" fmla="*/ 34 h 562"/>
                <a:gd name="T8" fmla="*/ 780 w 808"/>
                <a:gd name="T9" fmla="*/ 61 h 562"/>
                <a:gd name="T10" fmla="*/ 738 w 808"/>
                <a:gd name="T11" fmla="*/ 89 h 562"/>
                <a:gd name="T12" fmla="*/ 664 w 808"/>
                <a:gd name="T13" fmla="*/ 137 h 562"/>
                <a:gd name="T14" fmla="*/ 626 w 808"/>
                <a:gd name="T15" fmla="*/ 162 h 562"/>
                <a:gd name="T16" fmla="*/ 608 w 808"/>
                <a:gd name="T17" fmla="*/ 174 h 562"/>
                <a:gd name="T18" fmla="*/ 590 w 808"/>
                <a:gd name="T19" fmla="*/ 185 h 562"/>
                <a:gd name="T20" fmla="*/ 292 w 808"/>
                <a:gd name="T21" fmla="*/ 380 h 562"/>
                <a:gd name="T22" fmla="*/ 143 w 808"/>
                <a:gd name="T23" fmla="*/ 478 h 562"/>
                <a:gd name="T24" fmla="*/ 68 w 808"/>
                <a:gd name="T25" fmla="*/ 526 h 562"/>
                <a:gd name="T26" fmla="*/ 7 w 808"/>
                <a:gd name="T27" fmla="*/ 538 h 562"/>
                <a:gd name="T28" fmla="*/ 8 w 808"/>
                <a:gd name="T29" fmla="*/ 506 h 562"/>
                <a:gd name="T30" fmla="*/ 34 w 808"/>
                <a:gd name="T31" fmla="*/ 484 h 562"/>
                <a:gd name="T32" fmla="*/ 112 w 808"/>
                <a:gd name="T33" fmla="*/ 434 h 562"/>
                <a:gd name="T34" fmla="*/ 262 w 808"/>
                <a:gd name="T35" fmla="*/ 338 h 562"/>
                <a:gd name="T36" fmla="*/ 411 w 808"/>
                <a:gd name="T37" fmla="*/ 242 h 562"/>
                <a:gd name="T38" fmla="*/ 485 w 808"/>
                <a:gd name="T39" fmla="*/ 194 h 562"/>
                <a:gd name="T40" fmla="*/ 775 w 808"/>
                <a:gd name="T41" fmla="*/ 2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8" h="562">
                  <a:moveTo>
                    <a:pt x="775" y="2"/>
                  </a:moveTo>
                  <a:cubicBezTo>
                    <a:pt x="778" y="1"/>
                    <a:pt x="780" y="1"/>
                    <a:pt x="782" y="1"/>
                  </a:cubicBezTo>
                  <a:cubicBezTo>
                    <a:pt x="789" y="0"/>
                    <a:pt x="797" y="7"/>
                    <a:pt x="801" y="13"/>
                  </a:cubicBezTo>
                  <a:cubicBezTo>
                    <a:pt x="806" y="19"/>
                    <a:pt x="808" y="26"/>
                    <a:pt x="808" y="34"/>
                  </a:cubicBezTo>
                  <a:cubicBezTo>
                    <a:pt x="806" y="48"/>
                    <a:pt x="791" y="54"/>
                    <a:pt x="780" y="61"/>
                  </a:cubicBezTo>
                  <a:cubicBezTo>
                    <a:pt x="766" y="70"/>
                    <a:pt x="752" y="79"/>
                    <a:pt x="738" y="89"/>
                  </a:cubicBezTo>
                  <a:cubicBezTo>
                    <a:pt x="713" y="105"/>
                    <a:pt x="688" y="121"/>
                    <a:pt x="664" y="137"/>
                  </a:cubicBezTo>
                  <a:cubicBezTo>
                    <a:pt x="651" y="145"/>
                    <a:pt x="639" y="153"/>
                    <a:pt x="626" y="162"/>
                  </a:cubicBezTo>
                  <a:cubicBezTo>
                    <a:pt x="620" y="166"/>
                    <a:pt x="614" y="170"/>
                    <a:pt x="608" y="174"/>
                  </a:cubicBezTo>
                  <a:cubicBezTo>
                    <a:pt x="602" y="177"/>
                    <a:pt x="594" y="181"/>
                    <a:pt x="590" y="185"/>
                  </a:cubicBezTo>
                  <a:cubicBezTo>
                    <a:pt x="490" y="250"/>
                    <a:pt x="391" y="315"/>
                    <a:pt x="292" y="380"/>
                  </a:cubicBezTo>
                  <a:cubicBezTo>
                    <a:pt x="242" y="413"/>
                    <a:pt x="192" y="445"/>
                    <a:pt x="143" y="478"/>
                  </a:cubicBezTo>
                  <a:cubicBezTo>
                    <a:pt x="118" y="494"/>
                    <a:pt x="93" y="510"/>
                    <a:pt x="68" y="526"/>
                  </a:cubicBezTo>
                  <a:cubicBezTo>
                    <a:pt x="52" y="537"/>
                    <a:pt x="24" y="562"/>
                    <a:pt x="7" y="538"/>
                  </a:cubicBezTo>
                  <a:cubicBezTo>
                    <a:pt x="0" y="529"/>
                    <a:pt x="2" y="516"/>
                    <a:pt x="8" y="506"/>
                  </a:cubicBezTo>
                  <a:cubicBezTo>
                    <a:pt x="15" y="497"/>
                    <a:pt x="24" y="490"/>
                    <a:pt x="34" y="484"/>
                  </a:cubicBezTo>
                  <a:cubicBezTo>
                    <a:pt x="60" y="468"/>
                    <a:pt x="86" y="451"/>
                    <a:pt x="112" y="434"/>
                  </a:cubicBezTo>
                  <a:cubicBezTo>
                    <a:pt x="162" y="402"/>
                    <a:pt x="212" y="370"/>
                    <a:pt x="262" y="338"/>
                  </a:cubicBezTo>
                  <a:cubicBezTo>
                    <a:pt x="312" y="306"/>
                    <a:pt x="362" y="274"/>
                    <a:pt x="411" y="242"/>
                  </a:cubicBezTo>
                  <a:cubicBezTo>
                    <a:pt x="436" y="226"/>
                    <a:pt x="460" y="210"/>
                    <a:pt x="485" y="194"/>
                  </a:cubicBezTo>
                  <a:lnTo>
                    <a:pt x="775" y="2"/>
                  </a:lnTo>
                  <a:close/>
                </a:path>
              </a:pathLst>
            </a:custGeom>
            <a:solidFill>
              <a:schemeClr val="bg2"/>
            </a:solidFill>
            <a:ln w="30163" cap="rnd">
              <a:solidFill>
                <a:schemeClr val="tx1">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ru-RU" sz="1050"/>
            </a:p>
          </p:txBody>
        </p:sp>
        <p:sp>
          <p:nvSpPr>
            <p:cNvPr id="12" name="Freeform 12"/>
            <p:cNvSpPr>
              <a:spLocks/>
            </p:cNvSpPr>
            <p:nvPr/>
          </p:nvSpPr>
          <p:spPr bwMode="auto">
            <a:xfrm>
              <a:off x="9818688" y="1230313"/>
              <a:ext cx="1184275" cy="1501775"/>
            </a:xfrm>
            <a:custGeom>
              <a:avLst/>
              <a:gdLst>
                <a:gd name="T0" fmla="*/ 302 w 311"/>
                <a:gd name="T1" fmla="*/ 193 h 394"/>
                <a:gd name="T2" fmla="*/ 311 w 311"/>
                <a:gd name="T3" fmla="*/ 0 h 394"/>
                <a:gd name="T4" fmla="*/ 0 w 311"/>
                <a:gd name="T5" fmla="*/ 394 h 394"/>
                <a:gd name="T6" fmla="*/ 131 w 311"/>
                <a:gd name="T7" fmla="*/ 305 h 394"/>
                <a:gd name="T8" fmla="*/ 302 w 311"/>
                <a:gd name="T9" fmla="*/ 193 h 394"/>
              </a:gdLst>
              <a:ahLst/>
              <a:cxnLst>
                <a:cxn ang="0">
                  <a:pos x="T0" y="T1"/>
                </a:cxn>
                <a:cxn ang="0">
                  <a:pos x="T2" y="T3"/>
                </a:cxn>
                <a:cxn ang="0">
                  <a:pos x="T4" y="T5"/>
                </a:cxn>
                <a:cxn ang="0">
                  <a:pos x="T6" y="T7"/>
                </a:cxn>
                <a:cxn ang="0">
                  <a:pos x="T8" y="T9"/>
                </a:cxn>
              </a:cxnLst>
              <a:rect l="0" t="0" r="r" b="b"/>
              <a:pathLst>
                <a:path w="311" h="394">
                  <a:moveTo>
                    <a:pt x="302" y="193"/>
                  </a:moveTo>
                  <a:cubicBezTo>
                    <a:pt x="299" y="128"/>
                    <a:pt x="302" y="64"/>
                    <a:pt x="311" y="0"/>
                  </a:cubicBezTo>
                  <a:cubicBezTo>
                    <a:pt x="165" y="89"/>
                    <a:pt x="53" y="232"/>
                    <a:pt x="0" y="394"/>
                  </a:cubicBezTo>
                  <a:cubicBezTo>
                    <a:pt x="42" y="363"/>
                    <a:pt x="87" y="333"/>
                    <a:pt x="131" y="305"/>
                  </a:cubicBezTo>
                  <a:cubicBezTo>
                    <a:pt x="190" y="268"/>
                    <a:pt x="248" y="236"/>
                    <a:pt x="302" y="193"/>
                  </a:cubicBezTo>
                  <a:close/>
                </a:path>
              </a:pathLst>
            </a:custGeom>
            <a:solidFill>
              <a:schemeClr val="bg2"/>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ru-RU" sz="1050"/>
            </a:p>
          </p:txBody>
        </p:sp>
        <p:sp>
          <p:nvSpPr>
            <p:cNvPr id="13" name="Freeform 13"/>
            <p:cNvSpPr>
              <a:spLocks/>
            </p:cNvSpPr>
            <p:nvPr/>
          </p:nvSpPr>
          <p:spPr bwMode="auto">
            <a:xfrm>
              <a:off x="9818688" y="1230313"/>
              <a:ext cx="1184275" cy="1501775"/>
            </a:xfrm>
            <a:custGeom>
              <a:avLst/>
              <a:gdLst>
                <a:gd name="T0" fmla="*/ 302 w 311"/>
                <a:gd name="T1" fmla="*/ 193 h 394"/>
                <a:gd name="T2" fmla="*/ 311 w 311"/>
                <a:gd name="T3" fmla="*/ 0 h 394"/>
                <a:gd name="T4" fmla="*/ 0 w 311"/>
                <a:gd name="T5" fmla="*/ 394 h 394"/>
                <a:gd name="T6" fmla="*/ 131 w 311"/>
                <a:gd name="T7" fmla="*/ 305 h 394"/>
                <a:gd name="T8" fmla="*/ 302 w 311"/>
                <a:gd name="T9" fmla="*/ 193 h 394"/>
              </a:gdLst>
              <a:ahLst/>
              <a:cxnLst>
                <a:cxn ang="0">
                  <a:pos x="T0" y="T1"/>
                </a:cxn>
                <a:cxn ang="0">
                  <a:pos x="T2" y="T3"/>
                </a:cxn>
                <a:cxn ang="0">
                  <a:pos x="T4" y="T5"/>
                </a:cxn>
                <a:cxn ang="0">
                  <a:pos x="T6" y="T7"/>
                </a:cxn>
                <a:cxn ang="0">
                  <a:pos x="T8" y="T9"/>
                </a:cxn>
              </a:cxnLst>
              <a:rect l="0" t="0" r="r" b="b"/>
              <a:pathLst>
                <a:path w="311" h="394">
                  <a:moveTo>
                    <a:pt x="302" y="193"/>
                  </a:moveTo>
                  <a:cubicBezTo>
                    <a:pt x="299" y="128"/>
                    <a:pt x="302" y="64"/>
                    <a:pt x="311" y="0"/>
                  </a:cubicBezTo>
                  <a:cubicBezTo>
                    <a:pt x="165" y="89"/>
                    <a:pt x="53" y="232"/>
                    <a:pt x="0" y="394"/>
                  </a:cubicBezTo>
                  <a:cubicBezTo>
                    <a:pt x="42" y="363"/>
                    <a:pt x="87" y="333"/>
                    <a:pt x="131" y="305"/>
                  </a:cubicBezTo>
                  <a:cubicBezTo>
                    <a:pt x="190" y="268"/>
                    <a:pt x="248" y="236"/>
                    <a:pt x="302" y="193"/>
                  </a:cubicBezTo>
                  <a:close/>
                </a:path>
              </a:pathLst>
            </a:custGeom>
            <a:noFill/>
            <a:ln w="3016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4" name="Freeform 14"/>
            <p:cNvSpPr>
              <a:spLocks noEditPoints="1"/>
            </p:cNvSpPr>
            <p:nvPr/>
          </p:nvSpPr>
          <p:spPr bwMode="auto">
            <a:xfrm>
              <a:off x="8147050" y="1992313"/>
              <a:ext cx="2887662" cy="1966913"/>
            </a:xfrm>
            <a:custGeom>
              <a:avLst/>
              <a:gdLst>
                <a:gd name="T0" fmla="*/ 29 w 1819"/>
                <a:gd name="T1" fmla="*/ 1169 h 1239"/>
                <a:gd name="T2" fmla="*/ 60 w 1819"/>
                <a:gd name="T3" fmla="*/ 1148 h 1239"/>
                <a:gd name="T4" fmla="*/ 115 w 1819"/>
                <a:gd name="T5" fmla="*/ 1112 h 1239"/>
                <a:gd name="T6" fmla="*/ 142 w 1819"/>
                <a:gd name="T7" fmla="*/ 1092 h 1239"/>
                <a:gd name="T8" fmla="*/ 197 w 1819"/>
                <a:gd name="T9" fmla="*/ 1059 h 1239"/>
                <a:gd name="T10" fmla="*/ 226 w 1819"/>
                <a:gd name="T11" fmla="*/ 1097 h 1239"/>
                <a:gd name="T12" fmla="*/ 281 w 1819"/>
                <a:gd name="T13" fmla="*/ 1004 h 1239"/>
                <a:gd name="T14" fmla="*/ 305 w 1819"/>
                <a:gd name="T15" fmla="*/ 987 h 1239"/>
                <a:gd name="T16" fmla="*/ 355 w 1819"/>
                <a:gd name="T17" fmla="*/ 1006 h 1239"/>
                <a:gd name="T18" fmla="*/ 379 w 1819"/>
                <a:gd name="T19" fmla="*/ 992 h 1239"/>
                <a:gd name="T20" fmla="*/ 434 w 1819"/>
                <a:gd name="T21" fmla="*/ 903 h 1239"/>
                <a:gd name="T22" fmla="*/ 458 w 1819"/>
                <a:gd name="T23" fmla="*/ 884 h 1239"/>
                <a:gd name="T24" fmla="*/ 511 w 1819"/>
                <a:gd name="T25" fmla="*/ 852 h 1239"/>
                <a:gd name="T26" fmla="*/ 538 w 1819"/>
                <a:gd name="T27" fmla="*/ 888 h 1239"/>
                <a:gd name="T28" fmla="*/ 581 w 1819"/>
                <a:gd name="T29" fmla="*/ 807 h 1239"/>
                <a:gd name="T30" fmla="*/ 602 w 1819"/>
                <a:gd name="T31" fmla="*/ 845 h 1239"/>
                <a:gd name="T32" fmla="*/ 660 w 1819"/>
                <a:gd name="T33" fmla="*/ 809 h 1239"/>
                <a:gd name="T34" fmla="*/ 689 w 1819"/>
                <a:gd name="T35" fmla="*/ 792 h 1239"/>
                <a:gd name="T36" fmla="*/ 744 w 1819"/>
                <a:gd name="T37" fmla="*/ 754 h 1239"/>
                <a:gd name="T38" fmla="*/ 773 w 1819"/>
                <a:gd name="T39" fmla="*/ 737 h 1239"/>
                <a:gd name="T40" fmla="*/ 828 w 1819"/>
                <a:gd name="T41" fmla="*/ 699 h 1239"/>
                <a:gd name="T42" fmla="*/ 857 w 1819"/>
                <a:gd name="T43" fmla="*/ 682 h 1239"/>
                <a:gd name="T44" fmla="*/ 914 w 1819"/>
                <a:gd name="T45" fmla="*/ 644 h 1239"/>
                <a:gd name="T46" fmla="*/ 943 w 1819"/>
                <a:gd name="T47" fmla="*/ 627 h 1239"/>
                <a:gd name="T48" fmla="*/ 998 w 1819"/>
                <a:gd name="T49" fmla="*/ 588 h 1239"/>
                <a:gd name="T50" fmla="*/ 1027 w 1819"/>
                <a:gd name="T51" fmla="*/ 571 h 1239"/>
                <a:gd name="T52" fmla="*/ 1085 w 1819"/>
                <a:gd name="T53" fmla="*/ 533 h 1239"/>
                <a:gd name="T54" fmla="*/ 1111 w 1819"/>
                <a:gd name="T55" fmla="*/ 459 h 1239"/>
                <a:gd name="T56" fmla="*/ 1169 w 1819"/>
                <a:gd name="T57" fmla="*/ 478 h 1239"/>
                <a:gd name="T58" fmla="*/ 1197 w 1819"/>
                <a:gd name="T59" fmla="*/ 403 h 1239"/>
                <a:gd name="T60" fmla="*/ 1253 w 1819"/>
                <a:gd name="T61" fmla="*/ 423 h 1239"/>
                <a:gd name="T62" fmla="*/ 1281 w 1819"/>
                <a:gd name="T63" fmla="*/ 348 h 1239"/>
                <a:gd name="T64" fmla="*/ 1339 w 1819"/>
                <a:gd name="T65" fmla="*/ 370 h 1239"/>
                <a:gd name="T66" fmla="*/ 1365 w 1819"/>
                <a:gd name="T67" fmla="*/ 293 h 1239"/>
                <a:gd name="T68" fmla="*/ 1423 w 1819"/>
                <a:gd name="T69" fmla="*/ 257 h 1239"/>
                <a:gd name="T70" fmla="*/ 1452 w 1819"/>
                <a:gd name="T71" fmla="*/ 238 h 1239"/>
                <a:gd name="T72" fmla="*/ 1507 w 1819"/>
                <a:gd name="T73" fmla="*/ 202 h 1239"/>
                <a:gd name="T74" fmla="*/ 1536 w 1819"/>
                <a:gd name="T75" fmla="*/ 185 h 1239"/>
                <a:gd name="T76" fmla="*/ 1593 w 1819"/>
                <a:gd name="T77" fmla="*/ 147 h 1239"/>
                <a:gd name="T78" fmla="*/ 1620 w 1819"/>
                <a:gd name="T79" fmla="*/ 130 h 1239"/>
                <a:gd name="T80" fmla="*/ 1677 w 1819"/>
                <a:gd name="T81" fmla="*/ 91 h 1239"/>
                <a:gd name="T82" fmla="*/ 1706 w 1819"/>
                <a:gd name="T83" fmla="*/ 75 h 1239"/>
                <a:gd name="T84" fmla="*/ 1761 w 1819"/>
                <a:gd name="T85" fmla="*/ 36 h 1239"/>
                <a:gd name="T86" fmla="*/ 1790 w 1819"/>
                <a:gd name="T87" fmla="*/ 19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9" h="1239">
                  <a:moveTo>
                    <a:pt x="0" y="1239"/>
                  </a:moveTo>
                  <a:lnTo>
                    <a:pt x="0" y="1188"/>
                  </a:lnTo>
                  <a:moveTo>
                    <a:pt x="29" y="1169"/>
                  </a:moveTo>
                  <a:lnTo>
                    <a:pt x="29" y="1222"/>
                  </a:lnTo>
                  <a:moveTo>
                    <a:pt x="60" y="1205"/>
                  </a:moveTo>
                  <a:lnTo>
                    <a:pt x="60" y="1148"/>
                  </a:lnTo>
                  <a:moveTo>
                    <a:pt x="89" y="1181"/>
                  </a:moveTo>
                  <a:lnTo>
                    <a:pt x="89" y="1131"/>
                  </a:lnTo>
                  <a:moveTo>
                    <a:pt x="115" y="1112"/>
                  </a:moveTo>
                  <a:lnTo>
                    <a:pt x="115" y="1164"/>
                  </a:lnTo>
                  <a:moveTo>
                    <a:pt x="142" y="1148"/>
                  </a:moveTo>
                  <a:lnTo>
                    <a:pt x="142" y="1092"/>
                  </a:lnTo>
                  <a:moveTo>
                    <a:pt x="168" y="1078"/>
                  </a:moveTo>
                  <a:lnTo>
                    <a:pt x="168" y="1133"/>
                  </a:lnTo>
                  <a:moveTo>
                    <a:pt x="197" y="1059"/>
                  </a:moveTo>
                  <a:lnTo>
                    <a:pt x="197" y="1114"/>
                  </a:lnTo>
                  <a:moveTo>
                    <a:pt x="226" y="1040"/>
                  </a:moveTo>
                  <a:lnTo>
                    <a:pt x="226" y="1097"/>
                  </a:lnTo>
                  <a:moveTo>
                    <a:pt x="255" y="1020"/>
                  </a:moveTo>
                  <a:lnTo>
                    <a:pt x="255" y="1076"/>
                  </a:lnTo>
                  <a:moveTo>
                    <a:pt x="281" y="1004"/>
                  </a:moveTo>
                  <a:lnTo>
                    <a:pt x="281" y="1056"/>
                  </a:lnTo>
                  <a:moveTo>
                    <a:pt x="305" y="1040"/>
                  </a:moveTo>
                  <a:lnTo>
                    <a:pt x="305" y="987"/>
                  </a:lnTo>
                  <a:moveTo>
                    <a:pt x="329" y="1025"/>
                  </a:moveTo>
                  <a:lnTo>
                    <a:pt x="329" y="970"/>
                  </a:lnTo>
                  <a:moveTo>
                    <a:pt x="355" y="1006"/>
                  </a:moveTo>
                  <a:lnTo>
                    <a:pt x="355" y="953"/>
                  </a:lnTo>
                  <a:moveTo>
                    <a:pt x="379" y="936"/>
                  </a:moveTo>
                  <a:lnTo>
                    <a:pt x="379" y="992"/>
                  </a:lnTo>
                  <a:moveTo>
                    <a:pt x="411" y="917"/>
                  </a:moveTo>
                  <a:lnTo>
                    <a:pt x="411" y="970"/>
                  </a:lnTo>
                  <a:moveTo>
                    <a:pt x="434" y="903"/>
                  </a:moveTo>
                  <a:lnTo>
                    <a:pt x="434" y="958"/>
                  </a:lnTo>
                  <a:moveTo>
                    <a:pt x="458" y="941"/>
                  </a:moveTo>
                  <a:lnTo>
                    <a:pt x="458" y="884"/>
                  </a:lnTo>
                  <a:moveTo>
                    <a:pt x="482" y="922"/>
                  </a:moveTo>
                  <a:lnTo>
                    <a:pt x="482" y="869"/>
                  </a:lnTo>
                  <a:moveTo>
                    <a:pt x="511" y="852"/>
                  </a:moveTo>
                  <a:lnTo>
                    <a:pt x="511" y="905"/>
                  </a:lnTo>
                  <a:moveTo>
                    <a:pt x="538" y="836"/>
                  </a:moveTo>
                  <a:lnTo>
                    <a:pt x="538" y="888"/>
                  </a:lnTo>
                  <a:moveTo>
                    <a:pt x="557" y="821"/>
                  </a:moveTo>
                  <a:lnTo>
                    <a:pt x="557" y="876"/>
                  </a:lnTo>
                  <a:moveTo>
                    <a:pt x="581" y="807"/>
                  </a:moveTo>
                  <a:lnTo>
                    <a:pt x="581" y="862"/>
                  </a:lnTo>
                  <a:moveTo>
                    <a:pt x="602" y="790"/>
                  </a:moveTo>
                  <a:lnTo>
                    <a:pt x="602" y="845"/>
                  </a:lnTo>
                  <a:moveTo>
                    <a:pt x="631" y="828"/>
                  </a:moveTo>
                  <a:lnTo>
                    <a:pt x="631" y="771"/>
                  </a:lnTo>
                  <a:moveTo>
                    <a:pt x="660" y="809"/>
                  </a:moveTo>
                  <a:lnTo>
                    <a:pt x="660" y="754"/>
                  </a:lnTo>
                  <a:moveTo>
                    <a:pt x="689" y="735"/>
                  </a:moveTo>
                  <a:lnTo>
                    <a:pt x="689" y="792"/>
                  </a:lnTo>
                  <a:moveTo>
                    <a:pt x="715" y="773"/>
                  </a:moveTo>
                  <a:lnTo>
                    <a:pt x="715" y="716"/>
                  </a:lnTo>
                  <a:moveTo>
                    <a:pt x="744" y="754"/>
                  </a:moveTo>
                  <a:lnTo>
                    <a:pt x="744" y="699"/>
                  </a:lnTo>
                  <a:moveTo>
                    <a:pt x="773" y="680"/>
                  </a:moveTo>
                  <a:lnTo>
                    <a:pt x="773" y="737"/>
                  </a:lnTo>
                  <a:moveTo>
                    <a:pt x="802" y="660"/>
                  </a:moveTo>
                  <a:lnTo>
                    <a:pt x="802" y="718"/>
                  </a:lnTo>
                  <a:moveTo>
                    <a:pt x="828" y="699"/>
                  </a:moveTo>
                  <a:lnTo>
                    <a:pt x="828" y="644"/>
                  </a:lnTo>
                  <a:moveTo>
                    <a:pt x="857" y="624"/>
                  </a:moveTo>
                  <a:lnTo>
                    <a:pt x="857" y="682"/>
                  </a:lnTo>
                  <a:moveTo>
                    <a:pt x="885" y="607"/>
                  </a:moveTo>
                  <a:lnTo>
                    <a:pt x="885" y="663"/>
                  </a:lnTo>
                  <a:moveTo>
                    <a:pt x="914" y="644"/>
                  </a:moveTo>
                  <a:lnTo>
                    <a:pt x="914" y="588"/>
                  </a:lnTo>
                  <a:moveTo>
                    <a:pt x="943" y="569"/>
                  </a:moveTo>
                  <a:lnTo>
                    <a:pt x="943" y="627"/>
                  </a:lnTo>
                  <a:moveTo>
                    <a:pt x="969" y="552"/>
                  </a:moveTo>
                  <a:lnTo>
                    <a:pt x="969" y="607"/>
                  </a:lnTo>
                  <a:moveTo>
                    <a:pt x="998" y="588"/>
                  </a:moveTo>
                  <a:lnTo>
                    <a:pt x="998" y="533"/>
                  </a:lnTo>
                  <a:moveTo>
                    <a:pt x="1027" y="514"/>
                  </a:moveTo>
                  <a:lnTo>
                    <a:pt x="1027" y="571"/>
                  </a:lnTo>
                  <a:moveTo>
                    <a:pt x="1056" y="497"/>
                  </a:moveTo>
                  <a:lnTo>
                    <a:pt x="1056" y="552"/>
                  </a:lnTo>
                  <a:moveTo>
                    <a:pt x="1085" y="533"/>
                  </a:moveTo>
                  <a:lnTo>
                    <a:pt x="1085" y="478"/>
                  </a:lnTo>
                  <a:moveTo>
                    <a:pt x="1111" y="516"/>
                  </a:moveTo>
                  <a:lnTo>
                    <a:pt x="1111" y="459"/>
                  </a:lnTo>
                  <a:moveTo>
                    <a:pt x="1140" y="442"/>
                  </a:moveTo>
                  <a:lnTo>
                    <a:pt x="1140" y="497"/>
                  </a:lnTo>
                  <a:moveTo>
                    <a:pt x="1169" y="478"/>
                  </a:moveTo>
                  <a:lnTo>
                    <a:pt x="1169" y="423"/>
                  </a:lnTo>
                  <a:moveTo>
                    <a:pt x="1197" y="461"/>
                  </a:moveTo>
                  <a:lnTo>
                    <a:pt x="1197" y="403"/>
                  </a:lnTo>
                  <a:moveTo>
                    <a:pt x="1224" y="387"/>
                  </a:moveTo>
                  <a:lnTo>
                    <a:pt x="1224" y="442"/>
                  </a:lnTo>
                  <a:moveTo>
                    <a:pt x="1253" y="423"/>
                  </a:moveTo>
                  <a:lnTo>
                    <a:pt x="1253" y="367"/>
                  </a:lnTo>
                  <a:moveTo>
                    <a:pt x="1281" y="406"/>
                  </a:moveTo>
                  <a:lnTo>
                    <a:pt x="1281" y="348"/>
                  </a:lnTo>
                  <a:moveTo>
                    <a:pt x="1310" y="331"/>
                  </a:moveTo>
                  <a:lnTo>
                    <a:pt x="1310" y="387"/>
                  </a:lnTo>
                  <a:moveTo>
                    <a:pt x="1339" y="370"/>
                  </a:moveTo>
                  <a:lnTo>
                    <a:pt x="1339" y="312"/>
                  </a:lnTo>
                  <a:moveTo>
                    <a:pt x="1365" y="351"/>
                  </a:moveTo>
                  <a:lnTo>
                    <a:pt x="1365" y="293"/>
                  </a:lnTo>
                  <a:moveTo>
                    <a:pt x="1394" y="276"/>
                  </a:moveTo>
                  <a:lnTo>
                    <a:pt x="1394" y="331"/>
                  </a:lnTo>
                  <a:moveTo>
                    <a:pt x="1423" y="257"/>
                  </a:moveTo>
                  <a:lnTo>
                    <a:pt x="1423" y="315"/>
                  </a:lnTo>
                  <a:moveTo>
                    <a:pt x="1452" y="295"/>
                  </a:moveTo>
                  <a:lnTo>
                    <a:pt x="1452" y="238"/>
                  </a:lnTo>
                  <a:moveTo>
                    <a:pt x="1480" y="221"/>
                  </a:moveTo>
                  <a:lnTo>
                    <a:pt x="1480" y="276"/>
                  </a:lnTo>
                  <a:moveTo>
                    <a:pt x="1507" y="202"/>
                  </a:moveTo>
                  <a:lnTo>
                    <a:pt x="1507" y="259"/>
                  </a:lnTo>
                  <a:moveTo>
                    <a:pt x="1536" y="240"/>
                  </a:moveTo>
                  <a:lnTo>
                    <a:pt x="1536" y="185"/>
                  </a:lnTo>
                  <a:moveTo>
                    <a:pt x="1564" y="166"/>
                  </a:moveTo>
                  <a:lnTo>
                    <a:pt x="1564" y="221"/>
                  </a:lnTo>
                  <a:moveTo>
                    <a:pt x="1593" y="147"/>
                  </a:moveTo>
                  <a:lnTo>
                    <a:pt x="1593" y="204"/>
                  </a:lnTo>
                  <a:moveTo>
                    <a:pt x="1620" y="185"/>
                  </a:moveTo>
                  <a:lnTo>
                    <a:pt x="1620" y="130"/>
                  </a:lnTo>
                  <a:moveTo>
                    <a:pt x="1648" y="166"/>
                  </a:moveTo>
                  <a:lnTo>
                    <a:pt x="1648" y="111"/>
                  </a:lnTo>
                  <a:moveTo>
                    <a:pt x="1677" y="91"/>
                  </a:moveTo>
                  <a:lnTo>
                    <a:pt x="1677" y="149"/>
                  </a:lnTo>
                  <a:moveTo>
                    <a:pt x="1706" y="130"/>
                  </a:moveTo>
                  <a:lnTo>
                    <a:pt x="1706" y="75"/>
                  </a:lnTo>
                  <a:moveTo>
                    <a:pt x="1735" y="111"/>
                  </a:moveTo>
                  <a:lnTo>
                    <a:pt x="1735" y="55"/>
                  </a:lnTo>
                  <a:moveTo>
                    <a:pt x="1761" y="36"/>
                  </a:moveTo>
                  <a:lnTo>
                    <a:pt x="1761" y="94"/>
                  </a:lnTo>
                  <a:moveTo>
                    <a:pt x="1790" y="75"/>
                  </a:moveTo>
                  <a:lnTo>
                    <a:pt x="1790" y="19"/>
                  </a:lnTo>
                  <a:moveTo>
                    <a:pt x="1819" y="55"/>
                  </a:moveTo>
                  <a:lnTo>
                    <a:pt x="1819" y="0"/>
                  </a:ln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5" name="Freeform 15"/>
            <p:cNvSpPr>
              <a:spLocks/>
            </p:cNvSpPr>
            <p:nvPr/>
          </p:nvSpPr>
          <p:spPr bwMode="auto">
            <a:xfrm>
              <a:off x="9883775" y="2046288"/>
              <a:ext cx="1824037" cy="800100"/>
            </a:xfrm>
            <a:custGeom>
              <a:avLst/>
              <a:gdLst>
                <a:gd name="T0" fmla="*/ 0 w 479"/>
                <a:gd name="T1" fmla="*/ 206 h 210"/>
                <a:gd name="T2" fmla="*/ 361 w 479"/>
                <a:gd name="T3" fmla="*/ 139 h 210"/>
                <a:gd name="T4" fmla="*/ 479 w 479"/>
                <a:gd name="T5" fmla="*/ 68 h 210"/>
                <a:gd name="T6" fmla="*/ 313 w 479"/>
                <a:gd name="T7" fmla="*/ 0 h 210"/>
              </a:gdLst>
              <a:ahLst/>
              <a:cxnLst>
                <a:cxn ang="0">
                  <a:pos x="T0" y="T1"/>
                </a:cxn>
                <a:cxn ang="0">
                  <a:pos x="T2" y="T3"/>
                </a:cxn>
                <a:cxn ang="0">
                  <a:pos x="T4" y="T5"/>
                </a:cxn>
                <a:cxn ang="0">
                  <a:pos x="T6" y="T7"/>
                </a:cxn>
              </a:cxnLst>
              <a:rect l="0" t="0" r="r" b="b"/>
              <a:pathLst>
                <a:path w="479" h="210">
                  <a:moveTo>
                    <a:pt x="0" y="206"/>
                  </a:moveTo>
                  <a:cubicBezTo>
                    <a:pt x="119" y="210"/>
                    <a:pt x="249" y="180"/>
                    <a:pt x="361" y="139"/>
                  </a:cubicBezTo>
                  <a:cubicBezTo>
                    <a:pt x="404" y="123"/>
                    <a:pt x="448" y="103"/>
                    <a:pt x="479" y="68"/>
                  </a:cubicBezTo>
                  <a:cubicBezTo>
                    <a:pt x="421" y="50"/>
                    <a:pt x="366" y="27"/>
                    <a:pt x="313" y="0"/>
                  </a:cubicBezTo>
                </a:path>
              </a:pathLst>
            </a:custGeom>
            <a:solidFill>
              <a:schemeClr val="bg2"/>
            </a:solidFill>
            <a:ln w="30163" cap="rnd">
              <a:solidFill>
                <a:schemeClr val="tx1">
                  <a:lumMod val="75000"/>
                </a:schemeClr>
              </a:solidFill>
              <a:prstDash val="solid"/>
              <a:round/>
              <a:headEnd/>
              <a:tailEnd/>
            </a:ln>
          </p:spPr>
          <p:txBody>
            <a:bodyPr vert="horz" wrap="square" lIns="68580" tIns="34290" rIns="68580" bIns="34290" numCol="1" anchor="t" anchorCtr="0" compatLnSpc="1">
              <a:prstTxWarp prst="textNoShape">
                <a:avLst/>
              </a:prstTxWarp>
            </a:bodyPr>
            <a:lstStyle/>
            <a:p>
              <a:endParaRPr lang="ru-RU" sz="1050"/>
            </a:p>
          </p:txBody>
        </p:sp>
      </p:grpSp>
      <p:sp>
        <p:nvSpPr>
          <p:cNvPr id="16" name="Freeform 16"/>
          <p:cNvSpPr>
            <a:spLocks noEditPoints="1"/>
          </p:cNvSpPr>
          <p:nvPr/>
        </p:nvSpPr>
        <p:spPr bwMode="auto">
          <a:xfrm>
            <a:off x="2076669" y="1369219"/>
            <a:ext cx="854651" cy="965937"/>
          </a:xfrm>
          <a:custGeom>
            <a:avLst/>
            <a:gdLst>
              <a:gd name="T0" fmla="*/ 62 w 183"/>
              <a:gd name="T1" fmla="*/ 158 h 204"/>
              <a:gd name="T2" fmla="*/ 47 w 183"/>
              <a:gd name="T3" fmla="*/ 122 h 204"/>
              <a:gd name="T4" fmla="*/ 39 w 183"/>
              <a:gd name="T5" fmla="*/ 91 h 204"/>
              <a:gd name="T6" fmla="*/ 93 w 183"/>
              <a:gd name="T7" fmla="*/ 34 h 204"/>
              <a:gd name="T8" fmla="*/ 146 w 183"/>
              <a:gd name="T9" fmla="*/ 91 h 204"/>
              <a:gd name="T10" fmla="*/ 140 w 183"/>
              <a:gd name="T11" fmla="*/ 121 h 204"/>
              <a:gd name="T12" fmla="*/ 127 w 183"/>
              <a:gd name="T13" fmla="*/ 151 h 204"/>
              <a:gd name="T14" fmla="*/ 111 w 183"/>
              <a:gd name="T15" fmla="*/ 162 h 204"/>
              <a:gd name="T16" fmla="*/ 89 w 183"/>
              <a:gd name="T17" fmla="*/ 167 h 204"/>
              <a:gd name="T18" fmla="*/ 68 w 183"/>
              <a:gd name="T19" fmla="*/ 175 h 204"/>
              <a:gd name="T20" fmla="*/ 64 w 183"/>
              <a:gd name="T21" fmla="*/ 180 h 204"/>
              <a:gd name="T22" fmla="*/ 66 w 183"/>
              <a:gd name="T23" fmla="*/ 185 h 204"/>
              <a:gd name="T24" fmla="*/ 71 w 183"/>
              <a:gd name="T25" fmla="*/ 186 h 204"/>
              <a:gd name="T26" fmla="*/ 114 w 183"/>
              <a:gd name="T27" fmla="*/ 177 h 204"/>
              <a:gd name="T28" fmla="*/ 119 w 183"/>
              <a:gd name="T29" fmla="*/ 178 h 204"/>
              <a:gd name="T30" fmla="*/ 121 w 183"/>
              <a:gd name="T31" fmla="*/ 184 h 204"/>
              <a:gd name="T32" fmla="*/ 117 w 183"/>
              <a:gd name="T33" fmla="*/ 190 h 204"/>
              <a:gd name="T34" fmla="*/ 100 w 183"/>
              <a:gd name="T35" fmla="*/ 198 h 204"/>
              <a:gd name="T36" fmla="*/ 80 w 183"/>
              <a:gd name="T37" fmla="*/ 204 h 204"/>
              <a:gd name="T38" fmla="*/ 79 w 183"/>
              <a:gd name="T39" fmla="*/ 90 h 204"/>
              <a:gd name="T40" fmla="*/ 91 w 183"/>
              <a:gd name="T41" fmla="*/ 104 h 204"/>
              <a:gd name="T42" fmla="*/ 105 w 183"/>
              <a:gd name="T43" fmla="*/ 77 h 204"/>
              <a:gd name="T44" fmla="*/ 21 w 183"/>
              <a:gd name="T45" fmla="*/ 93 h 204"/>
              <a:gd name="T46" fmla="*/ 0 w 183"/>
              <a:gd name="T47" fmla="*/ 89 h 204"/>
              <a:gd name="T48" fmla="*/ 29 w 183"/>
              <a:gd name="T49" fmla="*/ 53 h 204"/>
              <a:gd name="T50" fmla="*/ 13 w 183"/>
              <a:gd name="T51" fmla="*/ 46 h 204"/>
              <a:gd name="T52" fmla="*/ 56 w 183"/>
              <a:gd name="T53" fmla="*/ 28 h 204"/>
              <a:gd name="T54" fmla="*/ 47 w 183"/>
              <a:gd name="T55" fmla="*/ 15 h 204"/>
              <a:gd name="T56" fmla="*/ 92 w 183"/>
              <a:gd name="T57" fmla="*/ 0 h 204"/>
              <a:gd name="T58" fmla="*/ 93 w 183"/>
              <a:gd name="T59" fmla="*/ 19 h 204"/>
              <a:gd name="T60" fmla="*/ 136 w 183"/>
              <a:gd name="T61" fmla="*/ 14 h 204"/>
              <a:gd name="T62" fmla="*/ 130 w 183"/>
              <a:gd name="T63" fmla="*/ 28 h 204"/>
              <a:gd name="T64" fmla="*/ 170 w 183"/>
              <a:gd name="T65" fmla="*/ 47 h 204"/>
              <a:gd name="T66" fmla="*/ 157 w 183"/>
              <a:gd name="T67" fmla="*/ 53 h 204"/>
              <a:gd name="T68" fmla="*/ 155 w 183"/>
              <a:gd name="T69" fmla="*/ 55 h 204"/>
              <a:gd name="T70" fmla="*/ 183 w 183"/>
              <a:gd name="T71" fmla="*/ 92 h 204"/>
              <a:gd name="T72" fmla="*/ 164 w 183"/>
              <a:gd name="T73" fmla="*/ 92 h 204"/>
              <a:gd name="T74" fmla="*/ 92 w 183"/>
              <a:gd name="T75" fmla="*/ 55 h 204"/>
              <a:gd name="T76" fmla="*/ 59 w 183"/>
              <a:gd name="T77" fmla="*/ 87 h 204"/>
              <a:gd name="T78" fmla="*/ 92 w 183"/>
              <a:gd name="T79" fmla="*/ 119 h 204"/>
              <a:gd name="T80" fmla="*/ 126 w 183"/>
              <a:gd name="T81" fmla="*/ 87 h 204"/>
              <a:gd name="T82" fmla="*/ 92 w 183"/>
              <a:gd name="T83" fmla="*/ 5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204">
                <a:moveTo>
                  <a:pt x="62" y="158"/>
                </a:moveTo>
                <a:cubicBezTo>
                  <a:pt x="63" y="149"/>
                  <a:pt x="59" y="140"/>
                  <a:pt x="47" y="122"/>
                </a:cubicBezTo>
                <a:cubicBezTo>
                  <a:pt x="41" y="113"/>
                  <a:pt x="39" y="102"/>
                  <a:pt x="39" y="91"/>
                </a:cubicBezTo>
                <a:cubicBezTo>
                  <a:pt x="39" y="61"/>
                  <a:pt x="63" y="34"/>
                  <a:pt x="93" y="34"/>
                </a:cubicBezTo>
                <a:cubicBezTo>
                  <a:pt x="123" y="34"/>
                  <a:pt x="146" y="61"/>
                  <a:pt x="146" y="91"/>
                </a:cubicBezTo>
                <a:cubicBezTo>
                  <a:pt x="146" y="102"/>
                  <a:pt x="145" y="112"/>
                  <a:pt x="140" y="121"/>
                </a:cubicBezTo>
                <a:cubicBezTo>
                  <a:pt x="130" y="136"/>
                  <a:pt x="127" y="144"/>
                  <a:pt x="127" y="151"/>
                </a:cubicBezTo>
                <a:moveTo>
                  <a:pt x="111" y="162"/>
                </a:moveTo>
                <a:cubicBezTo>
                  <a:pt x="104" y="165"/>
                  <a:pt x="96" y="165"/>
                  <a:pt x="89" y="167"/>
                </a:cubicBezTo>
                <a:cubicBezTo>
                  <a:pt x="81" y="168"/>
                  <a:pt x="74" y="170"/>
                  <a:pt x="68" y="175"/>
                </a:cubicBezTo>
                <a:cubicBezTo>
                  <a:pt x="67" y="176"/>
                  <a:pt x="65" y="178"/>
                  <a:pt x="64" y="180"/>
                </a:cubicBezTo>
                <a:cubicBezTo>
                  <a:pt x="64" y="182"/>
                  <a:pt x="64" y="184"/>
                  <a:pt x="66" y="185"/>
                </a:cubicBezTo>
                <a:cubicBezTo>
                  <a:pt x="67" y="187"/>
                  <a:pt x="69" y="186"/>
                  <a:pt x="71" y="186"/>
                </a:cubicBezTo>
                <a:cubicBezTo>
                  <a:pt x="86" y="184"/>
                  <a:pt x="99" y="177"/>
                  <a:pt x="114" y="177"/>
                </a:cubicBezTo>
                <a:cubicBezTo>
                  <a:pt x="116" y="177"/>
                  <a:pt x="118" y="177"/>
                  <a:pt x="119" y="178"/>
                </a:cubicBezTo>
                <a:cubicBezTo>
                  <a:pt x="121" y="179"/>
                  <a:pt x="121" y="182"/>
                  <a:pt x="121" y="184"/>
                </a:cubicBezTo>
                <a:cubicBezTo>
                  <a:pt x="120" y="186"/>
                  <a:pt x="119" y="188"/>
                  <a:pt x="117" y="190"/>
                </a:cubicBezTo>
                <a:cubicBezTo>
                  <a:pt x="112" y="194"/>
                  <a:pt x="106" y="196"/>
                  <a:pt x="100" y="198"/>
                </a:cubicBezTo>
                <a:cubicBezTo>
                  <a:pt x="94" y="200"/>
                  <a:pt x="87" y="202"/>
                  <a:pt x="80" y="204"/>
                </a:cubicBezTo>
                <a:moveTo>
                  <a:pt x="79" y="90"/>
                </a:moveTo>
                <a:cubicBezTo>
                  <a:pt x="84" y="94"/>
                  <a:pt x="88" y="98"/>
                  <a:pt x="91" y="104"/>
                </a:cubicBezTo>
                <a:cubicBezTo>
                  <a:pt x="94" y="94"/>
                  <a:pt x="99" y="85"/>
                  <a:pt x="105" y="77"/>
                </a:cubicBezTo>
                <a:moveTo>
                  <a:pt x="21" y="93"/>
                </a:moveTo>
                <a:cubicBezTo>
                  <a:pt x="14" y="92"/>
                  <a:pt x="7" y="88"/>
                  <a:pt x="0" y="89"/>
                </a:cubicBezTo>
                <a:moveTo>
                  <a:pt x="29" y="53"/>
                </a:moveTo>
                <a:cubicBezTo>
                  <a:pt x="24" y="49"/>
                  <a:pt x="19" y="47"/>
                  <a:pt x="13" y="46"/>
                </a:cubicBezTo>
                <a:moveTo>
                  <a:pt x="56" y="28"/>
                </a:moveTo>
                <a:cubicBezTo>
                  <a:pt x="53" y="23"/>
                  <a:pt x="50" y="19"/>
                  <a:pt x="47" y="15"/>
                </a:cubicBezTo>
                <a:moveTo>
                  <a:pt x="92" y="0"/>
                </a:moveTo>
                <a:cubicBezTo>
                  <a:pt x="92" y="6"/>
                  <a:pt x="92" y="13"/>
                  <a:pt x="93" y="19"/>
                </a:cubicBezTo>
                <a:moveTo>
                  <a:pt x="136" y="14"/>
                </a:moveTo>
                <a:cubicBezTo>
                  <a:pt x="133" y="18"/>
                  <a:pt x="131" y="23"/>
                  <a:pt x="130" y="28"/>
                </a:cubicBezTo>
                <a:moveTo>
                  <a:pt x="170" y="47"/>
                </a:moveTo>
                <a:cubicBezTo>
                  <a:pt x="166" y="49"/>
                  <a:pt x="161" y="50"/>
                  <a:pt x="157" y="53"/>
                </a:cubicBezTo>
                <a:cubicBezTo>
                  <a:pt x="157" y="53"/>
                  <a:pt x="156" y="54"/>
                  <a:pt x="155" y="55"/>
                </a:cubicBezTo>
                <a:moveTo>
                  <a:pt x="183" y="92"/>
                </a:moveTo>
                <a:cubicBezTo>
                  <a:pt x="176" y="92"/>
                  <a:pt x="170" y="92"/>
                  <a:pt x="164" y="92"/>
                </a:cubicBezTo>
                <a:moveTo>
                  <a:pt x="92" y="55"/>
                </a:moveTo>
                <a:cubicBezTo>
                  <a:pt x="74" y="55"/>
                  <a:pt x="59" y="69"/>
                  <a:pt x="59" y="87"/>
                </a:cubicBezTo>
                <a:cubicBezTo>
                  <a:pt x="59" y="104"/>
                  <a:pt x="74" y="119"/>
                  <a:pt x="92" y="119"/>
                </a:cubicBezTo>
                <a:cubicBezTo>
                  <a:pt x="111" y="119"/>
                  <a:pt x="126" y="104"/>
                  <a:pt x="126" y="87"/>
                </a:cubicBezTo>
                <a:cubicBezTo>
                  <a:pt x="125" y="69"/>
                  <a:pt x="111" y="55"/>
                  <a:pt x="92" y="55"/>
                </a:cubicBezTo>
                <a:close/>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7" name="Freeform 17"/>
          <p:cNvSpPr>
            <a:spLocks noEditPoints="1"/>
          </p:cNvSpPr>
          <p:nvPr/>
        </p:nvSpPr>
        <p:spPr bwMode="auto">
          <a:xfrm>
            <a:off x="1992668" y="2619558"/>
            <a:ext cx="1013515" cy="790211"/>
          </a:xfrm>
          <a:custGeom>
            <a:avLst/>
            <a:gdLst>
              <a:gd name="T0" fmla="*/ 0 w 218"/>
              <a:gd name="T1" fmla="*/ 177 h 179"/>
              <a:gd name="T2" fmla="*/ 218 w 218"/>
              <a:gd name="T3" fmla="*/ 179 h 179"/>
              <a:gd name="T4" fmla="*/ 56 w 218"/>
              <a:gd name="T5" fmla="*/ 176 h 179"/>
              <a:gd name="T6" fmla="*/ 53 w 218"/>
              <a:gd name="T7" fmla="*/ 132 h 179"/>
              <a:gd name="T8" fmla="*/ 24 w 218"/>
              <a:gd name="T9" fmla="*/ 132 h 179"/>
              <a:gd name="T10" fmla="*/ 24 w 218"/>
              <a:gd name="T11" fmla="*/ 176 h 179"/>
              <a:gd name="T12" fmla="*/ 99 w 218"/>
              <a:gd name="T13" fmla="*/ 175 h 179"/>
              <a:gd name="T14" fmla="*/ 99 w 218"/>
              <a:gd name="T15" fmla="*/ 86 h 179"/>
              <a:gd name="T16" fmla="*/ 69 w 218"/>
              <a:gd name="T17" fmla="*/ 87 h 179"/>
              <a:gd name="T18" fmla="*/ 70 w 218"/>
              <a:gd name="T19" fmla="*/ 175 h 179"/>
              <a:gd name="T20" fmla="*/ 147 w 218"/>
              <a:gd name="T21" fmla="*/ 176 h 179"/>
              <a:gd name="T22" fmla="*/ 146 w 218"/>
              <a:gd name="T23" fmla="*/ 107 h 179"/>
              <a:gd name="T24" fmla="*/ 118 w 218"/>
              <a:gd name="T25" fmla="*/ 105 h 179"/>
              <a:gd name="T26" fmla="*/ 117 w 218"/>
              <a:gd name="T27" fmla="*/ 176 h 179"/>
              <a:gd name="T28" fmla="*/ 193 w 218"/>
              <a:gd name="T29" fmla="*/ 178 h 179"/>
              <a:gd name="T30" fmla="*/ 192 w 218"/>
              <a:gd name="T31" fmla="*/ 59 h 179"/>
              <a:gd name="T32" fmla="*/ 162 w 218"/>
              <a:gd name="T33" fmla="*/ 59 h 179"/>
              <a:gd name="T34" fmla="*/ 163 w 218"/>
              <a:gd name="T35" fmla="*/ 177 h 179"/>
              <a:gd name="T36" fmla="*/ 43 w 218"/>
              <a:gd name="T37" fmla="*/ 80 h 179"/>
              <a:gd name="T38" fmla="*/ 34 w 218"/>
              <a:gd name="T39" fmla="*/ 79 h 179"/>
              <a:gd name="T40" fmla="*/ 30 w 218"/>
              <a:gd name="T41" fmla="*/ 88 h 179"/>
              <a:gd name="T42" fmla="*/ 35 w 218"/>
              <a:gd name="T43" fmla="*/ 96 h 179"/>
              <a:gd name="T44" fmla="*/ 40 w 218"/>
              <a:gd name="T45" fmla="*/ 97 h 179"/>
              <a:gd name="T46" fmla="*/ 46 w 218"/>
              <a:gd name="T47" fmla="*/ 95 h 179"/>
              <a:gd name="T48" fmla="*/ 47 w 218"/>
              <a:gd name="T49" fmla="*/ 89 h 179"/>
              <a:gd name="T50" fmla="*/ 43 w 218"/>
              <a:gd name="T51" fmla="*/ 80 h 179"/>
              <a:gd name="T52" fmla="*/ 76 w 218"/>
              <a:gd name="T53" fmla="*/ 46 h 179"/>
              <a:gd name="T54" fmla="*/ 81 w 218"/>
              <a:gd name="T55" fmla="*/ 53 h 179"/>
              <a:gd name="T56" fmla="*/ 90 w 218"/>
              <a:gd name="T57" fmla="*/ 54 h 179"/>
              <a:gd name="T58" fmla="*/ 94 w 218"/>
              <a:gd name="T59" fmla="*/ 51 h 179"/>
              <a:gd name="T60" fmla="*/ 94 w 218"/>
              <a:gd name="T61" fmla="*/ 45 h 179"/>
              <a:gd name="T62" fmla="*/ 91 w 218"/>
              <a:gd name="T63" fmla="*/ 40 h 179"/>
              <a:gd name="T64" fmla="*/ 87 w 218"/>
              <a:gd name="T65" fmla="*/ 37 h 179"/>
              <a:gd name="T66" fmla="*/ 84 w 218"/>
              <a:gd name="T67" fmla="*/ 37 h 179"/>
              <a:gd name="T68" fmla="*/ 76 w 218"/>
              <a:gd name="T69" fmla="*/ 46 h 179"/>
              <a:gd name="T70" fmla="*/ 138 w 218"/>
              <a:gd name="T71" fmla="*/ 72 h 179"/>
              <a:gd name="T72" fmla="*/ 138 w 218"/>
              <a:gd name="T73" fmla="*/ 65 h 179"/>
              <a:gd name="T74" fmla="*/ 136 w 218"/>
              <a:gd name="T75" fmla="*/ 59 h 179"/>
              <a:gd name="T76" fmla="*/ 131 w 218"/>
              <a:gd name="T77" fmla="*/ 57 h 179"/>
              <a:gd name="T78" fmla="*/ 123 w 218"/>
              <a:gd name="T79" fmla="*/ 59 h 179"/>
              <a:gd name="T80" fmla="*/ 121 w 218"/>
              <a:gd name="T81" fmla="*/ 62 h 179"/>
              <a:gd name="T82" fmla="*/ 122 w 218"/>
              <a:gd name="T83" fmla="*/ 72 h 179"/>
              <a:gd name="T84" fmla="*/ 130 w 218"/>
              <a:gd name="T85" fmla="*/ 77 h 179"/>
              <a:gd name="T86" fmla="*/ 138 w 218"/>
              <a:gd name="T87" fmla="*/ 72 h 179"/>
              <a:gd name="T88" fmla="*/ 169 w 218"/>
              <a:gd name="T89" fmla="*/ 17 h 179"/>
              <a:gd name="T90" fmla="*/ 178 w 218"/>
              <a:gd name="T91" fmla="*/ 23 h 179"/>
              <a:gd name="T92" fmla="*/ 181 w 218"/>
              <a:gd name="T93" fmla="*/ 5 h 179"/>
              <a:gd name="T94" fmla="*/ 169 w 218"/>
              <a:gd name="T95" fmla="*/ 17 h 179"/>
              <a:gd name="T96" fmla="*/ 79 w 218"/>
              <a:gd name="T97" fmla="*/ 52 h 179"/>
              <a:gd name="T98" fmla="*/ 46 w 218"/>
              <a:gd name="T99" fmla="*/ 83 h 179"/>
              <a:gd name="T100" fmla="*/ 94 w 218"/>
              <a:gd name="T101" fmla="*/ 49 h 179"/>
              <a:gd name="T102" fmla="*/ 121 w 218"/>
              <a:gd name="T103" fmla="*/ 62 h 179"/>
              <a:gd name="T104" fmla="*/ 172 w 218"/>
              <a:gd name="T105" fmla="*/ 22 h 179"/>
              <a:gd name="T106" fmla="*/ 153 w 218"/>
              <a:gd name="T107" fmla="*/ 43 h 179"/>
              <a:gd name="T108" fmla="*/ 137 w 218"/>
              <a:gd name="T109"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8" h="179">
                <a:moveTo>
                  <a:pt x="0" y="177"/>
                </a:moveTo>
                <a:cubicBezTo>
                  <a:pt x="73" y="174"/>
                  <a:pt x="146" y="175"/>
                  <a:pt x="218" y="179"/>
                </a:cubicBezTo>
                <a:moveTo>
                  <a:pt x="56" y="176"/>
                </a:moveTo>
                <a:cubicBezTo>
                  <a:pt x="54" y="161"/>
                  <a:pt x="53" y="146"/>
                  <a:pt x="53" y="132"/>
                </a:cubicBezTo>
                <a:cubicBezTo>
                  <a:pt x="44" y="132"/>
                  <a:pt x="34" y="132"/>
                  <a:pt x="24" y="132"/>
                </a:cubicBezTo>
                <a:cubicBezTo>
                  <a:pt x="24" y="147"/>
                  <a:pt x="24" y="161"/>
                  <a:pt x="24" y="176"/>
                </a:cubicBezTo>
                <a:moveTo>
                  <a:pt x="99" y="175"/>
                </a:moveTo>
                <a:cubicBezTo>
                  <a:pt x="101" y="146"/>
                  <a:pt x="101" y="115"/>
                  <a:pt x="99" y="86"/>
                </a:cubicBezTo>
                <a:cubicBezTo>
                  <a:pt x="89" y="87"/>
                  <a:pt x="79" y="88"/>
                  <a:pt x="69" y="87"/>
                </a:cubicBezTo>
                <a:cubicBezTo>
                  <a:pt x="70" y="116"/>
                  <a:pt x="70" y="146"/>
                  <a:pt x="70" y="175"/>
                </a:cubicBezTo>
                <a:moveTo>
                  <a:pt x="147" y="176"/>
                </a:moveTo>
                <a:cubicBezTo>
                  <a:pt x="145" y="153"/>
                  <a:pt x="145" y="130"/>
                  <a:pt x="146" y="107"/>
                </a:cubicBezTo>
                <a:cubicBezTo>
                  <a:pt x="137" y="106"/>
                  <a:pt x="127" y="106"/>
                  <a:pt x="118" y="105"/>
                </a:cubicBezTo>
                <a:cubicBezTo>
                  <a:pt x="117" y="129"/>
                  <a:pt x="117" y="152"/>
                  <a:pt x="117" y="176"/>
                </a:cubicBezTo>
                <a:moveTo>
                  <a:pt x="193" y="178"/>
                </a:moveTo>
                <a:cubicBezTo>
                  <a:pt x="193" y="138"/>
                  <a:pt x="192" y="98"/>
                  <a:pt x="192" y="59"/>
                </a:cubicBezTo>
                <a:cubicBezTo>
                  <a:pt x="182" y="58"/>
                  <a:pt x="172" y="58"/>
                  <a:pt x="162" y="59"/>
                </a:cubicBezTo>
                <a:cubicBezTo>
                  <a:pt x="163" y="98"/>
                  <a:pt x="163" y="138"/>
                  <a:pt x="163" y="177"/>
                </a:cubicBezTo>
                <a:moveTo>
                  <a:pt x="43" y="80"/>
                </a:moveTo>
                <a:cubicBezTo>
                  <a:pt x="41" y="78"/>
                  <a:pt x="37" y="78"/>
                  <a:pt x="34" y="79"/>
                </a:cubicBezTo>
                <a:cubicBezTo>
                  <a:pt x="31" y="81"/>
                  <a:pt x="29" y="84"/>
                  <a:pt x="30" y="88"/>
                </a:cubicBezTo>
                <a:cubicBezTo>
                  <a:pt x="30" y="91"/>
                  <a:pt x="32" y="94"/>
                  <a:pt x="35" y="96"/>
                </a:cubicBezTo>
                <a:cubicBezTo>
                  <a:pt x="37" y="97"/>
                  <a:pt x="38" y="97"/>
                  <a:pt x="40" y="97"/>
                </a:cubicBezTo>
                <a:cubicBezTo>
                  <a:pt x="42" y="97"/>
                  <a:pt x="44" y="97"/>
                  <a:pt x="46" y="95"/>
                </a:cubicBezTo>
                <a:cubicBezTo>
                  <a:pt x="47" y="94"/>
                  <a:pt x="47" y="91"/>
                  <a:pt x="47" y="89"/>
                </a:cubicBezTo>
                <a:cubicBezTo>
                  <a:pt x="47" y="86"/>
                  <a:pt x="46" y="82"/>
                  <a:pt x="43" y="80"/>
                </a:cubicBezTo>
                <a:close/>
                <a:moveTo>
                  <a:pt x="76" y="46"/>
                </a:moveTo>
                <a:cubicBezTo>
                  <a:pt x="77" y="49"/>
                  <a:pt x="78" y="52"/>
                  <a:pt x="81" y="53"/>
                </a:cubicBezTo>
                <a:cubicBezTo>
                  <a:pt x="84" y="55"/>
                  <a:pt x="87" y="55"/>
                  <a:pt x="90" y="54"/>
                </a:cubicBezTo>
                <a:cubicBezTo>
                  <a:pt x="91" y="53"/>
                  <a:pt x="93" y="52"/>
                  <a:pt x="94" y="51"/>
                </a:cubicBezTo>
                <a:cubicBezTo>
                  <a:pt x="95" y="49"/>
                  <a:pt x="94" y="47"/>
                  <a:pt x="94" y="45"/>
                </a:cubicBezTo>
                <a:cubicBezTo>
                  <a:pt x="93" y="44"/>
                  <a:pt x="92" y="42"/>
                  <a:pt x="91" y="40"/>
                </a:cubicBezTo>
                <a:cubicBezTo>
                  <a:pt x="90" y="39"/>
                  <a:pt x="89" y="38"/>
                  <a:pt x="87" y="37"/>
                </a:cubicBezTo>
                <a:cubicBezTo>
                  <a:pt x="87" y="37"/>
                  <a:pt x="85" y="37"/>
                  <a:pt x="84" y="37"/>
                </a:cubicBezTo>
                <a:cubicBezTo>
                  <a:pt x="80" y="37"/>
                  <a:pt x="76" y="41"/>
                  <a:pt x="76" y="46"/>
                </a:cubicBezTo>
                <a:close/>
                <a:moveTo>
                  <a:pt x="138" y="72"/>
                </a:moveTo>
                <a:cubicBezTo>
                  <a:pt x="139" y="70"/>
                  <a:pt x="139" y="67"/>
                  <a:pt x="138" y="65"/>
                </a:cubicBezTo>
                <a:cubicBezTo>
                  <a:pt x="138" y="63"/>
                  <a:pt x="138" y="60"/>
                  <a:pt x="136" y="59"/>
                </a:cubicBezTo>
                <a:cubicBezTo>
                  <a:pt x="135" y="58"/>
                  <a:pt x="133" y="58"/>
                  <a:pt x="131" y="57"/>
                </a:cubicBezTo>
                <a:cubicBezTo>
                  <a:pt x="128" y="57"/>
                  <a:pt x="125" y="57"/>
                  <a:pt x="123" y="59"/>
                </a:cubicBezTo>
                <a:cubicBezTo>
                  <a:pt x="122" y="59"/>
                  <a:pt x="122" y="61"/>
                  <a:pt x="121" y="62"/>
                </a:cubicBezTo>
                <a:cubicBezTo>
                  <a:pt x="120" y="65"/>
                  <a:pt x="120" y="69"/>
                  <a:pt x="122" y="72"/>
                </a:cubicBezTo>
                <a:cubicBezTo>
                  <a:pt x="124" y="75"/>
                  <a:pt x="127" y="77"/>
                  <a:pt x="130" y="77"/>
                </a:cubicBezTo>
                <a:cubicBezTo>
                  <a:pt x="133" y="77"/>
                  <a:pt x="137" y="75"/>
                  <a:pt x="138" y="72"/>
                </a:cubicBezTo>
                <a:close/>
                <a:moveTo>
                  <a:pt x="169" y="17"/>
                </a:moveTo>
                <a:cubicBezTo>
                  <a:pt x="170" y="21"/>
                  <a:pt x="174" y="23"/>
                  <a:pt x="178" y="23"/>
                </a:cubicBezTo>
                <a:cubicBezTo>
                  <a:pt x="188" y="23"/>
                  <a:pt x="189" y="9"/>
                  <a:pt x="181" y="5"/>
                </a:cubicBezTo>
                <a:cubicBezTo>
                  <a:pt x="174" y="0"/>
                  <a:pt x="165" y="9"/>
                  <a:pt x="169" y="17"/>
                </a:cubicBezTo>
                <a:close/>
                <a:moveTo>
                  <a:pt x="79" y="52"/>
                </a:moveTo>
                <a:cubicBezTo>
                  <a:pt x="67" y="62"/>
                  <a:pt x="56" y="72"/>
                  <a:pt x="46" y="83"/>
                </a:cubicBezTo>
                <a:moveTo>
                  <a:pt x="94" y="49"/>
                </a:moveTo>
                <a:cubicBezTo>
                  <a:pt x="104" y="55"/>
                  <a:pt x="111" y="58"/>
                  <a:pt x="121" y="62"/>
                </a:cubicBezTo>
                <a:moveTo>
                  <a:pt x="172" y="22"/>
                </a:moveTo>
                <a:cubicBezTo>
                  <a:pt x="166" y="29"/>
                  <a:pt x="160" y="36"/>
                  <a:pt x="153" y="43"/>
                </a:cubicBezTo>
                <a:cubicBezTo>
                  <a:pt x="148" y="49"/>
                  <a:pt x="142" y="55"/>
                  <a:pt x="137" y="61"/>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18" name="Freeform 18"/>
          <p:cNvSpPr>
            <a:spLocks noEditPoints="1"/>
          </p:cNvSpPr>
          <p:nvPr/>
        </p:nvSpPr>
        <p:spPr bwMode="auto">
          <a:xfrm>
            <a:off x="1992667" y="3919546"/>
            <a:ext cx="1013515" cy="620933"/>
          </a:xfrm>
          <a:custGeom>
            <a:avLst/>
            <a:gdLst>
              <a:gd name="T0" fmla="*/ 189 w 249"/>
              <a:gd name="T1" fmla="*/ 56 h 139"/>
              <a:gd name="T2" fmla="*/ 192 w 249"/>
              <a:gd name="T3" fmla="*/ 87 h 139"/>
              <a:gd name="T4" fmla="*/ 175 w 249"/>
              <a:gd name="T5" fmla="*/ 96 h 139"/>
              <a:gd name="T6" fmla="*/ 141 w 249"/>
              <a:gd name="T7" fmla="*/ 70 h 139"/>
              <a:gd name="T8" fmla="*/ 95 w 249"/>
              <a:gd name="T9" fmla="*/ 72 h 139"/>
              <a:gd name="T10" fmla="*/ 94 w 249"/>
              <a:gd name="T11" fmla="*/ 48 h 139"/>
              <a:gd name="T12" fmla="*/ 174 w 249"/>
              <a:gd name="T13" fmla="*/ 32 h 139"/>
              <a:gd name="T14" fmla="*/ 62 w 249"/>
              <a:gd name="T15" fmla="*/ 114 h 139"/>
              <a:gd name="T16" fmla="*/ 80 w 249"/>
              <a:gd name="T17" fmla="*/ 94 h 139"/>
              <a:gd name="T18" fmla="*/ 59 w 249"/>
              <a:gd name="T19" fmla="*/ 100 h 139"/>
              <a:gd name="T20" fmla="*/ 71 w 249"/>
              <a:gd name="T21" fmla="*/ 109 h 139"/>
              <a:gd name="T22" fmla="*/ 75 w 249"/>
              <a:gd name="T23" fmla="*/ 126 h 139"/>
              <a:gd name="T24" fmla="*/ 98 w 249"/>
              <a:gd name="T25" fmla="*/ 99 h 139"/>
              <a:gd name="T26" fmla="*/ 82 w 249"/>
              <a:gd name="T27" fmla="*/ 98 h 139"/>
              <a:gd name="T28" fmla="*/ 107 w 249"/>
              <a:gd name="T29" fmla="*/ 102 h 139"/>
              <a:gd name="T30" fmla="*/ 83 w 249"/>
              <a:gd name="T31" fmla="*/ 131 h 139"/>
              <a:gd name="T32" fmla="*/ 107 w 249"/>
              <a:gd name="T33" fmla="*/ 102 h 139"/>
              <a:gd name="T34" fmla="*/ 94 w 249"/>
              <a:gd name="T35" fmla="*/ 134 h 139"/>
              <a:gd name="T36" fmla="*/ 116 w 249"/>
              <a:gd name="T37" fmla="*/ 126 h 139"/>
              <a:gd name="T38" fmla="*/ 96 w 249"/>
              <a:gd name="T39" fmla="*/ 126 h 139"/>
              <a:gd name="T40" fmla="*/ 95 w 249"/>
              <a:gd name="T41" fmla="*/ 37 h 139"/>
              <a:gd name="T42" fmla="*/ 78 w 249"/>
              <a:gd name="T43" fmla="*/ 38 h 139"/>
              <a:gd name="T44" fmla="*/ 56 w 249"/>
              <a:gd name="T45" fmla="*/ 67 h 139"/>
              <a:gd name="T46" fmla="*/ 59 w 249"/>
              <a:gd name="T47" fmla="*/ 100 h 139"/>
              <a:gd name="T48" fmla="*/ 128 w 249"/>
              <a:gd name="T49" fmla="*/ 136 h 139"/>
              <a:gd name="T50" fmla="*/ 128 w 249"/>
              <a:gd name="T51" fmla="*/ 127 h 139"/>
              <a:gd name="T52" fmla="*/ 151 w 249"/>
              <a:gd name="T53" fmla="*/ 125 h 139"/>
              <a:gd name="T54" fmla="*/ 164 w 249"/>
              <a:gd name="T55" fmla="*/ 124 h 139"/>
              <a:gd name="T56" fmla="*/ 176 w 249"/>
              <a:gd name="T57" fmla="*/ 115 h 139"/>
              <a:gd name="T58" fmla="*/ 0 w 249"/>
              <a:gd name="T59" fmla="*/ 63 h 139"/>
              <a:gd name="T60" fmla="*/ 30 w 249"/>
              <a:gd name="T61" fmla="*/ 86 h 139"/>
              <a:gd name="T62" fmla="*/ 40 w 249"/>
              <a:gd name="T63" fmla="*/ 87 h 139"/>
              <a:gd name="T64" fmla="*/ 83 w 249"/>
              <a:gd name="T65" fmla="*/ 26 h 139"/>
              <a:gd name="T66" fmla="*/ 63 w 249"/>
              <a:gd name="T67" fmla="*/ 9 h 139"/>
              <a:gd name="T68" fmla="*/ 212 w 249"/>
              <a:gd name="T69" fmla="*/ 2 h 139"/>
              <a:gd name="T70" fmla="*/ 174 w 249"/>
              <a:gd name="T71" fmla="*/ 32 h 139"/>
              <a:gd name="T72" fmla="*/ 206 w 249"/>
              <a:gd name="T73" fmla="*/ 84 h 139"/>
              <a:gd name="T74" fmla="*/ 211 w 249"/>
              <a:gd name="T75" fmla="*/ 84 h 139"/>
              <a:gd name="T76" fmla="*/ 249 w 249"/>
              <a:gd name="T77" fmla="*/ 6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9" h="139">
                <a:moveTo>
                  <a:pt x="175" y="31"/>
                </a:moveTo>
                <a:cubicBezTo>
                  <a:pt x="180" y="39"/>
                  <a:pt x="184" y="48"/>
                  <a:pt x="189" y="56"/>
                </a:cubicBezTo>
                <a:cubicBezTo>
                  <a:pt x="194" y="64"/>
                  <a:pt x="199" y="72"/>
                  <a:pt x="204" y="80"/>
                </a:cubicBezTo>
                <a:cubicBezTo>
                  <a:pt x="200" y="82"/>
                  <a:pt x="196" y="85"/>
                  <a:pt x="192" y="87"/>
                </a:cubicBezTo>
                <a:cubicBezTo>
                  <a:pt x="189" y="90"/>
                  <a:pt x="187" y="94"/>
                  <a:pt x="185" y="97"/>
                </a:cubicBezTo>
                <a:cubicBezTo>
                  <a:pt x="182" y="102"/>
                  <a:pt x="178" y="99"/>
                  <a:pt x="175" y="96"/>
                </a:cubicBezTo>
                <a:cubicBezTo>
                  <a:pt x="171" y="93"/>
                  <a:pt x="167" y="90"/>
                  <a:pt x="163" y="86"/>
                </a:cubicBezTo>
                <a:cubicBezTo>
                  <a:pt x="156" y="81"/>
                  <a:pt x="149" y="75"/>
                  <a:pt x="141" y="70"/>
                </a:cubicBezTo>
                <a:cubicBezTo>
                  <a:pt x="135" y="65"/>
                  <a:pt x="127" y="61"/>
                  <a:pt x="119" y="62"/>
                </a:cubicBezTo>
                <a:cubicBezTo>
                  <a:pt x="110" y="63"/>
                  <a:pt x="103" y="70"/>
                  <a:pt x="95" y="72"/>
                </a:cubicBezTo>
                <a:cubicBezTo>
                  <a:pt x="89" y="73"/>
                  <a:pt x="80" y="72"/>
                  <a:pt x="78" y="64"/>
                </a:cubicBezTo>
                <a:cubicBezTo>
                  <a:pt x="77" y="56"/>
                  <a:pt x="88" y="52"/>
                  <a:pt x="94" y="48"/>
                </a:cubicBezTo>
                <a:cubicBezTo>
                  <a:pt x="102" y="44"/>
                  <a:pt x="110" y="40"/>
                  <a:pt x="119" y="38"/>
                </a:cubicBezTo>
                <a:cubicBezTo>
                  <a:pt x="137" y="32"/>
                  <a:pt x="156" y="26"/>
                  <a:pt x="174" y="32"/>
                </a:cubicBezTo>
                <a:cubicBezTo>
                  <a:pt x="174" y="32"/>
                  <a:pt x="174" y="31"/>
                  <a:pt x="175" y="31"/>
                </a:cubicBezTo>
                <a:close/>
                <a:moveTo>
                  <a:pt x="62" y="114"/>
                </a:moveTo>
                <a:cubicBezTo>
                  <a:pt x="69" y="115"/>
                  <a:pt x="73" y="108"/>
                  <a:pt x="77" y="103"/>
                </a:cubicBezTo>
                <a:cubicBezTo>
                  <a:pt x="79" y="100"/>
                  <a:pt x="81" y="97"/>
                  <a:pt x="80" y="94"/>
                </a:cubicBezTo>
                <a:cubicBezTo>
                  <a:pt x="79" y="91"/>
                  <a:pt x="76" y="90"/>
                  <a:pt x="73" y="90"/>
                </a:cubicBezTo>
                <a:cubicBezTo>
                  <a:pt x="68" y="90"/>
                  <a:pt x="61" y="96"/>
                  <a:pt x="59" y="100"/>
                </a:cubicBezTo>
                <a:cubicBezTo>
                  <a:pt x="56" y="105"/>
                  <a:pt x="55" y="113"/>
                  <a:pt x="62" y="114"/>
                </a:cubicBezTo>
                <a:close/>
                <a:moveTo>
                  <a:pt x="71" y="109"/>
                </a:moveTo>
                <a:cubicBezTo>
                  <a:pt x="68" y="112"/>
                  <a:pt x="65" y="115"/>
                  <a:pt x="66" y="120"/>
                </a:cubicBezTo>
                <a:cubicBezTo>
                  <a:pt x="67" y="124"/>
                  <a:pt x="71" y="126"/>
                  <a:pt x="75" y="126"/>
                </a:cubicBezTo>
                <a:cubicBezTo>
                  <a:pt x="82" y="124"/>
                  <a:pt x="88" y="115"/>
                  <a:pt x="92" y="109"/>
                </a:cubicBezTo>
                <a:cubicBezTo>
                  <a:pt x="95" y="107"/>
                  <a:pt x="98" y="103"/>
                  <a:pt x="98" y="99"/>
                </a:cubicBezTo>
                <a:cubicBezTo>
                  <a:pt x="97" y="96"/>
                  <a:pt x="95" y="93"/>
                  <a:pt x="91" y="93"/>
                </a:cubicBezTo>
                <a:cubicBezTo>
                  <a:pt x="87" y="93"/>
                  <a:pt x="84" y="95"/>
                  <a:pt x="82" y="98"/>
                </a:cubicBezTo>
                <a:cubicBezTo>
                  <a:pt x="78" y="102"/>
                  <a:pt x="75" y="106"/>
                  <a:pt x="71" y="109"/>
                </a:cubicBezTo>
                <a:close/>
                <a:moveTo>
                  <a:pt x="107" y="102"/>
                </a:moveTo>
                <a:cubicBezTo>
                  <a:pt x="100" y="97"/>
                  <a:pt x="93" y="107"/>
                  <a:pt x="89" y="112"/>
                </a:cubicBezTo>
                <a:cubicBezTo>
                  <a:pt x="86" y="116"/>
                  <a:pt x="75" y="126"/>
                  <a:pt x="83" y="131"/>
                </a:cubicBezTo>
                <a:cubicBezTo>
                  <a:pt x="90" y="135"/>
                  <a:pt x="98" y="125"/>
                  <a:pt x="102" y="120"/>
                </a:cubicBezTo>
                <a:cubicBezTo>
                  <a:pt x="106" y="116"/>
                  <a:pt x="114" y="107"/>
                  <a:pt x="107" y="102"/>
                </a:cubicBezTo>
                <a:close/>
                <a:moveTo>
                  <a:pt x="96" y="126"/>
                </a:moveTo>
                <a:cubicBezTo>
                  <a:pt x="94" y="129"/>
                  <a:pt x="93" y="131"/>
                  <a:pt x="94" y="134"/>
                </a:cubicBezTo>
                <a:cubicBezTo>
                  <a:pt x="95" y="137"/>
                  <a:pt x="98" y="138"/>
                  <a:pt x="101" y="138"/>
                </a:cubicBezTo>
                <a:cubicBezTo>
                  <a:pt x="107" y="137"/>
                  <a:pt x="113" y="131"/>
                  <a:pt x="116" y="126"/>
                </a:cubicBezTo>
                <a:cubicBezTo>
                  <a:pt x="119" y="120"/>
                  <a:pt x="117" y="113"/>
                  <a:pt x="110" y="114"/>
                </a:cubicBezTo>
                <a:cubicBezTo>
                  <a:pt x="104" y="115"/>
                  <a:pt x="100" y="122"/>
                  <a:pt x="96" y="126"/>
                </a:cubicBezTo>
                <a:close/>
                <a:moveTo>
                  <a:pt x="105" y="43"/>
                </a:moveTo>
                <a:cubicBezTo>
                  <a:pt x="102" y="41"/>
                  <a:pt x="98" y="39"/>
                  <a:pt x="95" y="37"/>
                </a:cubicBezTo>
                <a:cubicBezTo>
                  <a:pt x="92" y="36"/>
                  <a:pt x="87" y="33"/>
                  <a:pt x="83" y="34"/>
                </a:cubicBezTo>
                <a:cubicBezTo>
                  <a:pt x="81" y="34"/>
                  <a:pt x="79" y="36"/>
                  <a:pt x="78" y="38"/>
                </a:cubicBezTo>
                <a:cubicBezTo>
                  <a:pt x="75" y="42"/>
                  <a:pt x="73" y="45"/>
                  <a:pt x="71" y="48"/>
                </a:cubicBezTo>
                <a:cubicBezTo>
                  <a:pt x="66" y="55"/>
                  <a:pt x="61" y="60"/>
                  <a:pt x="56" y="67"/>
                </a:cubicBezTo>
                <a:cubicBezTo>
                  <a:pt x="51" y="73"/>
                  <a:pt x="46" y="80"/>
                  <a:pt x="40" y="87"/>
                </a:cubicBezTo>
                <a:cubicBezTo>
                  <a:pt x="46" y="92"/>
                  <a:pt x="52" y="96"/>
                  <a:pt x="59" y="100"/>
                </a:cubicBezTo>
                <a:moveTo>
                  <a:pt x="110" y="133"/>
                </a:moveTo>
                <a:cubicBezTo>
                  <a:pt x="115" y="136"/>
                  <a:pt x="122" y="137"/>
                  <a:pt x="128" y="136"/>
                </a:cubicBezTo>
                <a:cubicBezTo>
                  <a:pt x="130" y="136"/>
                  <a:pt x="134" y="135"/>
                  <a:pt x="133" y="132"/>
                </a:cubicBezTo>
                <a:cubicBezTo>
                  <a:pt x="133" y="130"/>
                  <a:pt x="129" y="129"/>
                  <a:pt x="128" y="127"/>
                </a:cubicBezTo>
                <a:cubicBezTo>
                  <a:pt x="133" y="132"/>
                  <a:pt x="140" y="139"/>
                  <a:pt x="148" y="134"/>
                </a:cubicBezTo>
                <a:cubicBezTo>
                  <a:pt x="151" y="132"/>
                  <a:pt x="152" y="128"/>
                  <a:pt x="151" y="125"/>
                </a:cubicBezTo>
                <a:cubicBezTo>
                  <a:pt x="150" y="121"/>
                  <a:pt x="146" y="119"/>
                  <a:pt x="143" y="116"/>
                </a:cubicBezTo>
                <a:cubicBezTo>
                  <a:pt x="148" y="122"/>
                  <a:pt x="156" y="130"/>
                  <a:pt x="164" y="124"/>
                </a:cubicBezTo>
                <a:cubicBezTo>
                  <a:pt x="172" y="119"/>
                  <a:pt x="164" y="110"/>
                  <a:pt x="159" y="106"/>
                </a:cubicBezTo>
                <a:cubicBezTo>
                  <a:pt x="163" y="111"/>
                  <a:pt x="168" y="117"/>
                  <a:pt x="176" y="115"/>
                </a:cubicBezTo>
                <a:cubicBezTo>
                  <a:pt x="183" y="113"/>
                  <a:pt x="184" y="105"/>
                  <a:pt x="181" y="100"/>
                </a:cubicBezTo>
                <a:moveTo>
                  <a:pt x="0" y="63"/>
                </a:moveTo>
                <a:cubicBezTo>
                  <a:pt x="7" y="68"/>
                  <a:pt x="14" y="73"/>
                  <a:pt x="21" y="78"/>
                </a:cubicBezTo>
                <a:cubicBezTo>
                  <a:pt x="24" y="81"/>
                  <a:pt x="27" y="84"/>
                  <a:pt x="30" y="86"/>
                </a:cubicBezTo>
                <a:cubicBezTo>
                  <a:pt x="31" y="87"/>
                  <a:pt x="34" y="90"/>
                  <a:pt x="35" y="91"/>
                </a:cubicBezTo>
                <a:cubicBezTo>
                  <a:pt x="37" y="91"/>
                  <a:pt x="39" y="88"/>
                  <a:pt x="40" y="87"/>
                </a:cubicBezTo>
                <a:moveTo>
                  <a:pt x="80" y="35"/>
                </a:moveTo>
                <a:cubicBezTo>
                  <a:pt x="84" y="32"/>
                  <a:pt x="87" y="29"/>
                  <a:pt x="83" y="26"/>
                </a:cubicBezTo>
                <a:cubicBezTo>
                  <a:pt x="80" y="23"/>
                  <a:pt x="77" y="20"/>
                  <a:pt x="74" y="18"/>
                </a:cubicBezTo>
                <a:cubicBezTo>
                  <a:pt x="70" y="15"/>
                  <a:pt x="66" y="12"/>
                  <a:pt x="63" y="9"/>
                </a:cubicBezTo>
                <a:cubicBezTo>
                  <a:pt x="59" y="6"/>
                  <a:pt x="55" y="3"/>
                  <a:pt x="51" y="0"/>
                </a:cubicBezTo>
                <a:moveTo>
                  <a:pt x="212" y="2"/>
                </a:moveTo>
                <a:cubicBezTo>
                  <a:pt x="198" y="9"/>
                  <a:pt x="183" y="16"/>
                  <a:pt x="169" y="23"/>
                </a:cubicBezTo>
                <a:cubicBezTo>
                  <a:pt x="171" y="26"/>
                  <a:pt x="173" y="29"/>
                  <a:pt x="174" y="32"/>
                </a:cubicBezTo>
                <a:moveTo>
                  <a:pt x="203" y="79"/>
                </a:moveTo>
                <a:cubicBezTo>
                  <a:pt x="204" y="81"/>
                  <a:pt x="205" y="83"/>
                  <a:pt x="206" y="84"/>
                </a:cubicBezTo>
                <a:cubicBezTo>
                  <a:pt x="207" y="85"/>
                  <a:pt x="206" y="86"/>
                  <a:pt x="208" y="86"/>
                </a:cubicBezTo>
                <a:cubicBezTo>
                  <a:pt x="209" y="86"/>
                  <a:pt x="210" y="85"/>
                  <a:pt x="211" y="84"/>
                </a:cubicBezTo>
                <a:cubicBezTo>
                  <a:pt x="216" y="82"/>
                  <a:pt x="220" y="81"/>
                  <a:pt x="224" y="79"/>
                </a:cubicBezTo>
                <a:cubicBezTo>
                  <a:pt x="232" y="75"/>
                  <a:pt x="241" y="71"/>
                  <a:pt x="249" y="67"/>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6" name="Rectangle 26"/>
          <p:cNvSpPr>
            <a:spLocks noChangeArrowheads="1"/>
          </p:cNvSpPr>
          <p:nvPr/>
        </p:nvSpPr>
        <p:spPr bwMode="auto">
          <a:xfrm>
            <a:off x="2259126" y="106449"/>
            <a:ext cx="6110647"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3150" b="1" dirty="0">
                <a:solidFill>
                  <a:schemeClr val="tx1">
                    <a:lumMod val="75000"/>
                  </a:schemeClr>
                </a:solidFill>
                <a:latin typeface="Amatic" panose="02000803000000000000" pitchFamily="2" charset="0"/>
              </a:rPr>
              <a:t>Uma Lei Nova ou uma lei que Inova?</a:t>
            </a:r>
            <a:endParaRPr lang="ru-RU" altLang="ru-RU" sz="1350" dirty="0">
              <a:solidFill>
                <a:schemeClr val="tx1">
                  <a:lumMod val="75000"/>
                </a:schemeClr>
              </a:solidFill>
            </a:endParaRPr>
          </a:p>
        </p:txBody>
      </p:sp>
      <p:sp>
        <p:nvSpPr>
          <p:cNvPr id="27" name="Freeform 27"/>
          <p:cNvSpPr>
            <a:spLocks/>
          </p:cNvSpPr>
          <p:nvPr/>
        </p:nvSpPr>
        <p:spPr bwMode="auto">
          <a:xfrm>
            <a:off x="2837044" y="733912"/>
            <a:ext cx="2953182" cy="46109"/>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Tree>
    <p:extLst>
      <p:ext uri="{BB962C8B-B14F-4D97-AF65-F5344CB8AC3E}">
        <p14:creationId xmlns:p14="http://schemas.microsoft.com/office/powerpoint/2010/main" val="29214091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3" fill="hold" nodeType="withEffect" p14:presetBounceEnd="67000">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14:bounceEnd="67000">
                                          <p:cBhvr additive="base">
                                            <p:cTn id="17" dur="1000" fill="hold"/>
                                            <p:tgtEl>
                                              <p:spTgt spid="28"/>
                                            </p:tgtEl>
                                            <p:attrNameLst>
                                              <p:attrName>ppt_x</p:attrName>
                                            </p:attrNameLst>
                                          </p:cBhvr>
                                          <p:tavLst>
                                            <p:tav tm="0">
                                              <p:val>
                                                <p:strVal val="1+#ppt_w/2"/>
                                              </p:val>
                                            </p:tav>
                                            <p:tav tm="100000">
                                              <p:val>
                                                <p:strVal val="#ppt_x"/>
                                              </p:val>
                                            </p:tav>
                                          </p:tavLst>
                                        </p:anim>
                                        <p:anim calcmode="lin" valueType="num" p14:bounceEnd="67000">
                                          <p:cBhvr additive="base">
                                            <p:cTn id="18" dur="1000" fill="hold"/>
                                            <p:tgtEl>
                                              <p:spTgt spid="28"/>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14:presetBounceEnd="67000">
                                      <p:stCondLst>
                                        <p:cond delay="200"/>
                                      </p:stCondLst>
                                      <p:childTnLst>
                                        <p:set>
                                          <p:cBhvr>
                                            <p:cTn id="20" dur="1" fill="hold">
                                              <p:stCondLst>
                                                <p:cond delay="0"/>
                                              </p:stCondLst>
                                            </p:cTn>
                                            <p:tgtEl>
                                              <p:spTgt spid="18"/>
                                            </p:tgtEl>
                                            <p:attrNameLst>
                                              <p:attrName>style.visibility</p:attrName>
                                            </p:attrNameLst>
                                          </p:cBhvr>
                                          <p:to>
                                            <p:strVal val="visible"/>
                                          </p:to>
                                        </p:set>
                                        <p:anim calcmode="lin" valueType="num" p14:bounceEnd="67000">
                                          <p:cBhvr additive="base">
                                            <p:cTn id="21" dur="1000" fill="hold"/>
                                            <p:tgtEl>
                                              <p:spTgt spid="18"/>
                                            </p:tgtEl>
                                            <p:attrNameLst>
                                              <p:attrName>ppt_x</p:attrName>
                                            </p:attrNameLst>
                                          </p:cBhvr>
                                          <p:tavLst>
                                            <p:tav tm="0">
                                              <p:val>
                                                <p:strVal val="0-#ppt_w/2"/>
                                              </p:val>
                                            </p:tav>
                                            <p:tav tm="100000">
                                              <p:val>
                                                <p:strVal val="#ppt_x"/>
                                              </p:val>
                                            </p:tav>
                                          </p:tavLst>
                                        </p:anim>
                                        <p:anim calcmode="lin" valueType="num" p14:bounceEnd="67000">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67000">
                                      <p:stCondLst>
                                        <p:cond delay="400"/>
                                      </p:stCondLst>
                                      <p:childTnLst>
                                        <p:set>
                                          <p:cBhvr>
                                            <p:cTn id="24" dur="1" fill="hold">
                                              <p:stCondLst>
                                                <p:cond delay="0"/>
                                              </p:stCondLst>
                                            </p:cTn>
                                            <p:tgtEl>
                                              <p:spTgt spid="17"/>
                                            </p:tgtEl>
                                            <p:attrNameLst>
                                              <p:attrName>style.visibility</p:attrName>
                                            </p:attrNameLst>
                                          </p:cBhvr>
                                          <p:to>
                                            <p:strVal val="visible"/>
                                          </p:to>
                                        </p:set>
                                        <p:anim calcmode="lin" valueType="num" p14:bounceEnd="67000">
                                          <p:cBhvr additive="base">
                                            <p:cTn id="25" dur="1000" fill="hold"/>
                                            <p:tgtEl>
                                              <p:spTgt spid="17"/>
                                            </p:tgtEl>
                                            <p:attrNameLst>
                                              <p:attrName>ppt_x</p:attrName>
                                            </p:attrNameLst>
                                          </p:cBhvr>
                                          <p:tavLst>
                                            <p:tav tm="0">
                                              <p:val>
                                                <p:strVal val="0-#ppt_w/2"/>
                                              </p:val>
                                            </p:tav>
                                            <p:tav tm="100000">
                                              <p:val>
                                                <p:strVal val="#ppt_x"/>
                                              </p:val>
                                            </p:tav>
                                          </p:tavLst>
                                        </p:anim>
                                        <p:anim calcmode="lin" valueType="num" p14:bounceEnd="67000">
                                          <p:cBhvr additive="base">
                                            <p:cTn id="26" dur="10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67000">
                                      <p:stCondLst>
                                        <p:cond delay="600"/>
                                      </p:stCondLst>
                                      <p:childTnLst>
                                        <p:set>
                                          <p:cBhvr>
                                            <p:cTn id="28" dur="1" fill="hold">
                                              <p:stCondLst>
                                                <p:cond delay="0"/>
                                              </p:stCondLst>
                                            </p:cTn>
                                            <p:tgtEl>
                                              <p:spTgt spid="16"/>
                                            </p:tgtEl>
                                            <p:attrNameLst>
                                              <p:attrName>style.visibility</p:attrName>
                                            </p:attrNameLst>
                                          </p:cBhvr>
                                          <p:to>
                                            <p:strVal val="visible"/>
                                          </p:to>
                                        </p:set>
                                        <p:anim calcmode="lin" valueType="num" p14:bounceEnd="67000">
                                          <p:cBhvr additive="base">
                                            <p:cTn id="29" dur="1000" fill="hold"/>
                                            <p:tgtEl>
                                              <p:spTgt spid="16"/>
                                            </p:tgtEl>
                                            <p:attrNameLst>
                                              <p:attrName>ppt_x</p:attrName>
                                            </p:attrNameLst>
                                          </p:cBhvr>
                                          <p:tavLst>
                                            <p:tav tm="0">
                                              <p:val>
                                                <p:strVal val="0-#ppt_w/2"/>
                                              </p:val>
                                            </p:tav>
                                            <p:tav tm="100000">
                                              <p:val>
                                                <p:strVal val="#ppt_x"/>
                                              </p:val>
                                            </p:tav>
                                          </p:tavLst>
                                        </p:anim>
                                        <p:anim calcmode="lin" valueType="num" p14:bounceEnd="67000">
                                          <p:cBhvr additive="base">
                                            <p:cTn id="3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2" presetClass="entr" presetSubtype="3" fill="hold" nodeType="withEffect">
                                      <p:stCondLst>
                                        <p:cond delay="50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1+#ppt_w/2"/>
                                              </p:val>
                                            </p:tav>
                                            <p:tav tm="100000">
                                              <p:val>
                                                <p:strVal val="#ppt_x"/>
                                              </p:val>
                                            </p:tav>
                                          </p:tavLst>
                                        </p:anim>
                                        <p:anim calcmode="lin" valueType="num">
                                          <p:cBhvr additive="base">
                                            <p:cTn id="18" dur="1000" fill="hold"/>
                                            <p:tgtEl>
                                              <p:spTgt spid="28"/>
                                            </p:tgtEl>
                                            <p:attrNameLst>
                                              <p:attrName>ppt_y</p:attrName>
                                            </p:attrNameLst>
                                          </p:cBhvr>
                                          <p:tavLst>
                                            <p:tav tm="0">
                                              <p:val>
                                                <p:strVal val="0-#ppt_h/2"/>
                                              </p:val>
                                            </p:tav>
                                            <p:tav tm="100000">
                                              <p:val>
                                                <p:strVal val="#ppt_y"/>
                                              </p:val>
                                            </p:tav>
                                          </p:tavLst>
                                        </p:anim>
                                      </p:childTnLst>
                                    </p:cTn>
                                  </p:par>
                                  <p:par>
                                    <p:cTn id="19" presetID="2" presetClass="entr" presetSubtype="8" fill="hold" grpId="0" nodeType="withEffect">
                                      <p:stCondLst>
                                        <p:cond delay="2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fill="hold"/>
                                            <p:tgtEl>
                                              <p:spTgt spid="18"/>
                                            </p:tgtEl>
                                            <p:attrNameLst>
                                              <p:attrName>ppt_x</p:attrName>
                                            </p:attrNameLst>
                                          </p:cBhvr>
                                          <p:tavLst>
                                            <p:tav tm="0">
                                              <p:val>
                                                <p:strVal val="0-#ppt_w/2"/>
                                              </p:val>
                                            </p:tav>
                                            <p:tav tm="100000">
                                              <p:val>
                                                <p:strVal val="#ppt_x"/>
                                              </p:val>
                                            </p:tav>
                                          </p:tavLst>
                                        </p:anim>
                                        <p:anim calcmode="lin" valueType="num">
                                          <p:cBhvr additive="base">
                                            <p:cTn id="22" dur="1000" fill="hold"/>
                                            <p:tgtEl>
                                              <p:spTgt spid="1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40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0-#ppt_w/2"/>
                                              </p:val>
                                            </p:tav>
                                            <p:tav tm="100000">
                                              <p:val>
                                                <p:strVal val="#ppt_x"/>
                                              </p:val>
                                            </p:tav>
                                          </p:tavLst>
                                        </p:anim>
                                        <p:anim calcmode="lin" valueType="num">
                                          <p:cBhvr additive="base">
                                            <p:cTn id="26" dur="10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6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0-#ppt_w/2"/>
                                              </p:val>
                                            </p:tav>
                                            <p:tav tm="100000">
                                              <p:val>
                                                <p:strVal val="#ppt_x"/>
                                              </p:val>
                                            </p:tav>
                                          </p:tavLst>
                                        </p:anim>
                                        <p:anim calcmode="lin" valueType="num">
                                          <p:cBhvr additive="base">
                                            <p:cTn id="30"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6960207" y="2043446"/>
            <a:ext cx="1307306" cy="1140619"/>
            <a:chOff x="9390063" y="3249613"/>
            <a:chExt cx="1743075" cy="1520825"/>
          </a:xfrm>
        </p:grpSpPr>
        <p:sp>
          <p:nvSpPr>
            <p:cNvPr id="7" name="Freeform 7"/>
            <p:cNvSpPr>
              <a:spLocks/>
            </p:cNvSpPr>
            <p:nvPr/>
          </p:nvSpPr>
          <p:spPr bwMode="auto">
            <a:xfrm>
              <a:off x="9390063" y="3249613"/>
              <a:ext cx="1743075" cy="1520825"/>
            </a:xfrm>
            <a:custGeom>
              <a:avLst/>
              <a:gdLst>
                <a:gd name="T0" fmla="*/ 338 w 458"/>
                <a:gd name="T1" fmla="*/ 0 h 399"/>
                <a:gd name="T2" fmla="*/ 120 w 458"/>
                <a:gd name="T3" fmla="*/ 0 h 399"/>
                <a:gd name="T4" fmla="*/ 111 w 458"/>
                <a:gd name="T5" fmla="*/ 6 h 399"/>
                <a:gd name="T6" fmla="*/ 2 w 458"/>
                <a:gd name="T7" fmla="*/ 194 h 399"/>
                <a:gd name="T8" fmla="*/ 2 w 458"/>
                <a:gd name="T9" fmla="*/ 205 h 399"/>
                <a:gd name="T10" fmla="*/ 111 w 458"/>
                <a:gd name="T11" fmla="*/ 394 h 399"/>
                <a:gd name="T12" fmla="*/ 120 w 458"/>
                <a:gd name="T13" fmla="*/ 399 h 399"/>
                <a:gd name="T14" fmla="*/ 338 w 458"/>
                <a:gd name="T15" fmla="*/ 399 h 399"/>
                <a:gd name="T16" fmla="*/ 347 w 458"/>
                <a:gd name="T17" fmla="*/ 394 h 399"/>
                <a:gd name="T18" fmla="*/ 456 w 458"/>
                <a:gd name="T19" fmla="*/ 205 h 399"/>
                <a:gd name="T20" fmla="*/ 456 w 458"/>
                <a:gd name="T21" fmla="*/ 194 h 399"/>
                <a:gd name="T22" fmla="*/ 347 w 458"/>
                <a:gd name="T23" fmla="*/ 6 h 399"/>
                <a:gd name="T24" fmla="*/ 338 w 458"/>
                <a:gd name="T2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8" h="399">
                  <a:moveTo>
                    <a:pt x="338" y="0"/>
                  </a:moveTo>
                  <a:cubicBezTo>
                    <a:pt x="120" y="0"/>
                    <a:pt x="120" y="0"/>
                    <a:pt x="120" y="0"/>
                  </a:cubicBezTo>
                  <a:cubicBezTo>
                    <a:pt x="116" y="0"/>
                    <a:pt x="113" y="2"/>
                    <a:pt x="111" y="6"/>
                  </a:cubicBezTo>
                  <a:cubicBezTo>
                    <a:pt x="2" y="194"/>
                    <a:pt x="2" y="194"/>
                    <a:pt x="2" y="194"/>
                  </a:cubicBezTo>
                  <a:cubicBezTo>
                    <a:pt x="0" y="198"/>
                    <a:pt x="0" y="202"/>
                    <a:pt x="2" y="205"/>
                  </a:cubicBezTo>
                  <a:cubicBezTo>
                    <a:pt x="111" y="394"/>
                    <a:pt x="111" y="394"/>
                    <a:pt x="111" y="394"/>
                  </a:cubicBezTo>
                  <a:cubicBezTo>
                    <a:pt x="113" y="397"/>
                    <a:pt x="116" y="399"/>
                    <a:pt x="120" y="399"/>
                  </a:cubicBezTo>
                  <a:cubicBezTo>
                    <a:pt x="338" y="399"/>
                    <a:pt x="338" y="399"/>
                    <a:pt x="338" y="399"/>
                  </a:cubicBezTo>
                  <a:cubicBezTo>
                    <a:pt x="342" y="399"/>
                    <a:pt x="345" y="397"/>
                    <a:pt x="347" y="394"/>
                  </a:cubicBezTo>
                  <a:cubicBezTo>
                    <a:pt x="456" y="205"/>
                    <a:pt x="456" y="205"/>
                    <a:pt x="456" y="205"/>
                  </a:cubicBezTo>
                  <a:cubicBezTo>
                    <a:pt x="458" y="202"/>
                    <a:pt x="458" y="198"/>
                    <a:pt x="456" y="194"/>
                  </a:cubicBezTo>
                  <a:cubicBezTo>
                    <a:pt x="347" y="6"/>
                    <a:pt x="347" y="6"/>
                    <a:pt x="347" y="6"/>
                  </a:cubicBezTo>
                  <a:cubicBezTo>
                    <a:pt x="345" y="2"/>
                    <a:pt x="342" y="0"/>
                    <a:pt x="338" y="0"/>
                  </a:cubicBezTo>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8" name="Freeform 8"/>
            <p:cNvSpPr>
              <a:spLocks/>
            </p:cNvSpPr>
            <p:nvPr/>
          </p:nvSpPr>
          <p:spPr bwMode="auto">
            <a:xfrm>
              <a:off x="9690100" y="3513138"/>
              <a:ext cx="1143000" cy="993775"/>
            </a:xfrm>
            <a:custGeom>
              <a:avLst/>
              <a:gdLst>
                <a:gd name="T0" fmla="*/ 71 w 300"/>
                <a:gd name="T1" fmla="*/ 256 h 261"/>
                <a:gd name="T2" fmla="*/ 2 w 300"/>
                <a:gd name="T3" fmla="*/ 136 h 261"/>
                <a:gd name="T4" fmla="*/ 2 w 300"/>
                <a:gd name="T5" fmla="*/ 126 h 261"/>
                <a:gd name="T6" fmla="*/ 71 w 300"/>
                <a:gd name="T7" fmla="*/ 5 h 261"/>
                <a:gd name="T8" fmla="*/ 80 w 300"/>
                <a:gd name="T9" fmla="*/ 0 h 261"/>
                <a:gd name="T10" fmla="*/ 219 w 300"/>
                <a:gd name="T11" fmla="*/ 0 h 261"/>
                <a:gd name="T12" fmla="*/ 228 w 300"/>
                <a:gd name="T13" fmla="*/ 5 h 261"/>
                <a:gd name="T14" fmla="*/ 298 w 300"/>
                <a:gd name="T15" fmla="*/ 126 h 261"/>
                <a:gd name="T16" fmla="*/ 298 w 300"/>
                <a:gd name="T17" fmla="*/ 136 h 261"/>
                <a:gd name="T18" fmla="*/ 228 w 300"/>
                <a:gd name="T19" fmla="*/ 256 h 261"/>
                <a:gd name="T20" fmla="*/ 219 w 300"/>
                <a:gd name="T21" fmla="*/ 261 h 261"/>
                <a:gd name="T22" fmla="*/ 80 w 300"/>
                <a:gd name="T23" fmla="*/ 261 h 261"/>
                <a:gd name="T24" fmla="*/ 71 w 300"/>
                <a:gd name="T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261">
                  <a:moveTo>
                    <a:pt x="71" y="256"/>
                  </a:moveTo>
                  <a:cubicBezTo>
                    <a:pt x="2" y="136"/>
                    <a:pt x="2" y="136"/>
                    <a:pt x="2" y="136"/>
                  </a:cubicBezTo>
                  <a:cubicBezTo>
                    <a:pt x="0" y="133"/>
                    <a:pt x="0" y="129"/>
                    <a:pt x="2" y="126"/>
                  </a:cubicBezTo>
                  <a:cubicBezTo>
                    <a:pt x="71" y="5"/>
                    <a:pt x="71" y="5"/>
                    <a:pt x="71" y="5"/>
                  </a:cubicBezTo>
                  <a:cubicBezTo>
                    <a:pt x="73" y="2"/>
                    <a:pt x="77" y="0"/>
                    <a:pt x="80" y="0"/>
                  </a:cubicBezTo>
                  <a:cubicBezTo>
                    <a:pt x="219" y="0"/>
                    <a:pt x="219" y="0"/>
                    <a:pt x="219" y="0"/>
                  </a:cubicBezTo>
                  <a:cubicBezTo>
                    <a:pt x="223" y="0"/>
                    <a:pt x="226" y="2"/>
                    <a:pt x="228" y="5"/>
                  </a:cubicBezTo>
                  <a:cubicBezTo>
                    <a:pt x="298" y="126"/>
                    <a:pt x="298" y="126"/>
                    <a:pt x="298" y="126"/>
                  </a:cubicBezTo>
                  <a:cubicBezTo>
                    <a:pt x="300" y="129"/>
                    <a:pt x="300" y="133"/>
                    <a:pt x="298" y="136"/>
                  </a:cubicBezTo>
                  <a:cubicBezTo>
                    <a:pt x="228" y="256"/>
                    <a:pt x="228" y="256"/>
                    <a:pt x="228" y="256"/>
                  </a:cubicBezTo>
                  <a:cubicBezTo>
                    <a:pt x="226" y="259"/>
                    <a:pt x="223" y="261"/>
                    <a:pt x="219" y="261"/>
                  </a:cubicBezTo>
                  <a:cubicBezTo>
                    <a:pt x="80" y="261"/>
                    <a:pt x="80" y="261"/>
                    <a:pt x="80" y="261"/>
                  </a:cubicBezTo>
                  <a:cubicBezTo>
                    <a:pt x="77" y="261"/>
                    <a:pt x="73" y="259"/>
                    <a:pt x="71" y="256"/>
                  </a:cubicBezTo>
                  <a:close/>
                </a:path>
              </a:pathLst>
            </a:custGeom>
            <a:solidFill>
              <a:schemeClr val="bg2"/>
            </a:solidFill>
            <a:ln>
              <a:noFill/>
            </a:ln>
            <a:effectLst>
              <a:outerShdw blurRad="177800" dist="63500" dir="2700000" algn="tl" rotWithShape="0">
                <a:prstClr val="black">
                  <a:alpha val="47000"/>
                </a:prstClr>
              </a:outerShdw>
            </a:effec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grpSp>
      <p:grpSp>
        <p:nvGrpSpPr>
          <p:cNvPr id="21" name="Group 20"/>
          <p:cNvGrpSpPr/>
          <p:nvPr/>
        </p:nvGrpSpPr>
        <p:grpSpPr>
          <a:xfrm>
            <a:off x="5897798" y="1449324"/>
            <a:ext cx="1306116" cy="1137047"/>
            <a:chOff x="8002588" y="2457450"/>
            <a:chExt cx="1741488" cy="1516063"/>
          </a:xfrm>
        </p:grpSpPr>
        <p:sp>
          <p:nvSpPr>
            <p:cNvPr id="9" name="Freeform 9"/>
            <p:cNvSpPr>
              <a:spLocks/>
            </p:cNvSpPr>
            <p:nvPr/>
          </p:nvSpPr>
          <p:spPr bwMode="auto">
            <a:xfrm>
              <a:off x="8002588" y="2457450"/>
              <a:ext cx="1741488" cy="1516063"/>
            </a:xfrm>
            <a:custGeom>
              <a:avLst/>
              <a:gdLst>
                <a:gd name="T0" fmla="*/ 338 w 457"/>
                <a:gd name="T1" fmla="*/ 0 h 398"/>
                <a:gd name="T2" fmla="*/ 120 w 457"/>
                <a:gd name="T3" fmla="*/ 0 h 398"/>
                <a:gd name="T4" fmla="*/ 111 w 457"/>
                <a:gd name="T5" fmla="*/ 5 h 398"/>
                <a:gd name="T6" fmla="*/ 2 w 457"/>
                <a:gd name="T7" fmla="*/ 194 h 398"/>
                <a:gd name="T8" fmla="*/ 2 w 457"/>
                <a:gd name="T9" fmla="*/ 204 h 398"/>
                <a:gd name="T10" fmla="*/ 111 w 457"/>
                <a:gd name="T11" fmla="*/ 393 h 398"/>
                <a:gd name="T12" fmla="*/ 120 w 457"/>
                <a:gd name="T13" fmla="*/ 398 h 398"/>
                <a:gd name="T14" fmla="*/ 338 w 457"/>
                <a:gd name="T15" fmla="*/ 398 h 398"/>
                <a:gd name="T16" fmla="*/ 347 w 457"/>
                <a:gd name="T17" fmla="*/ 393 h 398"/>
                <a:gd name="T18" fmla="*/ 456 w 457"/>
                <a:gd name="T19" fmla="*/ 204 h 398"/>
                <a:gd name="T20" fmla="*/ 456 w 457"/>
                <a:gd name="T21" fmla="*/ 194 h 398"/>
                <a:gd name="T22" fmla="*/ 347 w 457"/>
                <a:gd name="T23" fmla="*/ 5 h 398"/>
                <a:gd name="T24" fmla="*/ 338 w 457"/>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398">
                  <a:moveTo>
                    <a:pt x="338" y="0"/>
                  </a:moveTo>
                  <a:cubicBezTo>
                    <a:pt x="120" y="0"/>
                    <a:pt x="120" y="0"/>
                    <a:pt x="120" y="0"/>
                  </a:cubicBezTo>
                  <a:cubicBezTo>
                    <a:pt x="116" y="0"/>
                    <a:pt x="112" y="2"/>
                    <a:pt x="111" y="5"/>
                  </a:cubicBezTo>
                  <a:cubicBezTo>
                    <a:pt x="2" y="194"/>
                    <a:pt x="2" y="194"/>
                    <a:pt x="2" y="194"/>
                  </a:cubicBezTo>
                  <a:cubicBezTo>
                    <a:pt x="0" y="197"/>
                    <a:pt x="0" y="201"/>
                    <a:pt x="2" y="204"/>
                  </a:cubicBezTo>
                  <a:cubicBezTo>
                    <a:pt x="111" y="393"/>
                    <a:pt x="111" y="393"/>
                    <a:pt x="111" y="393"/>
                  </a:cubicBezTo>
                  <a:cubicBezTo>
                    <a:pt x="112" y="396"/>
                    <a:pt x="116" y="398"/>
                    <a:pt x="120" y="398"/>
                  </a:cubicBezTo>
                  <a:cubicBezTo>
                    <a:pt x="338" y="398"/>
                    <a:pt x="338" y="398"/>
                    <a:pt x="338" y="398"/>
                  </a:cubicBezTo>
                  <a:cubicBezTo>
                    <a:pt x="341" y="398"/>
                    <a:pt x="345" y="396"/>
                    <a:pt x="347" y="393"/>
                  </a:cubicBezTo>
                  <a:cubicBezTo>
                    <a:pt x="456" y="204"/>
                    <a:pt x="456" y="204"/>
                    <a:pt x="456" y="204"/>
                  </a:cubicBezTo>
                  <a:cubicBezTo>
                    <a:pt x="457" y="201"/>
                    <a:pt x="457" y="197"/>
                    <a:pt x="456" y="194"/>
                  </a:cubicBezTo>
                  <a:cubicBezTo>
                    <a:pt x="347" y="5"/>
                    <a:pt x="347" y="5"/>
                    <a:pt x="347" y="5"/>
                  </a:cubicBezTo>
                  <a:cubicBezTo>
                    <a:pt x="345" y="2"/>
                    <a:pt x="341" y="0"/>
                    <a:pt x="338" y="0"/>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10" name="Freeform 10"/>
            <p:cNvSpPr>
              <a:spLocks/>
            </p:cNvSpPr>
            <p:nvPr/>
          </p:nvSpPr>
          <p:spPr bwMode="auto">
            <a:xfrm>
              <a:off x="8304213" y="2716213"/>
              <a:ext cx="1138238" cy="998538"/>
            </a:xfrm>
            <a:custGeom>
              <a:avLst/>
              <a:gdLst>
                <a:gd name="T0" fmla="*/ 71 w 299"/>
                <a:gd name="T1" fmla="*/ 257 h 262"/>
                <a:gd name="T2" fmla="*/ 2 w 299"/>
                <a:gd name="T3" fmla="*/ 136 h 262"/>
                <a:gd name="T4" fmla="*/ 2 w 299"/>
                <a:gd name="T5" fmla="*/ 126 h 262"/>
                <a:gd name="T6" fmla="*/ 71 w 299"/>
                <a:gd name="T7" fmla="*/ 5 h 262"/>
                <a:gd name="T8" fmla="*/ 80 w 299"/>
                <a:gd name="T9" fmla="*/ 0 h 262"/>
                <a:gd name="T10" fmla="*/ 219 w 299"/>
                <a:gd name="T11" fmla="*/ 0 h 262"/>
                <a:gd name="T12" fmla="*/ 228 w 299"/>
                <a:gd name="T13" fmla="*/ 5 h 262"/>
                <a:gd name="T14" fmla="*/ 298 w 299"/>
                <a:gd name="T15" fmla="*/ 126 h 262"/>
                <a:gd name="T16" fmla="*/ 298 w 299"/>
                <a:gd name="T17" fmla="*/ 136 h 262"/>
                <a:gd name="T18" fmla="*/ 228 w 299"/>
                <a:gd name="T19" fmla="*/ 257 h 262"/>
                <a:gd name="T20" fmla="*/ 219 w 299"/>
                <a:gd name="T21" fmla="*/ 262 h 262"/>
                <a:gd name="T22" fmla="*/ 80 w 299"/>
                <a:gd name="T23" fmla="*/ 262 h 262"/>
                <a:gd name="T24" fmla="*/ 71 w 299"/>
                <a:gd name="T25" fmla="*/ 25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262">
                  <a:moveTo>
                    <a:pt x="71" y="257"/>
                  </a:moveTo>
                  <a:cubicBezTo>
                    <a:pt x="2" y="136"/>
                    <a:pt x="2" y="136"/>
                    <a:pt x="2" y="136"/>
                  </a:cubicBezTo>
                  <a:cubicBezTo>
                    <a:pt x="0" y="133"/>
                    <a:pt x="0" y="129"/>
                    <a:pt x="2" y="126"/>
                  </a:cubicBezTo>
                  <a:cubicBezTo>
                    <a:pt x="71" y="5"/>
                    <a:pt x="71" y="5"/>
                    <a:pt x="71" y="5"/>
                  </a:cubicBezTo>
                  <a:cubicBezTo>
                    <a:pt x="73" y="2"/>
                    <a:pt x="76" y="0"/>
                    <a:pt x="80" y="0"/>
                  </a:cubicBezTo>
                  <a:cubicBezTo>
                    <a:pt x="219" y="0"/>
                    <a:pt x="219" y="0"/>
                    <a:pt x="219" y="0"/>
                  </a:cubicBezTo>
                  <a:cubicBezTo>
                    <a:pt x="223" y="0"/>
                    <a:pt x="226" y="2"/>
                    <a:pt x="228" y="5"/>
                  </a:cubicBezTo>
                  <a:cubicBezTo>
                    <a:pt x="298" y="126"/>
                    <a:pt x="298" y="126"/>
                    <a:pt x="298" y="126"/>
                  </a:cubicBezTo>
                  <a:cubicBezTo>
                    <a:pt x="299" y="129"/>
                    <a:pt x="299" y="133"/>
                    <a:pt x="298" y="136"/>
                  </a:cubicBezTo>
                  <a:cubicBezTo>
                    <a:pt x="228" y="257"/>
                    <a:pt x="228" y="257"/>
                    <a:pt x="228" y="257"/>
                  </a:cubicBezTo>
                  <a:cubicBezTo>
                    <a:pt x="226" y="260"/>
                    <a:pt x="223" y="262"/>
                    <a:pt x="219" y="262"/>
                  </a:cubicBezTo>
                  <a:cubicBezTo>
                    <a:pt x="80" y="262"/>
                    <a:pt x="80" y="262"/>
                    <a:pt x="80" y="262"/>
                  </a:cubicBezTo>
                  <a:cubicBezTo>
                    <a:pt x="76" y="262"/>
                    <a:pt x="73" y="260"/>
                    <a:pt x="71" y="257"/>
                  </a:cubicBezTo>
                  <a:close/>
                </a:path>
              </a:pathLst>
            </a:custGeom>
            <a:solidFill>
              <a:schemeClr val="bg2"/>
            </a:solidFill>
            <a:ln>
              <a:noFill/>
            </a:ln>
            <a:effectLst>
              <a:outerShdw blurRad="177800" dist="63500" dir="2700000" algn="tl" rotWithShape="0">
                <a:prstClr val="black">
                  <a:alpha val="47000"/>
                </a:prstClr>
              </a:outerShdw>
            </a:effec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grpSp>
      <p:grpSp>
        <p:nvGrpSpPr>
          <p:cNvPr id="6" name="Group 5"/>
          <p:cNvGrpSpPr/>
          <p:nvPr/>
        </p:nvGrpSpPr>
        <p:grpSpPr>
          <a:xfrm>
            <a:off x="4871851" y="2043446"/>
            <a:ext cx="1308497" cy="1140619"/>
            <a:chOff x="6605588" y="3249613"/>
            <a:chExt cx="1744663" cy="1520825"/>
          </a:xfrm>
        </p:grpSpPr>
        <p:sp>
          <p:nvSpPr>
            <p:cNvPr id="11" name="Freeform 11"/>
            <p:cNvSpPr>
              <a:spLocks/>
            </p:cNvSpPr>
            <p:nvPr/>
          </p:nvSpPr>
          <p:spPr bwMode="auto">
            <a:xfrm>
              <a:off x="6605588" y="3249613"/>
              <a:ext cx="1744663" cy="1520825"/>
            </a:xfrm>
            <a:custGeom>
              <a:avLst/>
              <a:gdLst>
                <a:gd name="T0" fmla="*/ 338 w 458"/>
                <a:gd name="T1" fmla="*/ 0 h 399"/>
                <a:gd name="T2" fmla="*/ 120 w 458"/>
                <a:gd name="T3" fmla="*/ 0 h 399"/>
                <a:gd name="T4" fmla="*/ 111 w 458"/>
                <a:gd name="T5" fmla="*/ 6 h 399"/>
                <a:gd name="T6" fmla="*/ 2 w 458"/>
                <a:gd name="T7" fmla="*/ 194 h 399"/>
                <a:gd name="T8" fmla="*/ 2 w 458"/>
                <a:gd name="T9" fmla="*/ 205 h 399"/>
                <a:gd name="T10" fmla="*/ 111 w 458"/>
                <a:gd name="T11" fmla="*/ 394 h 399"/>
                <a:gd name="T12" fmla="*/ 120 w 458"/>
                <a:gd name="T13" fmla="*/ 399 h 399"/>
                <a:gd name="T14" fmla="*/ 338 w 458"/>
                <a:gd name="T15" fmla="*/ 399 h 399"/>
                <a:gd name="T16" fmla="*/ 347 w 458"/>
                <a:gd name="T17" fmla="*/ 394 h 399"/>
                <a:gd name="T18" fmla="*/ 456 w 458"/>
                <a:gd name="T19" fmla="*/ 205 h 399"/>
                <a:gd name="T20" fmla="*/ 456 w 458"/>
                <a:gd name="T21" fmla="*/ 194 h 399"/>
                <a:gd name="T22" fmla="*/ 347 w 458"/>
                <a:gd name="T23" fmla="*/ 6 h 399"/>
                <a:gd name="T24" fmla="*/ 338 w 458"/>
                <a:gd name="T2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8" h="399">
                  <a:moveTo>
                    <a:pt x="338" y="0"/>
                  </a:moveTo>
                  <a:cubicBezTo>
                    <a:pt x="120" y="0"/>
                    <a:pt x="120" y="0"/>
                    <a:pt x="120" y="0"/>
                  </a:cubicBezTo>
                  <a:cubicBezTo>
                    <a:pt x="116" y="0"/>
                    <a:pt x="113" y="2"/>
                    <a:pt x="111" y="6"/>
                  </a:cubicBezTo>
                  <a:cubicBezTo>
                    <a:pt x="2" y="194"/>
                    <a:pt x="2" y="194"/>
                    <a:pt x="2" y="194"/>
                  </a:cubicBezTo>
                  <a:cubicBezTo>
                    <a:pt x="0" y="198"/>
                    <a:pt x="0" y="202"/>
                    <a:pt x="2" y="205"/>
                  </a:cubicBezTo>
                  <a:cubicBezTo>
                    <a:pt x="111" y="394"/>
                    <a:pt x="111" y="394"/>
                    <a:pt x="111" y="394"/>
                  </a:cubicBezTo>
                  <a:cubicBezTo>
                    <a:pt x="113" y="397"/>
                    <a:pt x="116" y="399"/>
                    <a:pt x="120" y="399"/>
                  </a:cubicBezTo>
                  <a:cubicBezTo>
                    <a:pt x="338" y="399"/>
                    <a:pt x="338" y="399"/>
                    <a:pt x="338" y="399"/>
                  </a:cubicBezTo>
                  <a:cubicBezTo>
                    <a:pt x="342" y="399"/>
                    <a:pt x="345" y="397"/>
                    <a:pt x="347" y="394"/>
                  </a:cubicBezTo>
                  <a:cubicBezTo>
                    <a:pt x="456" y="205"/>
                    <a:pt x="456" y="205"/>
                    <a:pt x="456" y="205"/>
                  </a:cubicBezTo>
                  <a:cubicBezTo>
                    <a:pt x="458" y="202"/>
                    <a:pt x="458" y="198"/>
                    <a:pt x="456" y="194"/>
                  </a:cubicBezTo>
                  <a:cubicBezTo>
                    <a:pt x="347" y="6"/>
                    <a:pt x="347" y="6"/>
                    <a:pt x="347" y="6"/>
                  </a:cubicBezTo>
                  <a:cubicBezTo>
                    <a:pt x="345" y="2"/>
                    <a:pt x="342" y="0"/>
                    <a:pt x="338"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12" name="Freeform 12"/>
            <p:cNvSpPr>
              <a:spLocks/>
            </p:cNvSpPr>
            <p:nvPr/>
          </p:nvSpPr>
          <p:spPr bwMode="auto">
            <a:xfrm>
              <a:off x="6907213" y="3513138"/>
              <a:ext cx="1141413" cy="993775"/>
            </a:xfrm>
            <a:custGeom>
              <a:avLst/>
              <a:gdLst>
                <a:gd name="T0" fmla="*/ 72 w 300"/>
                <a:gd name="T1" fmla="*/ 256 h 261"/>
                <a:gd name="T2" fmla="*/ 2 w 300"/>
                <a:gd name="T3" fmla="*/ 136 h 261"/>
                <a:gd name="T4" fmla="*/ 2 w 300"/>
                <a:gd name="T5" fmla="*/ 126 h 261"/>
                <a:gd name="T6" fmla="*/ 72 w 300"/>
                <a:gd name="T7" fmla="*/ 5 h 261"/>
                <a:gd name="T8" fmla="*/ 80 w 300"/>
                <a:gd name="T9" fmla="*/ 0 h 261"/>
                <a:gd name="T10" fmla="*/ 220 w 300"/>
                <a:gd name="T11" fmla="*/ 0 h 261"/>
                <a:gd name="T12" fmla="*/ 228 w 300"/>
                <a:gd name="T13" fmla="*/ 5 h 261"/>
                <a:gd name="T14" fmla="*/ 298 w 300"/>
                <a:gd name="T15" fmla="*/ 126 h 261"/>
                <a:gd name="T16" fmla="*/ 298 w 300"/>
                <a:gd name="T17" fmla="*/ 136 h 261"/>
                <a:gd name="T18" fmla="*/ 228 w 300"/>
                <a:gd name="T19" fmla="*/ 256 h 261"/>
                <a:gd name="T20" fmla="*/ 220 w 300"/>
                <a:gd name="T21" fmla="*/ 261 h 261"/>
                <a:gd name="T22" fmla="*/ 80 w 300"/>
                <a:gd name="T23" fmla="*/ 261 h 261"/>
                <a:gd name="T24" fmla="*/ 72 w 300"/>
                <a:gd name="T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261">
                  <a:moveTo>
                    <a:pt x="72" y="256"/>
                  </a:moveTo>
                  <a:cubicBezTo>
                    <a:pt x="2" y="136"/>
                    <a:pt x="2" y="136"/>
                    <a:pt x="2" y="136"/>
                  </a:cubicBezTo>
                  <a:cubicBezTo>
                    <a:pt x="0" y="133"/>
                    <a:pt x="0" y="129"/>
                    <a:pt x="2" y="126"/>
                  </a:cubicBezTo>
                  <a:cubicBezTo>
                    <a:pt x="72" y="5"/>
                    <a:pt x="72" y="5"/>
                    <a:pt x="72" y="5"/>
                  </a:cubicBezTo>
                  <a:cubicBezTo>
                    <a:pt x="74" y="2"/>
                    <a:pt x="77" y="0"/>
                    <a:pt x="80" y="0"/>
                  </a:cubicBezTo>
                  <a:cubicBezTo>
                    <a:pt x="220" y="0"/>
                    <a:pt x="220" y="0"/>
                    <a:pt x="220" y="0"/>
                  </a:cubicBezTo>
                  <a:cubicBezTo>
                    <a:pt x="223" y="0"/>
                    <a:pt x="227" y="2"/>
                    <a:pt x="228" y="5"/>
                  </a:cubicBezTo>
                  <a:cubicBezTo>
                    <a:pt x="298" y="126"/>
                    <a:pt x="298" y="126"/>
                    <a:pt x="298" y="126"/>
                  </a:cubicBezTo>
                  <a:cubicBezTo>
                    <a:pt x="300" y="129"/>
                    <a:pt x="300" y="133"/>
                    <a:pt x="298" y="136"/>
                  </a:cubicBezTo>
                  <a:cubicBezTo>
                    <a:pt x="228" y="256"/>
                    <a:pt x="228" y="256"/>
                    <a:pt x="228" y="256"/>
                  </a:cubicBezTo>
                  <a:cubicBezTo>
                    <a:pt x="227" y="259"/>
                    <a:pt x="223" y="261"/>
                    <a:pt x="220" y="261"/>
                  </a:cubicBezTo>
                  <a:cubicBezTo>
                    <a:pt x="80" y="261"/>
                    <a:pt x="80" y="261"/>
                    <a:pt x="80" y="261"/>
                  </a:cubicBezTo>
                  <a:cubicBezTo>
                    <a:pt x="77" y="261"/>
                    <a:pt x="74" y="259"/>
                    <a:pt x="72" y="256"/>
                  </a:cubicBezTo>
                  <a:close/>
                </a:path>
              </a:pathLst>
            </a:custGeom>
            <a:solidFill>
              <a:schemeClr val="bg2"/>
            </a:solidFill>
            <a:ln>
              <a:noFill/>
            </a:ln>
            <a:effectLst>
              <a:outerShdw blurRad="177800" dist="63500" dir="2700000" algn="tl" rotWithShape="0">
                <a:prstClr val="black">
                  <a:alpha val="47000"/>
                </a:prstClr>
              </a:outerShdw>
            </a:effectLst>
          </p:spPr>
          <p:txBody>
            <a:bodyPr vert="horz" wrap="square" lIns="68580" tIns="34290" rIns="68580" bIns="34290" numCol="1" anchor="t" anchorCtr="0" compatLnSpc="1">
              <a:prstTxWarp prst="textNoShape">
                <a:avLst/>
              </a:prstTxWarp>
            </a:bodyPr>
            <a:lstStyle/>
            <a:p>
              <a:endParaRPr lang="ru-RU" sz="1500" dirty="0">
                <a:cs typeface="Aharoni" panose="02010803020104030203" pitchFamily="2" charset="-79"/>
              </a:endParaRPr>
            </a:p>
          </p:txBody>
        </p:sp>
      </p:grpSp>
      <p:grpSp>
        <p:nvGrpSpPr>
          <p:cNvPr id="5" name="Group 4"/>
          <p:cNvGrpSpPr/>
          <p:nvPr/>
        </p:nvGrpSpPr>
        <p:grpSpPr>
          <a:xfrm>
            <a:off x="3832435" y="1449324"/>
            <a:ext cx="1308497" cy="1137047"/>
            <a:chOff x="5219700" y="2457450"/>
            <a:chExt cx="1744663" cy="1516063"/>
          </a:xfrm>
        </p:grpSpPr>
        <p:sp>
          <p:nvSpPr>
            <p:cNvPr id="13" name="Freeform 13"/>
            <p:cNvSpPr>
              <a:spLocks/>
            </p:cNvSpPr>
            <p:nvPr/>
          </p:nvSpPr>
          <p:spPr bwMode="auto">
            <a:xfrm>
              <a:off x="5219700" y="2457450"/>
              <a:ext cx="1744663" cy="1516063"/>
            </a:xfrm>
            <a:custGeom>
              <a:avLst/>
              <a:gdLst>
                <a:gd name="T0" fmla="*/ 338 w 458"/>
                <a:gd name="T1" fmla="*/ 0 h 398"/>
                <a:gd name="T2" fmla="*/ 120 w 458"/>
                <a:gd name="T3" fmla="*/ 0 h 398"/>
                <a:gd name="T4" fmla="*/ 111 w 458"/>
                <a:gd name="T5" fmla="*/ 5 h 398"/>
                <a:gd name="T6" fmla="*/ 2 w 458"/>
                <a:gd name="T7" fmla="*/ 194 h 398"/>
                <a:gd name="T8" fmla="*/ 2 w 458"/>
                <a:gd name="T9" fmla="*/ 204 h 398"/>
                <a:gd name="T10" fmla="*/ 111 w 458"/>
                <a:gd name="T11" fmla="*/ 393 h 398"/>
                <a:gd name="T12" fmla="*/ 120 w 458"/>
                <a:gd name="T13" fmla="*/ 398 h 398"/>
                <a:gd name="T14" fmla="*/ 338 w 458"/>
                <a:gd name="T15" fmla="*/ 398 h 398"/>
                <a:gd name="T16" fmla="*/ 347 w 458"/>
                <a:gd name="T17" fmla="*/ 393 h 398"/>
                <a:gd name="T18" fmla="*/ 456 w 458"/>
                <a:gd name="T19" fmla="*/ 204 h 398"/>
                <a:gd name="T20" fmla="*/ 456 w 458"/>
                <a:gd name="T21" fmla="*/ 194 h 398"/>
                <a:gd name="T22" fmla="*/ 347 w 458"/>
                <a:gd name="T23" fmla="*/ 5 h 398"/>
                <a:gd name="T24" fmla="*/ 338 w 458"/>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8" h="398">
                  <a:moveTo>
                    <a:pt x="338" y="0"/>
                  </a:moveTo>
                  <a:cubicBezTo>
                    <a:pt x="120" y="0"/>
                    <a:pt x="120" y="0"/>
                    <a:pt x="120" y="0"/>
                  </a:cubicBezTo>
                  <a:cubicBezTo>
                    <a:pt x="116" y="0"/>
                    <a:pt x="113" y="2"/>
                    <a:pt x="111" y="5"/>
                  </a:cubicBezTo>
                  <a:cubicBezTo>
                    <a:pt x="2" y="194"/>
                    <a:pt x="2" y="194"/>
                    <a:pt x="2" y="194"/>
                  </a:cubicBezTo>
                  <a:cubicBezTo>
                    <a:pt x="0" y="197"/>
                    <a:pt x="0" y="201"/>
                    <a:pt x="2" y="204"/>
                  </a:cubicBezTo>
                  <a:cubicBezTo>
                    <a:pt x="111" y="393"/>
                    <a:pt x="111" y="393"/>
                    <a:pt x="111" y="393"/>
                  </a:cubicBezTo>
                  <a:cubicBezTo>
                    <a:pt x="113" y="396"/>
                    <a:pt x="116" y="398"/>
                    <a:pt x="120" y="398"/>
                  </a:cubicBezTo>
                  <a:cubicBezTo>
                    <a:pt x="338" y="398"/>
                    <a:pt x="338" y="398"/>
                    <a:pt x="338" y="398"/>
                  </a:cubicBezTo>
                  <a:cubicBezTo>
                    <a:pt x="342" y="398"/>
                    <a:pt x="345" y="396"/>
                    <a:pt x="347" y="393"/>
                  </a:cubicBezTo>
                  <a:cubicBezTo>
                    <a:pt x="456" y="204"/>
                    <a:pt x="456" y="204"/>
                    <a:pt x="456" y="204"/>
                  </a:cubicBezTo>
                  <a:cubicBezTo>
                    <a:pt x="458" y="201"/>
                    <a:pt x="458" y="197"/>
                    <a:pt x="456" y="194"/>
                  </a:cubicBezTo>
                  <a:cubicBezTo>
                    <a:pt x="347" y="5"/>
                    <a:pt x="347" y="5"/>
                    <a:pt x="347" y="5"/>
                  </a:cubicBezTo>
                  <a:cubicBezTo>
                    <a:pt x="345" y="2"/>
                    <a:pt x="342" y="0"/>
                    <a:pt x="338" y="0"/>
                  </a:cubicBezTo>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14" name="Freeform 14"/>
            <p:cNvSpPr>
              <a:spLocks/>
            </p:cNvSpPr>
            <p:nvPr/>
          </p:nvSpPr>
          <p:spPr bwMode="auto">
            <a:xfrm>
              <a:off x="5521325" y="2716213"/>
              <a:ext cx="1141413" cy="998538"/>
            </a:xfrm>
            <a:custGeom>
              <a:avLst/>
              <a:gdLst>
                <a:gd name="T0" fmla="*/ 71 w 300"/>
                <a:gd name="T1" fmla="*/ 257 h 262"/>
                <a:gd name="T2" fmla="*/ 2 w 300"/>
                <a:gd name="T3" fmla="*/ 136 h 262"/>
                <a:gd name="T4" fmla="*/ 2 w 300"/>
                <a:gd name="T5" fmla="*/ 126 h 262"/>
                <a:gd name="T6" fmla="*/ 71 w 300"/>
                <a:gd name="T7" fmla="*/ 5 h 262"/>
                <a:gd name="T8" fmla="*/ 80 w 300"/>
                <a:gd name="T9" fmla="*/ 0 h 262"/>
                <a:gd name="T10" fmla="*/ 220 w 300"/>
                <a:gd name="T11" fmla="*/ 0 h 262"/>
                <a:gd name="T12" fmla="*/ 228 w 300"/>
                <a:gd name="T13" fmla="*/ 5 h 262"/>
                <a:gd name="T14" fmla="*/ 298 w 300"/>
                <a:gd name="T15" fmla="*/ 126 h 262"/>
                <a:gd name="T16" fmla="*/ 298 w 300"/>
                <a:gd name="T17" fmla="*/ 136 h 262"/>
                <a:gd name="T18" fmla="*/ 228 w 300"/>
                <a:gd name="T19" fmla="*/ 257 h 262"/>
                <a:gd name="T20" fmla="*/ 220 w 300"/>
                <a:gd name="T21" fmla="*/ 262 h 262"/>
                <a:gd name="T22" fmla="*/ 80 w 300"/>
                <a:gd name="T23" fmla="*/ 262 h 262"/>
                <a:gd name="T24" fmla="*/ 71 w 300"/>
                <a:gd name="T25" fmla="*/ 25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262">
                  <a:moveTo>
                    <a:pt x="71" y="257"/>
                  </a:moveTo>
                  <a:cubicBezTo>
                    <a:pt x="2" y="136"/>
                    <a:pt x="2" y="136"/>
                    <a:pt x="2" y="136"/>
                  </a:cubicBezTo>
                  <a:cubicBezTo>
                    <a:pt x="0" y="133"/>
                    <a:pt x="0" y="129"/>
                    <a:pt x="2" y="126"/>
                  </a:cubicBezTo>
                  <a:cubicBezTo>
                    <a:pt x="71" y="5"/>
                    <a:pt x="71" y="5"/>
                    <a:pt x="71" y="5"/>
                  </a:cubicBezTo>
                  <a:cubicBezTo>
                    <a:pt x="73" y="2"/>
                    <a:pt x="77" y="0"/>
                    <a:pt x="80" y="0"/>
                  </a:cubicBezTo>
                  <a:cubicBezTo>
                    <a:pt x="220" y="0"/>
                    <a:pt x="220" y="0"/>
                    <a:pt x="220" y="0"/>
                  </a:cubicBezTo>
                  <a:cubicBezTo>
                    <a:pt x="223" y="0"/>
                    <a:pt x="226" y="2"/>
                    <a:pt x="228" y="5"/>
                  </a:cubicBezTo>
                  <a:cubicBezTo>
                    <a:pt x="298" y="126"/>
                    <a:pt x="298" y="126"/>
                    <a:pt x="298" y="126"/>
                  </a:cubicBezTo>
                  <a:cubicBezTo>
                    <a:pt x="300" y="129"/>
                    <a:pt x="300" y="133"/>
                    <a:pt x="298" y="136"/>
                  </a:cubicBezTo>
                  <a:cubicBezTo>
                    <a:pt x="228" y="257"/>
                    <a:pt x="228" y="257"/>
                    <a:pt x="228" y="257"/>
                  </a:cubicBezTo>
                  <a:cubicBezTo>
                    <a:pt x="226" y="260"/>
                    <a:pt x="223" y="262"/>
                    <a:pt x="220" y="262"/>
                  </a:cubicBezTo>
                  <a:cubicBezTo>
                    <a:pt x="80" y="262"/>
                    <a:pt x="80" y="262"/>
                    <a:pt x="80" y="262"/>
                  </a:cubicBezTo>
                  <a:cubicBezTo>
                    <a:pt x="77" y="262"/>
                    <a:pt x="73" y="260"/>
                    <a:pt x="71" y="257"/>
                  </a:cubicBezTo>
                  <a:close/>
                </a:path>
              </a:pathLst>
            </a:custGeom>
            <a:solidFill>
              <a:schemeClr val="bg2"/>
            </a:solidFill>
            <a:ln>
              <a:noFill/>
            </a:ln>
            <a:effectLst>
              <a:outerShdw blurRad="177800" dist="63500" dir="2700000" algn="tl" rotWithShape="0">
                <a:prstClr val="black">
                  <a:alpha val="47000"/>
                </a:prstClr>
              </a:outerShdw>
            </a:effec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grpSp>
      <p:grpSp>
        <p:nvGrpSpPr>
          <p:cNvPr id="4" name="Group 3"/>
          <p:cNvGrpSpPr/>
          <p:nvPr/>
        </p:nvGrpSpPr>
        <p:grpSpPr>
          <a:xfrm>
            <a:off x="2793019" y="2043446"/>
            <a:ext cx="1308497" cy="1140619"/>
            <a:chOff x="3833813" y="3249613"/>
            <a:chExt cx="1744663" cy="1520825"/>
          </a:xfrm>
        </p:grpSpPr>
        <p:sp>
          <p:nvSpPr>
            <p:cNvPr id="15" name="Freeform 15"/>
            <p:cNvSpPr>
              <a:spLocks/>
            </p:cNvSpPr>
            <p:nvPr/>
          </p:nvSpPr>
          <p:spPr bwMode="auto">
            <a:xfrm>
              <a:off x="3833813" y="3249613"/>
              <a:ext cx="1744663" cy="1520825"/>
            </a:xfrm>
            <a:custGeom>
              <a:avLst/>
              <a:gdLst>
                <a:gd name="T0" fmla="*/ 338 w 458"/>
                <a:gd name="T1" fmla="*/ 0 h 399"/>
                <a:gd name="T2" fmla="*/ 120 w 458"/>
                <a:gd name="T3" fmla="*/ 0 h 399"/>
                <a:gd name="T4" fmla="*/ 111 w 458"/>
                <a:gd name="T5" fmla="*/ 6 h 399"/>
                <a:gd name="T6" fmla="*/ 2 w 458"/>
                <a:gd name="T7" fmla="*/ 194 h 399"/>
                <a:gd name="T8" fmla="*/ 2 w 458"/>
                <a:gd name="T9" fmla="*/ 205 h 399"/>
                <a:gd name="T10" fmla="*/ 111 w 458"/>
                <a:gd name="T11" fmla="*/ 394 h 399"/>
                <a:gd name="T12" fmla="*/ 120 w 458"/>
                <a:gd name="T13" fmla="*/ 399 h 399"/>
                <a:gd name="T14" fmla="*/ 338 w 458"/>
                <a:gd name="T15" fmla="*/ 399 h 399"/>
                <a:gd name="T16" fmla="*/ 347 w 458"/>
                <a:gd name="T17" fmla="*/ 394 h 399"/>
                <a:gd name="T18" fmla="*/ 456 w 458"/>
                <a:gd name="T19" fmla="*/ 205 h 399"/>
                <a:gd name="T20" fmla="*/ 456 w 458"/>
                <a:gd name="T21" fmla="*/ 194 h 399"/>
                <a:gd name="T22" fmla="*/ 347 w 458"/>
                <a:gd name="T23" fmla="*/ 6 h 399"/>
                <a:gd name="T24" fmla="*/ 338 w 458"/>
                <a:gd name="T2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8" h="399">
                  <a:moveTo>
                    <a:pt x="338" y="0"/>
                  </a:moveTo>
                  <a:cubicBezTo>
                    <a:pt x="120" y="0"/>
                    <a:pt x="120" y="0"/>
                    <a:pt x="120" y="0"/>
                  </a:cubicBezTo>
                  <a:cubicBezTo>
                    <a:pt x="116" y="0"/>
                    <a:pt x="112" y="2"/>
                    <a:pt x="111" y="6"/>
                  </a:cubicBezTo>
                  <a:cubicBezTo>
                    <a:pt x="2" y="194"/>
                    <a:pt x="2" y="194"/>
                    <a:pt x="2" y="194"/>
                  </a:cubicBezTo>
                  <a:cubicBezTo>
                    <a:pt x="0" y="198"/>
                    <a:pt x="0" y="202"/>
                    <a:pt x="2" y="205"/>
                  </a:cubicBezTo>
                  <a:cubicBezTo>
                    <a:pt x="111" y="394"/>
                    <a:pt x="111" y="394"/>
                    <a:pt x="111" y="394"/>
                  </a:cubicBezTo>
                  <a:cubicBezTo>
                    <a:pt x="112" y="397"/>
                    <a:pt x="116" y="399"/>
                    <a:pt x="120" y="399"/>
                  </a:cubicBezTo>
                  <a:cubicBezTo>
                    <a:pt x="338" y="399"/>
                    <a:pt x="338" y="399"/>
                    <a:pt x="338" y="399"/>
                  </a:cubicBezTo>
                  <a:cubicBezTo>
                    <a:pt x="341" y="399"/>
                    <a:pt x="345" y="397"/>
                    <a:pt x="347" y="394"/>
                  </a:cubicBezTo>
                  <a:cubicBezTo>
                    <a:pt x="456" y="205"/>
                    <a:pt x="456" y="205"/>
                    <a:pt x="456" y="205"/>
                  </a:cubicBezTo>
                  <a:cubicBezTo>
                    <a:pt x="458" y="202"/>
                    <a:pt x="458" y="198"/>
                    <a:pt x="456" y="194"/>
                  </a:cubicBezTo>
                  <a:cubicBezTo>
                    <a:pt x="347" y="6"/>
                    <a:pt x="347" y="6"/>
                    <a:pt x="347" y="6"/>
                  </a:cubicBezTo>
                  <a:cubicBezTo>
                    <a:pt x="345" y="2"/>
                    <a:pt x="341" y="0"/>
                    <a:pt x="338" y="0"/>
                  </a:cubicBezTo>
                </a:path>
              </a:pathLst>
            </a:custGeom>
            <a:solidFill>
              <a:schemeClr val="accent6"/>
            </a:solidFill>
            <a:ln>
              <a:noFill/>
            </a:ln>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16" name="Freeform 16"/>
            <p:cNvSpPr>
              <a:spLocks/>
            </p:cNvSpPr>
            <p:nvPr/>
          </p:nvSpPr>
          <p:spPr bwMode="auto">
            <a:xfrm>
              <a:off x="4133850" y="3513138"/>
              <a:ext cx="1139825" cy="993775"/>
            </a:xfrm>
            <a:custGeom>
              <a:avLst/>
              <a:gdLst>
                <a:gd name="T0" fmla="*/ 71 w 299"/>
                <a:gd name="T1" fmla="*/ 256 h 261"/>
                <a:gd name="T2" fmla="*/ 2 w 299"/>
                <a:gd name="T3" fmla="*/ 136 h 261"/>
                <a:gd name="T4" fmla="*/ 2 w 299"/>
                <a:gd name="T5" fmla="*/ 126 h 261"/>
                <a:gd name="T6" fmla="*/ 71 w 299"/>
                <a:gd name="T7" fmla="*/ 5 h 261"/>
                <a:gd name="T8" fmla="*/ 80 w 299"/>
                <a:gd name="T9" fmla="*/ 0 h 261"/>
                <a:gd name="T10" fmla="*/ 219 w 299"/>
                <a:gd name="T11" fmla="*/ 0 h 261"/>
                <a:gd name="T12" fmla="*/ 228 w 299"/>
                <a:gd name="T13" fmla="*/ 5 h 261"/>
                <a:gd name="T14" fmla="*/ 298 w 299"/>
                <a:gd name="T15" fmla="*/ 126 h 261"/>
                <a:gd name="T16" fmla="*/ 298 w 299"/>
                <a:gd name="T17" fmla="*/ 136 h 261"/>
                <a:gd name="T18" fmla="*/ 228 w 299"/>
                <a:gd name="T19" fmla="*/ 256 h 261"/>
                <a:gd name="T20" fmla="*/ 219 w 299"/>
                <a:gd name="T21" fmla="*/ 261 h 261"/>
                <a:gd name="T22" fmla="*/ 80 w 299"/>
                <a:gd name="T23" fmla="*/ 261 h 261"/>
                <a:gd name="T24" fmla="*/ 71 w 299"/>
                <a:gd name="T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261">
                  <a:moveTo>
                    <a:pt x="71" y="256"/>
                  </a:moveTo>
                  <a:cubicBezTo>
                    <a:pt x="2" y="136"/>
                    <a:pt x="2" y="136"/>
                    <a:pt x="2" y="136"/>
                  </a:cubicBezTo>
                  <a:cubicBezTo>
                    <a:pt x="0" y="133"/>
                    <a:pt x="0" y="129"/>
                    <a:pt x="2" y="126"/>
                  </a:cubicBezTo>
                  <a:cubicBezTo>
                    <a:pt x="71" y="5"/>
                    <a:pt x="71" y="5"/>
                    <a:pt x="71" y="5"/>
                  </a:cubicBezTo>
                  <a:cubicBezTo>
                    <a:pt x="73" y="2"/>
                    <a:pt x="76" y="0"/>
                    <a:pt x="80" y="0"/>
                  </a:cubicBezTo>
                  <a:cubicBezTo>
                    <a:pt x="219" y="0"/>
                    <a:pt x="219" y="0"/>
                    <a:pt x="219" y="0"/>
                  </a:cubicBezTo>
                  <a:cubicBezTo>
                    <a:pt x="223" y="0"/>
                    <a:pt x="226" y="2"/>
                    <a:pt x="228" y="5"/>
                  </a:cubicBezTo>
                  <a:cubicBezTo>
                    <a:pt x="298" y="126"/>
                    <a:pt x="298" y="126"/>
                    <a:pt x="298" y="126"/>
                  </a:cubicBezTo>
                  <a:cubicBezTo>
                    <a:pt x="299" y="129"/>
                    <a:pt x="299" y="133"/>
                    <a:pt x="298" y="136"/>
                  </a:cubicBezTo>
                  <a:cubicBezTo>
                    <a:pt x="228" y="256"/>
                    <a:pt x="228" y="256"/>
                    <a:pt x="228" y="256"/>
                  </a:cubicBezTo>
                  <a:cubicBezTo>
                    <a:pt x="226" y="259"/>
                    <a:pt x="223" y="261"/>
                    <a:pt x="219" y="261"/>
                  </a:cubicBezTo>
                  <a:cubicBezTo>
                    <a:pt x="80" y="261"/>
                    <a:pt x="80" y="261"/>
                    <a:pt x="80" y="261"/>
                  </a:cubicBezTo>
                  <a:cubicBezTo>
                    <a:pt x="76" y="261"/>
                    <a:pt x="73" y="259"/>
                    <a:pt x="71" y="256"/>
                  </a:cubicBezTo>
                  <a:close/>
                </a:path>
              </a:pathLst>
            </a:custGeom>
            <a:solidFill>
              <a:schemeClr val="bg2"/>
            </a:solidFill>
            <a:ln>
              <a:noFill/>
            </a:ln>
            <a:effectLst>
              <a:outerShdw blurRad="177800" dist="63500" dir="2700000" algn="tl" rotWithShape="0">
                <a:prstClr val="black">
                  <a:alpha val="47000"/>
                </a:prstClr>
              </a:outerShdw>
            </a:effec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grpSp>
      <p:grpSp>
        <p:nvGrpSpPr>
          <p:cNvPr id="3" name="Group 2"/>
          <p:cNvGrpSpPr/>
          <p:nvPr/>
        </p:nvGrpSpPr>
        <p:grpSpPr>
          <a:xfrm>
            <a:off x="1753603" y="1449324"/>
            <a:ext cx="1304925" cy="1137047"/>
            <a:chOff x="2447925" y="2457450"/>
            <a:chExt cx="1739900" cy="1516063"/>
          </a:xfrm>
        </p:grpSpPr>
        <p:sp>
          <p:nvSpPr>
            <p:cNvPr id="17" name="Freeform 17"/>
            <p:cNvSpPr>
              <a:spLocks/>
            </p:cNvSpPr>
            <p:nvPr/>
          </p:nvSpPr>
          <p:spPr bwMode="auto">
            <a:xfrm>
              <a:off x="2447925" y="2457450"/>
              <a:ext cx="1739900" cy="1516063"/>
            </a:xfrm>
            <a:custGeom>
              <a:avLst/>
              <a:gdLst>
                <a:gd name="T0" fmla="*/ 337 w 457"/>
                <a:gd name="T1" fmla="*/ 0 h 398"/>
                <a:gd name="T2" fmla="*/ 119 w 457"/>
                <a:gd name="T3" fmla="*/ 0 h 398"/>
                <a:gd name="T4" fmla="*/ 110 w 457"/>
                <a:gd name="T5" fmla="*/ 5 h 398"/>
                <a:gd name="T6" fmla="*/ 1 w 457"/>
                <a:gd name="T7" fmla="*/ 194 h 398"/>
                <a:gd name="T8" fmla="*/ 1 w 457"/>
                <a:gd name="T9" fmla="*/ 204 h 398"/>
                <a:gd name="T10" fmla="*/ 110 w 457"/>
                <a:gd name="T11" fmla="*/ 393 h 398"/>
                <a:gd name="T12" fmla="*/ 119 w 457"/>
                <a:gd name="T13" fmla="*/ 398 h 398"/>
                <a:gd name="T14" fmla="*/ 337 w 457"/>
                <a:gd name="T15" fmla="*/ 398 h 398"/>
                <a:gd name="T16" fmla="*/ 346 w 457"/>
                <a:gd name="T17" fmla="*/ 393 h 398"/>
                <a:gd name="T18" fmla="*/ 455 w 457"/>
                <a:gd name="T19" fmla="*/ 204 h 398"/>
                <a:gd name="T20" fmla="*/ 455 w 457"/>
                <a:gd name="T21" fmla="*/ 194 h 398"/>
                <a:gd name="T22" fmla="*/ 346 w 457"/>
                <a:gd name="T23" fmla="*/ 5 h 398"/>
                <a:gd name="T24" fmla="*/ 337 w 457"/>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398">
                  <a:moveTo>
                    <a:pt x="337" y="0"/>
                  </a:moveTo>
                  <a:cubicBezTo>
                    <a:pt x="119" y="0"/>
                    <a:pt x="119" y="0"/>
                    <a:pt x="119" y="0"/>
                  </a:cubicBezTo>
                  <a:cubicBezTo>
                    <a:pt x="116" y="0"/>
                    <a:pt x="112" y="2"/>
                    <a:pt x="110" y="5"/>
                  </a:cubicBezTo>
                  <a:cubicBezTo>
                    <a:pt x="1" y="194"/>
                    <a:pt x="1" y="194"/>
                    <a:pt x="1" y="194"/>
                  </a:cubicBezTo>
                  <a:cubicBezTo>
                    <a:pt x="0" y="197"/>
                    <a:pt x="0" y="201"/>
                    <a:pt x="1" y="204"/>
                  </a:cubicBezTo>
                  <a:cubicBezTo>
                    <a:pt x="110" y="393"/>
                    <a:pt x="110" y="393"/>
                    <a:pt x="110" y="393"/>
                  </a:cubicBezTo>
                  <a:cubicBezTo>
                    <a:pt x="112" y="396"/>
                    <a:pt x="116" y="398"/>
                    <a:pt x="119" y="398"/>
                  </a:cubicBezTo>
                  <a:cubicBezTo>
                    <a:pt x="337" y="398"/>
                    <a:pt x="337" y="398"/>
                    <a:pt x="337" y="398"/>
                  </a:cubicBezTo>
                  <a:cubicBezTo>
                    <a:pt x="341" y="398"/>
                    <a:pt x="345" y="396"/>
                    <a:pt x="346" y="393"/>
                  </a:cubicBezTo>
                  <a:cubicBezTo>
                    <a:pt x="455" y="204"/>
                    <a:pt x="455" y="204"/>
                    <a:pt x="455" y="204"/>
                  </a:cubicBezTo>
                  <a:cubicBezTo>
                    <a:pt x="457" y="201"/>
                    <a:pt x="457" y="197"/>
                    <a:pt x="455" y="194"/>
                  </a:cubicBezTo>
                  <a:cubicBezTo>
                    <a:pt x="346" y="5"/>
                    <a:pt x="346" y="5"/>
                    <a:pt x="346" y="5"/>
                  </a:cubicBezTo>
                  <a:cubicBezTo>
                    <a:pt x="345" y="2"/>
                    <a:pt x="341" y="0"/>
                    <a:pt x="337" y="0"/>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18" name="Freeform 18"/>
            <p:cNvSpPr>
              <a:spLocks/>
            </p:cNvSpPr>
            <p:nvPr/>
          </p:nvSpPr>
          <p:spPr bwMode="auto">
            <a:xfrm>
              <a:off x="2747963" y="2716213"/>
              <a:ext cx="1139825" cy="998538"/>
            </a:xfrm>
            <a:custGeom>
              <a:avLst/>
              <a:gdLst>
                <a:gd name="T0" fmla="*/ 71 w 299"/>
                <a:gd name="T1" fmla="*/ 257 h 262"/>
                <a:gd name="T2" fmla="*/ 1 w 299"/>
                <a:gd name="T3" fmla="*/ 136 h 262"/>
                <a:gd name="T4" fmla="*/ 1 w 299"/>
                <a:gd name="T5" fmla="*/ 126 h 262"/>
                <a:gd name="T6" fmla="*/ 71 w 299"/>
                <a:gd name="T7" fmla="*/ 5 h 262"/>
                <a:gd name="T8" fmla="*/ 80 w 299"/>
                <a:gd name="T9" fmla="*/ 0 h 262"/>
                <a:gd name="T10" fmla="*/ 219 w 299"/>
                <a:gd name="T11" fmla="*/ 0 h 262"/>
                <a:gd name="T12" fmla="*/ 228 w 299"/>
                <a:gd name="T13" fmla="*/ 5 h 262"/>
                <a:gd name="T14" fmla="*/ 297 w 299"/>
                <a:gd name="T15" fmla="*/ 126 h 262"/>
                <a:gd name="T16" fmla="*/ 297 w 299"/>
                <a:gd name="T17" fmla="*/ 136 h 262"/>
                <a:gd name="T18" fmla="*/ 228 w 299"/>
                <a:gd name="T19" fmla="*/ 257 h 262"/>
                <a:gd name="T20" fmla="*/ 219 w 299"/>
                <a:gd name="T21" fmla="*/ 262 h 262"/>
                <a:gd name="T22" fmla="*/ 80 w 299"/>
                <a:gd name="T23" fmla="*/ 262 h 262"/>
                <a:gd name="T24" fmla="*/ 71 w 299"/>
                <a:gd name="T25" fmla="*/ 25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9" h="262">
                  <a:moveTo>
                    <a:pt x="71" y="257"/>
                  </a:moveTo>
                  <a:cubicBezTo>
                    <a:pt x="1" y="136"/>
                    <a:pt x="1" y="136"/>
                    <a:pt x="1" y="136"/>
                  </a:cubicBezTo>
                  <a:cubicBezTo>
                    <a:pt x="0" y="133"/>
                    <a:pt x="0" y="129"/>
                    <a:pt x="1" y="126"/>
                  </a:cubicBezTo>
                  <a:cubicBezTo>
                    <a:pt x="71" y="5"/>
                    <a:pt x="71" y="5"/>
                    <a:pt x="71" y="5"/>
                  </a:cubicBezTo>
                  <a:cubicBezTo>
                    <a:pt x="73" y="2"/>
                    <a:pt x="76" y="0"/>
                    <a:pt x="80" y="0"/>
                  </a:cubicBezTo>
                  <a:cubicBezTo>
                    <a:pt x="219" y="0"/>
                    <a:pt x="219" y="0"/>
                    <a:pt x="219" y="0"/>
                  </a:cubicBezTo>
                  <a:cubicBezTo>
                    <a:pt x="223" y="0"/>
                    <a:pt x="226" y="2"/>
                    <a:pt x="228" y="5"/>
                  </a:cubicBezTo>
                  <a:cubicBezTo>
                    <a:pt x="297" y="126"/>
                    <a:pt x="297" y="126"/>
                    <a:pt x="297" y="126"/>
                  </a:cubicBezTo>
                  <a:cubicBezTo>
                    <a:pt x="299" y="129"/>
                    <a:pt x="299" y="133"/>
                    <a:pt x="297" y="136"/>
                  </a:cubicBezTo>
                  <a:cubicBezTo>
                    <a:pt x="228" y="257"/>
                    <a:pt x="228" y="257"/>
                    <a:pt x="228" y="257"/>
                  </a:cubicBezTo>
                  <a:cubicBezTo>
                    <a:pt x="226" y="260"/>
                    <a:pt x="223" y="262"/>
                    <a:pt x="219" y="262"/>
                  </a:cubicBezTo>
                  <a:cubicBezTo>
                    <a:pt x="80" y="262"/>
                    <a:pt x="80" y="262"/>
                    <a:pt x="80" y="262"/>
                  </a:cubicBezTo>
                  <a:cubicBezTo>
                    <a:pt x="76" y="262"/>
                    <a:pt x="73" y="260"/>
                    <a:pt x="71" y="257"/>
                  </a:cubicBezTo>
                  <a:close/>
                </a:path>
              </a:pathLst>
            </a:custGeom>
            <a:solidFill>
              <a:schemeClr val="bg2"/>
            </a:solidFill>
            <a:ln>
              <a:noFill/>
            </a:ln>
            <a:effectLst>
              <a:outerShdw blurRad="177800" dist="63500" dir="2700000" algn="tl" rotWithShape="0">
                <a:prstClr val="black">
                  <a:alpha val="47000"/>
                </a:prstClr>
              </a:outerShdw>
            </a:effectLst>
          </p:spPr>
          <p:txBody>
            <a:bodyPr vert="horz" wrap="square" lIns="68580" tIns="34290" rIns="68580" bIns="34290" numCol="1" anchor="t" anchorCtr="0" compatLnSpc="1">
              <a:prstTxWarp prst="textNoShape">
                <a:avLst/>
              </a:prstTxWarp>
            </a:bodyPr>
            <a:lstStyle/>
            <a:p>
              <a:endParaRPr lang="ru-RU" sz="1500" dirty="0">
                <a:cs typeface="Aharoni" panose="02010803020104030203" pitchFamily="2" charset="-79"/>
              </a:endParaRPr>
            </a:p>
          </p:txBody>
        </p:sp>
      </p:grpSp>
      <p:grpSp>
        <p:nvGrpSpPr>
          <p:cNvPr id="2" name="Group 1"/>
          <p:cNvGrpSpPr/>
          <p:nvPr/>
        </p:nvGrpSpPr>
        <p:grpSpPr>
          <a:xfrm>
            <a:off x="710616" y="2043446"/>
            <a:ext cx="1308497" cy="1140619"/>
            <a:chOff x="1057275" y="3249613"/>
            <a:chExt cx="1744663" cy="1520825"/>
          </a:xfrm>
        </p:grpSpPr>
        <p:sp>
          <p:nvSpPr>
            <p:cNvPr id="19" name="Freeform 19"/>
            <p:cNvSpPr>
              <a:spLocks/>
            </p:cNvSpPr>
            <p:nvPr/>
          </p:nvSpPr>
          <p:spPr bwMode="auto">
            <a:xfrm>
              <a:off x="1057275" y="3249613"/>
              <a:ext cx="1744663" cy="1520825"/>
            </a:xfrm>
            <a:custGeom>
              <a:avLst/>
              <a:gdLst>
                <a:gd name="T0" fmla="*/ 338 w 458"/>
                <a:gd name="T1" fmla="*/ 0 h 399"/>
                <a:gd name="T2" fmla="*/ 120 w 458"/>
                <a:gd name="T3" fmla="*/ 0 h 399"/>
                <a:gd name="T4" fmla="*/ 111 w 458"/>
                <a:gd name="T5" fmla="*/ 6 h 399"/>
                <a:gd name="T6" fmla="*/ 2 w 458"/>
                <a:gd name="T7" fmla="*/ 194 h 399"/>
                <a:gd name="T8" fmla="*/ 2 w 458"/>
                <a:gd name="T9" fmla="*/ 205 h 399"/>
                <a:gd name="T10" fmla="*/ 111 w 458"/>
                <a:gd name="T11" fmla="*/ 394 h 399"/>
                <a:gd name="T12" fmla="*/ 120 w 458"/>
                <a:gd name="T13" fmla="*/ 399 h 399"/>
                <a:gd name="T14" fmla="*/ 338 w 458"/>
                <a:gd name="T15" fmla="*/ 399 h 399"/>
                <a:gd name="T16" fmla="*/ 347 w 458"/>
                <a:gd name="T17" fmla="*/ 394 h 399"/>
                <a:gd name="T18" fmla="*/ 456 w 458"/>
                <a:gd name="T19" fmla="*/ 205 h 399"/>
                <a:gd name="T20" fmla="*/ 456 w 458"/>
                <a:gd name="T21" fmla="*/ 194 h 399"/>
                <a:gd name="T22" fmla="*/ 347 w 458"/>
                <a:gd name="T23" fmla="*/ 6 h 399"/>
                <a:gd name="T24" fmla="*/ 338 w 458"/>
                <a:gd name="T25"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8" h="399">
                  <a:moveTo>
                    <a:pt x="338" y="0"/>
                  </a:moveTo>
                  <a:cubicBezTo>
                    <a:pt x="120" y="0"/>
                    <a:pt x="120" y="0"/>
                    <a:pt x="120" y="0"/>
                  </a:cubicBezTo>
                  <a:cubicBezTo>
                    <a:pt x="116" y="0"/>
                    <a:pt x="113" y="2"/>
                    <a:pt x="111" y="6"/>
                  </a:cubicBezTo>
                  <a:cubicBezTo>
                    <a:pt x="2" y="194"/>
                    <a:pt x="2" y="194"/>
                    <a:pt x="2" y="194"/>
                  </a:cubicBezTo>
                  <a:cubicBezTo>
                    <a:pt x="0" y="198"/>
                    <a:pt x="0" y="202"/>
                    <a:pt x="2" y="205"/>
                  </a:cubicBezTo>
                  <a:cubicBezTo>
                    <a:pt x="111" y="394"/>
                    <a:pt x="111" y="394"/>
                    <a:pt x="111" y="394"/>
                  </a:cubicBezTo>
                  <a:cubicBezTo>
                    <a:pt x="113" y="397"/>
                    <a:pt x="116" y="399"/>
                    <a:pt x="120" y="399"/>
                  </a:cubicBezTo>
                  <a:cubicBezTo>
                    <a:pt x="338" y="399"/>
                    <a:pt x="338" y="399"/>
                    <a:pt x="338" y="399"/>
                  </a:cubicBezTo>
                  <a:cubicBezTo>
                    <a:pt x="342" y="399"/>
                    <a:pt x="345" y="397"/>
                    <a:pt x="347" y="394"/>
                  </a:cubicBezTo>
                  <a:cubicBezTo>
                    <a:pt x="456" y="205"/>
                    <a:pt x="456" y="205"/>
                    <a:pt x="456" y="205"/>
                  </a:cubicBezTo>
                  <a:cubicBezTo>
                    <a:pt x="458" y="202"/>
                    <a:pt x="458" y="198"/>
                    <a:pt x="456" y="194"/>
                  </a:cubicBezTo>
                  <a:cubicBezTo>
                    <a:pt x="347" y="6"/>
                    <a:pt x="347" y="6"/>
                    <a:pt x="347" y="6"/>
                  </a:cubicBezTo>
                  <a:cubicBezTo>
                    <a:pt x="345" y="2"/>
                    <a:pt x="342" y="0"/>
                    <a:pt x="338" y="0"/>
                  </a:cubicBezTo>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sp>
          <p:nvSpPr>
            <p:cNvPr id="20" name="Freeform 20"/>
            <p:cNvSpPr>
              <a:spLocks/>
            </p:cNvSpPr>
            <p:nvPr/>
          </p:nvSpPr>
          <p:spPr bwMode="auto">
            <a:xfrm>
              <a:off x="1358900" y="3513138"/>
              <a:ext cx="1141413" cy="993775"/>
            </a:xfrm>
            <a:custGeom>
              <a:avLst/>
              <a:gdLst>
                <a:gd name="T0" fmla="*/ 72 w 300"/>
                <a:gd name="T1" fmla="*/ 256 h 261"/>
                <a:gd name="T2" fmla="*/ 2 w 300"/>
                <a:gd name="T3" fmla="*/ 136 h 261"/>
                <a:gd name="T4" fmla="*/ 2 w 300"/>
                <a:gd name="T5" fmla="*/ 126 h 261"/>
                <a:gd name="T6" fmla="*/ 72 w 300"/>
                <a:gd name="T7" fmla="*/ 5 h 261"/>
                <a:gd name="T8" fmla="*/ 81 w 300"/>
                <a:gd name="T9" fmla="*/ 0 h 261"/>
                <a:gd name="T10" fmla="*/ 220 w 300"/>
                <a:gd name="T11" fmla="*/ 0 h 261"/>
                <a:gd name="T12" fmla="*/ 229 w 300"/>
                <a:gd name="T13" fmla="*/ 5 h 261"/>
                <a:gd name="T14" fmla="*/ 298 w 300"/>
                <a:gd name="T15" fmla="*/ 126 h 261"/>
                <a:gd name="T16" fmla="*/ 298 w 300"/>
                <a:gd name="T17" fmla="*/ 136 h 261"/>
                <a:gd name="T18" fmla="*/ 229 w 300"/>
                <a:gd name="T19" fmla="*/ 256 h 261"/>
                <a:gd name="T20" fmla="*/ 220 w 300"/>
                <a:gd name="T21" fmla="*/ 261 h 261"/>
                <a:gd name="T22" fmla="*/ 81 w 300"/>
                <a:gd name="T23" fmla="*/ 261 h 261"/>
                <a:gd name="T24" fmla="*/ 72 w 300"/>
                <a:gd name="T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261">
                  <a:moveTo>
                    <a:pt x="72" y="256"/>
                  </a:moveTo>
                  <a:cubicBezTo>
                    <a:pt x="2" y="136"/>
                    <a:pt x="2" y="136"/>
                    <a:pt x="2" y="136"/>
                  </a:cubicBezTo>
                  <a:cubicBezTo>
                    <a:pt x="0" y="133"/>
                    <a:pt x="0" y="129"/>
                    <a:pt x="2" y="126"/>
                  </a:cubicBezTo>
                  <a:cubicBezTo>
                    <a:pt x="72" y="5"/>
                    <a:pt x="72" y="5"/>
                    <a:pt x="72" y="5"/>
                  </a:cubicBezTo>
                  <a:cubicBezTo>
                    <a:pt x="74" y="2"/>
                    <a:pt x="77" y="0"/>
                    <a:pt x="81" y="0"/>
                  </a:cubicBezTo>
                  <a:cubicBezTo>
                    <a:pt x="220" y="0"/>
                    <a:pt x="220" y="0"/>
                    <a:pt x="220" y="0"/>
                  </a:cubicBezTo>
                  <a:cubicBezTo>
                    <a:pt x="223" y="0"/>
                    <a:pt x="227" y="2"/>
                    <a:pt x="229" y="5"/>
                  </a:cubicBezTo>
                  <a:cubicBezTo>
                    <a:pt x="298" y="126"/>
                    <a:pt x="298" y="126"/>
                    <a:pt x="298" y="126"/>
                  </a:cubicBezTo>
                  <a:cubicBezTo>
                    <a:pt x="300" y="129"/>
                    <a:pt x="300" y="133"/>
                    <a:pt x="298" y="136"/>
                  </a:cubicBezTo>
                  <a:cubicBezTo>
                    <a:pt x="229" y="256"/>
                    <a:pt x="229" y="256"/>
                    <a:pt x="229" y="256"/>
                  </a:cubicBezTo>
                  <a:cubicBezTo>
                    <a:pt x="227" y="259"/>
                    <a:pt x="223" y="261"/>
                    <a:pt x="220" y="261"/>
                  </a:cubicBezTo>
                  <a:cubicBezTo>
                    <a:pt x="81" y="261"/>
                    <a:pt x="81" y="261"/>
                    <a:pt x="81" y="261"/>
                  </a:cubicBezTo>
                  <a:cubicBezTo>
                    <a:pt x="77" y="261"/>
                    <a:pt x="74" y="259"/>
                    <a:pt x="72" y="256"/>
                  </a:cubicBezTo>
                  <a:close/>
                </a:path>
              </a:pathLst>
            </a:custGeom>
            <a:solidFill>
              <a:schemeClr val="bg2"/>
            </a:solidFill>
            <a:ln>
              <a:noFill/>
            </a:ln>
            <a:effectLst>
              <a:outerShdw blurRad="177800" dist="63500" dir="2700000" algn="tl" rotWithShape="0">
                <a:prstClr val="black">
                  <a:alpha val="47000"/>
                </a:prstClr>
              </a:outerShdw>
            </a:effectLst>
          </p:spPr>
          <p:txBody>
            <a:bodyPr vert="horz" wrap="square" lIns="68580" tIns="34290" rIns="68580" bIns="34290" numCol="1" anchor="t" anchorCtr="0" compatLnSpc="1">
              <a:prstTxWarp prst="textNoShape">
                <a:avLst/>
              </a:prstTxWarp>
            </a:bodyPr>
            <a:lstStyle/>
            <a:p>
              <a:endParaRPr lang="ru-RU" sz="1500">
                <a:cs typeface="Aharoni" panose="02010803020104030203" pitchFamily="2" charset="-79"/>
              </a:endParaRPr>
            </a:p>
          </p:txBody>
        </p:sp>
      </p:grpSp>
      <p:sp>
        <p:nvSpPr>
          <p:cNvPr id="28" name="Rectangle 28"/>
          <p:cNvSpPr>
            <a:spLocks noChangeArrowheads="1"/>
          </p:cNvSpPr>
          <p:nvPr/>
        </p:nvSpPr>
        <p:spPr bwMode="auto">
          <a:xfrm>
            <a:off x="60456" y="3586064"/>
            <a:ext cx="260167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500" b="1" dirty="0">
                <a:latin typeface="Aharoni" panose="02010803020104030203" pitchFamily="2" charset="-79"/>
                <a:cs typeface="Aharoni" panose="02010803020104030203" pitchFamily="2" charset="-79"/>
              </a:rPr>
              <a:t>Formalização das demandas</a:t>
            </a:r>
            <a:endParaRPr lang="ru-RU" altLang="ru-RU" sz="1500" dirty="0">
              <a:cs typeface="Aharoni" panose="02010803020104030203" pitchFamily="2" charset="-79"/>
            </a:endParaRPr>
          </a:p>
        </p:txBody>
      </p:sp>
      <p:sp>
        <p:nvSpPr>
          <p:cNvPr id="29" name="Rectangle 29"/>
          <p:cNvSpPr>
            <a:spLocks noChangeArrowheads="1"/>
          </p:cNvSpPr>
          <p:nvPr/>
        </p:nvSpPr>
        <p:spPr bwMode="auto">
          <a:xfrm>
            <a:off x="1435501" y="971326"/>
            <a:ext cx="1801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500" b="1" dirty="0">
                <a:latin typeface="Aharoni" panose="02010803020104030203" pitchFamily="2" charset="-79"/>
                <a:cs typeface="Aharoni" panose="02010803020104030203" pitchFamily="2" charset="-79"/>
              </a:rPr>
              <a:t>Compras Unificadas</a:t>
            </a:r>
            <a:endParaRPr lang="ru-RU" altLang="ru-RU" sz="1500" dirty="0">
              <a:cs typeface="Aharoni" panose="02010803020104030203" pitchFamily="2" charset="-79"/>
            </a:endParaRPr>
          </a:p>
        </p:txBody>
      </p:sp>
      <p:sp>
        <p:nvSpPr>
          <p:cNvPr id="30" name="Rectangle 30"/>
          <p:cNvSpPr>
            <a:spLocks noChangeArrowheads="1"/>
          </p:cNvSpPr>
          <p:nvPr/>
        </p:nvSpPr>
        <p:spPr bwMode="auto">
          <a:xfrm>
            <a:off x="3542514" y="717323"/>
            <a:ext cx="1888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500" b="1" dirty="0">
                <a:latin typeface="Aharoni" panose="02010803020104030203" pitchFamily="2" charset="-79"/>
                <a:cs typeface="Aharoni" panose="02010803020104030203" pitchFamily="2" charset="-79"/>
              </a:rPr>
              <a:t>Cotação de preços </a:t>
            </a:r>
          </a:p>
          <a:p>
            <a:pPr algn="ctr" defTabSz="685800">
              <a:buClrTx/>
            </a:pPr>
            <a:r>
              <a:rPr lang="pt-BR" altLang="ru-RU" sz="1500" b="1" dirty="0">
                <a:latin typeface="Aharoni" panose="02010803020104030203" pitchFamily="2" charset="-79"/>
                <a:cs typeface="Aharoni" panose="02010803020104030203" pitchFamily="2" charset="-79"/>
              </a:rPr>
              <a:t>Com múltiplas fontes</a:t>
            </a:r>
            <a:endParaRPr lang="ru-RU" altLang="ru-RU" sz="1500" dirty="0">
              <a:cs typeface="Aharoni" panose="02010803020104030203" pitchFamily="2" charset="-79"/>
            </a:endParaRPr>
          </a:p>
        </p:txBody>
      </p:sp>
      <p:sp>
        <p:nvSpPr>
          <p:cNvPr id="31" name="Rectangle 31"/>
          <p:cNvSpPr>
            <a:spLocks noChangeArrowheads="1"/>
          </p:cNvSpPr>
          <p:nvPr/>
        </p:nvSpPr>
        <p:spPr bwMode="auto">
          <a:xfrm>
            <a:off x="5625579" y="864607"/>
            <a:ext cx="19155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500" b="1" dirty="0">
                <a:latin typeface="Aharoni" panose="02010803020104030203" pitchFamily="2" charset="-79"/>
                <a:cs typeface="Aharoni" panose="02010803020104030203" pitchFamily="2" charset="-79"/>
              </a:rPr>
              <a:t>Licitações Presenciais</a:t>
            </a:r>
          </a:p>
          <a:p>
            <a:pPr algn="ctr" defTabSz="685800">
              <a:buClrTx/>
            </a:pPr>
            <a:r>
              <a:rPr lang="pt-BR" altLang="ru-RU" sz="1500" b="1" dirty="0">
                <a:latin typeface="Aharoni" panose="02010803020104030203" pitchFamily="2" charset="-79"/>
                <a:cs typeface="Aharoni" panose="02010803020104030203" pitchFamily="2" charset="-79"/>
              </a:rPr>
              <a:t> ao vivo e gravadas</a:t>
            </a:r>
            <a:endParaRPr lang="ru-RU" altLang="ru-RU" sz="1500" dirty="0">
              <a:cs typeface="Aharoni" panose="02010803020104030203" pitchFamily="2" charset="-79"/>
            </a:endParaRPr>
          </a:p>
        </p:txBody>
      </p:sp>
      <p:sp>
        <p:nvSpPr>
          <p:cNvPr id="32" name="Rectangle 32"/>
          <p:cNvSpPr>
            <a:spLocks noChangeArrowheads="1"/>
          </p:cNvSpPr>
          <p:nvPr/>
        </p:nvSpPr>
        <p:spPr bwMode="auto">
          <a:xfrm>
            <a:off x="2514764" y="3311707"/>
            <a:ext cx="18803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500" b="1" dirty="0">
                <a:latin typeface="Aharoni" panose="02010803020104030203" pitchFamily="2" charset="-79"/>
                <a:cs typeface="Aharoni" panose="02010803020104030203" pitchFamily="2" charset="-79"/>
              </a:rPr>
              <a:t>Licitações Eletrônicas</a:t>
            </a:r>
            <a:endParaRPr lang="ru-RU" altLang="ru-RU" sz="1500" dirty="0">
              <a:cs typeface="Aharoni" panose="02010803020104030203" pitchFamily="2" charset="-79"/>
            </a:endParaRPr>
          </a:p>
        </p:txBody>
      </p:sp>
      <p:sp>
        <p:nvSpPr>
          <p:cNvPr id="33" name="Rectangle 33"/>
          <p:cNvSpPr>
            <a:spLocks noChangeArrowheads="1"/>
          </p:cNvSpPr>
          <p:nvPr/>
        </p:nvSpPr>
        <p:spPr bwMode="auto">
          <a:xfrm>
            <a:off x="4431613" y="3609146"/>
            <a:ext cx="214000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500" b="1" dirty="0">
                <a:latin typeface="Aharoni" panose="02010803020104030203" pitchFamily="2" charset="-79"/>
                <a:cs typeface="Aharoni" panose="02010803020104030203" pitchFamily="2" charset="-79"/>
              </a:rPr>
              <a:t>Segregação de Funções</a:t>
            </a:r>
            <a:endParaRPr lang="ru-RU" altLang="ru-RU" sz="1500" dirty="0">
              <a:cs typeface="Aharoni" panose="02010803020104030203" pitchFamily="2" charset="-79"/>
            </a:endParaRPr>
          </a:p>
        </p:txBody>
      </p:sp>
      <p:sp>
        <p:nvSpPr>
          <p:cNvPr id="34" name="Rectangle 34"/>
          <p:cNvSpPr>
            <a:spLocks noChangeArrowheads="1"/>
          </p:cNvSpPr>
          <p:nvPr/>
        </p:nvSpPr>
        <p:spPr bwMode="auto">
          <a:xfrm>
            <a:off x="6222808" y="3381708"/>
            <a:ext cx="283891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685800">
              <a:buClrTx/>
            </a:pPr>
            <a:r>
              <a:rPr lang="pt-BR" altLang="ru-RU" sz="1500" b="1" dirty="0">
                <a:latin typeface="Aharoni" panose="02010803020104030203" pitchFamily="2" charset="-79"/>
                <a:cs typeface="Aharoni" panose="02010803020104030203" pitchFamily="2" charset="-79"/>
              </a:rPr>
              <a:t>Planejamento das contratações</a:t>
            </a:r>
            <a:endParaRPr lang="ru-RU" altLang="ru-RU" sz="1500" dirty="0">
              <a:cs typeface="Aharoni" panose="02010803020104030203" pitchFamily="2" charset="-79"/>
            </a:endParaRPr>
          </a:p>
        </p:txBody>
      </p:sp>
      <p:sp>
        <p:nvSpPr>
          <p:cNvPr id="41" name="Freeform 41"/>
          <p:cNvSpPr>
            <a:spLocks noEditPoints="1"/>
          </p:cNvSpPr>
          <p:nvPr/>
        </p:nvSpPr>
        <p:spPr bwMode="auto">
          <a:xfrm>
            <a:off x="4327735" y="1864853"/>
            <a:ext cx="326231" cy="288131"/>
          </a:xfrm>
          <a:custGeom>
            <a:avLst/>
            <a:gdLst>
              <a:gd name="T0" fmla="*/ 19 w 114"/>
              <a:gd name="T1" fmla="*/ 54 h 100"/>
              <a:gd name="T2" fmla="*/ 12 w 114"/>
              <a:gd name="T3" fmla="*/ 44 h 100"/>
              <a:gd name="T4" fmla="*/ 13 w 114"/>
              <a:gd name="T5" fmla="*/ 38 h 100"/>
              <a:gd name="T6" fmla="*/ 15 w 114"/>
              <a:gd name="T7" fmla="*/ 37 h 100"/>
              <a:gd name="T8" fmla="*/ 21 w 114"/>
              <a:gd name="T9" fmla="*/ 38 h 100"/>
              <a:gd name="T10" fmla="*/ 37 w 114"/>
              <a:gd name="T11" fmla="*/ 64 h 100"/>
              <a:gd name="T12" fmla="*/ 37 w 114"/>
              <a:gd name="T13" fmla="*/ 84 h 100"/>
              <a:gd name="T14" fmla="*/ 19 w 114"/>
              <a:gd name="T15" fmla="*/ 84 h 100"/>
              <a:gd name="T16" fmla="*/ 19 w 114"/>
              <a:gd name="T17" fmla="*/ 77 h 100"/>
              <a:gd name="T18" fmla="*/ 0 w 114"/>
              <a:gd name="T19" fmla="*/ 56 h 100"/>
              <a:gd name="T20" fmla="*/ 0 w 114"/>
              <a:gd name="T21" fmla="*/ 17 h 100"/>
              <a:gd name="T22" fmla="*/ 5 w 114"/>
              <a:gd name="T23" fmla="*/ 13 h 100"/>
              <a:gd name="T24" fmla="*/ 5 w 114"/>
              <a:gd name="T25" fmla="*/ 13 h 100"/>
              <a:gd name="T26" fmla="*/ 9 w 114"/>
              <a:gd name="T27" fmla="*/ 17 h 100"/>
              <a:gd name="T28" fmla="*/ 9 w 114"/>
              <a:gd name="T29" fmla="*/ 33 h 100"/>
              <a:gd name="T30" fmla="*/ 42 w 114"/>
              <a:gd name="T31" fmla="*/ 100 h 100"/>
              <a:gd name="T32" fmla="*/ 42 w 114"/>
              <a:gd name="T33" fmla="*/ 84 h 100"/>
              <a:gd name="T34" fmla="*/ 13 w 114"/>
              <a:gd name="T35" fmla="*/ 84 h 100"/>
              <a:gd name="T36" fmla="*/ 13 w 114"/>
              <a:gd name="T37" fmla="*/ 100 h 100"/>
              <a:gd name="T38" fmla="*/ 95 w 114"/>
              <a:gd name="T39" fmla="*/ 54 h 100"/>
              <a:gd name="T40" fmla="*/ 102 w 114"/>
              <a:gd name="T41" fmla="*/ 44 h 100"/>
              <a:gd name="T42" fmla="*/ 100 w 114"/>
              <a:gd name="T43" fmla="*/ 38 h 100"/>
              <a:gd name="T44" fmla="*/ 99 w 114"/>
              <a:gd name="T45" fmla="*/ 37 h 100"/>
              <a:gd name="T46" fmla="*/ 93 w 114"/>
              <a:gd name="T47" fmla="*/ 38 h 100"/>
              <a:gd name="T48" fmla="*/ 77 w 114"/>
              <a:gd name="T49" fmla="*/ 64 h 100"/>
              <a:gd name="T50" fmla="*/ 77 w 114"/>
              <a:gd name="T51" fmla="*/ 84 h 100"/>
              <a:gd name="T52" fmla="*/ 95 w 114"/>
              <a:gd name="T53" fmla="*/ 84 h 100"/>
              <a:gd name="T54" fmla="*/ 95 w 114"/>
              <a:gd name="T55" fmla="*/ 77 h 100"/>
              <a:gd name="T56" fmla="*/ 114 w 114"/>
              <a:gd name="T57" fmla="*/ 56 h 100"/>
              <a:gd name="T58" fmla="*/ 114 w 114"/>
              <a:gd name="T59" fmla="*/ 17 h 100"/>
              <a:gd name="T60" fmla="*/ 109 w 114"/>
              <a:gd name="T61" fmla="*/ 13 h 100"/>
              <a:gd name="T62" fmla="*/ 109 w 114"/>
              <a:gd name="T63" fmla="*/ 13 h 100"/>
              <a:gd name="T64" fmla="*/ 104 w 114"/>
              <a:gd name="T65" fmla="*/ 17 h 100"/>
              <a:gd name="T66" fmla="*/ 104 w 114"/>
              <a:gd name="T67" fmla="*/ 33 h 100"/>
              <a:gd name="T68" fmla="*/ 100 w 114"/>
              <a:gd name="T69" fmla="*/ 100 h 100"/>
              <a:gd name="T70" fmla="*/ 100 w 114"/>
              <a:gd name="T71" fmla="*/ 84 h 100"/>
              <a:gd name="T72" fmla="*/ 71 w 114"/>
              <a:gd name="T73" fmla="*/ 84 h 100"/>
              <a:gd name="T74" fmla="*/ 71 w 114"/>
              <a:gd name="T75" fmla="*/ 100 h 100"/>
              <a:gd name="T76" fmla="*/ 57 w 114"/>
              <a:gd name="T77" fmla="*/ 0 h 100"/>
              <a:gd name="T78" fmla="*/ 31 w 114"/>
              <a:gd name="T79" fmla="*/ 26 h 100"/>
              <a:gd name="T80" fmla="*/ 57 w 114"/>
              <a:gd name="T81" fmla="*/ 52 h 100"/>
              <a:gd name="T82" fmla="*/ 83 w 114"/>
              <a:gd name="T83" fmla="*/ 26 h 100"/>
              <a:gd name="T84" fmla="*/ 57 w 114"/>
              <a:gd name="T85" fmla="*/ 0 h 100"/>
              <a:gd name="T86" fmla="*/ 50 w 114"/>
              <a:gd name="T87" fmla="*/ 35 h 100"/>
              <a:gd name="T88" fmla="*/ 57 w 114"/>
              <a:gd name="T89" fmla="*/ 39 h 100"/>
              <a:gd name="T90" fmla="*/ 64 w 114"/>
              <a:gd name="T91" fmla="*/ 33 h 100"/>
              <a:gd name="T92" fmla="*/ 57 w 114"/>
              <a:gd name="T93" fmla="*/ 26 h 100"/>
              <a:gd name="T94" fmla="*/ 50 w 114"/>
              <a:gd name="T95" fmla="*/ 20 h 100"/>
              <a:gd name="T96" fmla="*/ 57 w 114"/>
              <a:gd name="T97" fmla="*/ 13 h 100"/>
              <a:gd name="T98" fmla="*/ 64 w 114"/>
              <a:gd name="T99" fmla="*/ 18 h 100"/>
              <a:gd name="T100" fmla="*/ 57 w 114"/>
              <a:gd name="T101" fmla="*/ 13 h 100"/>
              <a:gd name="T102" fmla="*/ 57 w 114"/>
              <a:gd name="T103" fmla="*/ 10 h 100"/>
              <a:gd name="T104" fmla="*/ 57 w 114"/>
              <a:gd name="T105" fmla="*/ 43 h 100"/>
              <a:gd name="T106" fmla="*/ 57 w 114"/>
              <a:gd name="T107" fmla="*/ 3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00">
                <a:moveTo>
                  <a:pt x="19" y="54"/>
                </a:moveTo>
                <a:cubicBezTo>
                  <a:pt x="12" y="44"/>
                  <a:pt x="12" y="44"/>
                  <a:pt x="12" y="44"/>
                </a:cubicBezTo>
                <a:cubicBezTo>
                  <a:pt x="11" y="42"/>
                  <a:pt x="11" y="39"/>
                  <a:pt x="13" y="38"/>
                </a:cubicBezTo>
                <a:cubicBezTo>
                  <a:pt x="15" y="37"/>
                  <a:pt x="15" y="37"/>
                  <a:pt x="15" y="37"/>
                </a:cubicBezTo>
                <a:cubicBezTo>
                  <a:pt x="17" y="35"/>
                  <a:pt x="20" y="36"/>
                  <a:pt x="21" y="38"/>
                </a:cubicBezTo>
                <a:cubicBezTo>
                  <a:pt x="37" y="64"/>
                  <a:pt x="37" y="64"/>
                  <a:pt x="37" y="64"/>
                </a:cubicBezTo>
                <a:cubicBezTo>
                  <a:pt x="37" y="84"/>
                  <a:pt x="37" y="84"/>
                  <a:pt x="37" y="84"/>
                </a:cubicBezTo>
                <a:cubicBezTo>
                  <a:pt x="19" y="84"/>
                  <a:pt x="19" y="84"/>
                  <a:pt x="19" y="84"/>
                </a:cubicBezTo>
                <a:cubicBezTo>
                  <a:pt x="19" y="77"/>
                  <a:pt x="19" y="77"/>
                  <a:pt x="19" y="77"/>
                </a:cubicBezTo>
                <a:cubicBezTo>
                  <a:pt x="0" y="56"/>
                  <a:pt x="0" y="56"/>
                  <a:pt x="0" y="56"/>
                </a:cubicBezTo>
                <a:cubicBezTo>
                  <a:pt x="0" y="17"/>
                  <a:pt x="0" y="17"/>
                  <a:pt x="0" y="17"/>
                </a:cubicBezTo>
                <a:cubicBezTo>
                  <a:pt x="0" y="15"/>
                  <a:pt x="2" y="13"/>
                  <a:pt x="5" y="13"/>
                </a:cubicBezTo>
                <a:cubicBezTo>
                  <a:pt x="5" y="13"/>
                  <a:pt x="5" y="13"/>
                  <a:pt x="5" y="13"/>
                </a:cubicBezTo>
                <a:cubicBezTo>
                  <a:pt x="7" y="13"/>
                  <a:pt x="9" y="15"/>
                  <a:pt x="9" y="17"/>
                </a:cubicBezTo>
                <a:cubicBezTo>
                  <a:pt x="9" y="33"/>
                  <a:pt x="9" y="33"/>
                  <a:pt x="9" y="33"/>
                </a:cubicBezTo>
                <a:moveTo>
                  <a:pt x="42" y="100"/>
                </a:moveTo>
                <a:cubicBezTo>
                  <a:pt x="42" y="84"/>
                  <a:pt x="42" y="84"/>
                  <a:pt x="42" y="84"/>
                </a:cubicBezTo>
                <a:cubicBezTo>
                  <a:pt x="13" y="84"/>
                  <a:pt x="13" y="84"/>
                  <a:pt x="13" y="84"/>
                </a:cubicBezTo>
                <a:cubicBezTo>
                  <a:pt x="13" y="100"/>
                  <a:pt x="13" y="100"/>
                  <a:pt x="13" y="100"/>
                </a:cubicBezTo>
                <a:moveTo>
                  <a:pt x="95" y="54"/>
                </a:moveTo>
                <a:cubicBezTo>
                  <a:pt x="102" y="44"/>
                  <a:pt x="102" y="44"/>
                  <a:pt x="102" y="44"/>
                </a:cubicBezTo>
                <a:cubicBezTo>
                  <a:pt x="103" y="42"/>
                  <a:pt x="102" y="39"/>
                  <a:pt x="100" y="38"/>
                </a:cubicBezTo>
                <a:cubicBezTo>
                  <a:pt x="99" y="37"/>
                  <a:pt x="99" y="37"/>
                  <a:pt x="99" y="37"/>
                </a:cubicBezTo>
                <a:cubicBezTo>
                  <a:pt x="97" y="35"/>
                  <a:pt x="94" y="36"/>
                  <a:pt x="93" y="38"/>
                </a:cubicBezTo>
                <a:cubicBezTo>
                  <a:pt x="77" y="64"/>
                  <a:pt x="77" y="64"/>
                  <a:pt x="77" y="64"/>
                </a:cubicBezTo>
                <a:cubicBezTo>
                  <a:pt x="77" y="84"/>
                  <a:pt x="77" y="84"/>
                  <a:pt x="77" y="84"/>
                </a:cubicBezTo>
                <a:cubicBezTo>
                  <a:pt x="95" y="84"/>
                  <a:pt x="95" y="84"/>
                  <a:pt x="95" y="84"/>
                </a:cubicBezTo>
                <a:cubicBezTo>
                  <a:pt x="95" y="77"/>
                  <a:pt x="95" y="77"/>
                  <a:pt x="95" y="77"/>
                </a:cubicBezTo>
                <a:cubicBezTo>
                  <a:pt x="114" y="56"/>
                  <a:pt x="114" y="56"/>
                  <a:pt x="114" y="56"/>
                </a:cubicBezTo>
                <a:cubicBezTo>
                  <a:pt x="114" y="17"/>
                  <a:pt x="114" y="17"/>
                  <a:pt x="114" y="17"/>
                </a:cubicBezTo>
                <a:cubicBezTo>
                  <a:pt x="114" y="15"/>
                  <a:pt x="112" y="13"/>
                  <a:pt x="109" y="13"/>
                </a:cubicBezTo>
                <a:cubicBezTo>
                  <a:pt x="109" y="13"/>
                  <a:pt x="109" y="13"/>
                  <a:pt x="109" y="13"/>
                </a:cubicBezTo>
                <a:cubicBezTo>
                  <a:pt x="107" y="13"/>
                  <a:pt x="104" y="15"/>
                  <a:pt x="104" y="17"/>
                </a:cubicBezTo>
                <a:cubicBezTo>
                  <a:pt x="104" y="33"/>
                  <a:pt x="104" y="33"/>
                  <a:pt x="104" y="33"/>
                </a:cubicBezTo>
                <a:moveTo>
                  <a:pt x="100" y="100"/>
                </a:moveTo>
                <a:cubicBezTo>
                  <a:pt x="100" y="84"/>
                  <a:pt x="100" y="84"/>
                  <a:pt x="100" y="84"/>
                </a:cubicBezTo>
                <a:cubicBezTo>
                  <a:pt x="71" y="84"/>
                  <a:pt x="71" y="84"/>
                  <a:pt x="71" y="84"/>
                </a:cubicBezTo>
                <a:cubicBezTo>
                  <a:pt x="71" y="100"/>
                  <a:pt x="71" y="100"/>
                  <a:pt x="71" y="100"/>
                </a:cubicBezTo>
                <a:moveTo>
                  <a:pt x="57" y="0"/>
                </a:moveTo>
                <a:cubicBezTo>
                  <a:pt x="43" y="0"/>
                  <a:pt x="31" y="12"/>
                  <a:pt x="31" y="26"/>
                </a:cubicBezTo>
                <a:cubicBezTo>
                  <a:pt x="31" y="40"/>
                  <a:pt x="43" y="52"/>
                  <a:pt x="57" y="52"/>
                </a:cubicBezTo>
                <a:cubicBezTo>
                  <a:pt x="71" y="52"/>
                  <a:pt x="83" y="40"/>
                  <a:pt x="83" y="26"/>
                </a:cubicBezTo>
                <a:cubicBezTo>
                  <a:pt x="83" y="12"/>
                  <a:pt x="71" y="0"/>
                  <a:pt x="57" y="0"/>
                </a:cubicBezTo>
                <a:close/>
                <a:moveTo>
                  <a:pt x="50" y="35"/>
                </a:moveTo>
                <a:cubicBezTo>
                  <a:pt x="51" y="37"/>
                  <a:pt x="54" y="39"/>
                  <a:pt x="57" y="39"/>
                </a:cubicBezTo>
                <a:cubicBezTo>
                  <a:pt x="61" y="39"/>
                  <a:pt x="64" y="36"/>
                  <a:pt x="64" y="33"/>
                </a:cubicBezTo>
                <a:cubicBezTo>
                  <a:pt x="64" y="29"/>
                  <a:pt x="61" y="26"/>
                  <a:pt x="57" y="26"/>
                </a:cubicBezTo>
                <a:cubicBezTo>
                  <a:pt x="53" y="26"/>
                  <a:pt x="50" y="23"/>
                  <a:pt x="50" y="20"/>
                </a:cubicBezTo>
                <a:cubicBezTo>
                  <a:pt x="50" y="16"/>
                  <a:pt x="53" y="13"/>
                  <a:pt x="57" y="13"/>
                </a:cubicBezTo>
                <a:cubicBezTo>
                  <a:pt x="60" y="13"/>
                  <a:pt x="63" y="15"/>
                  <a:pt x="64" y="18"/>
                </a:cubicBezTo>
                <a:moveTo>
                  <a:pt x="57" y="13"/>
                </a:moveTo>
                <a:cubicBezTo>
                  <a:pt x="57" y="10"/>
                  <a:pt x="57" y="10"/>
                  <a:pt x="57" y="10"/>
                </a:cubicBezTo>
                <a:moveTo>
                  <a:pt x="57" y="43"/>
                </a:moveTo>
                <a:cubicBezTo>
                  <a:pt x="57" y="39"/>
                  <a:pt x="57" y="39"/>
                  <a:pt x="57" y="3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500" dirty="0">
              <a:cs typeface="Aharoni" panose="02010803020104030203" pitchFamily="2" charset="-79"/>
            </a:endParaRPr>
          </a:p>
        </p:txBody>
      </p:sp>
      <p:grpSp>
        <p:nvGrpSpPr>
          <p:cNvPr id="23" name="Группа 466">
            <a:extLst>
              <a:ext uri="{FF2B5EF4-FFF2-40B4-BE49-F238E27FC236}">
                <a16:creationId xmlns:a16="http://schemas.microsoft.com/office/drawing/2014/main" id="{12D207AC-0A81-40C0-9756-E4F1C38831C6}"/>
              </a:ext>
            </a:extLst>
          </p:cNvPr>
          <p:cNvGrpSpPr>
            <a:grpSpLocks/>
          </p:cNvGrpSpPr>
          <p:nvPr/>
        </p:nvGrpSpPr>
        <p:grpSpPr bwMode="auto">
          <a:xfrm>
            <a:off x="7371345" y="2370936"/>
            <a:ext cx="541843" cy="430869"/>
            <a:chOff x="6884989" y="4044951"/>
            <a:chExt cx="1081088" cy="830263"/>
          </a:xfrm>
        </p:grpSpPr>
        <p:sp>
          <p:nvSpPr>
            <p:cNvPr id="24" name="Freeform 341">
              <a:extLst>
                <a:ext uri="{FF2B5EF4-FFF2-40B4-BE49-F238E27FC236}">
                  <a16:creationId xmlns:a16="http://schemas.microsoft.com/office/drawing/2014/main" id="{03394A71-EDA9-CE35-9ABD-C4C572ADC754}"/>
                </a:ext>
              </a:extLst>
            </p:cNvPr>
            <p:cNvSpPr>
              <a:spLocks/>
            </p:cNvSpPr>
            <p:nvPr/>
          </p:nvSpPr>
          <p:spPr bwMode="auto">
            <a:xfrm>
              <a:off x="6884989" y="4138613"/>
              <a:ext cx="571500" cy="676275"/>
            </a:xfrm>
            <a:custGeom>
              <a:avLst/>
              <a:gdLst>
                <a:gd name="T0" fmla="*/ 2147483646 w 360"/>
                <a:gd name="T1" fmla="*/ 2147483646 h 426"/>
                <a:gd name="T2" fmla="*/ 0 w 360"/>
                <a:gd name="T3" fmla="*/ 2147483646 h 426"/>
                <a:gd name="T4" fmla="*/ 0 w 360"/>
                <a:gd name="T5" fmla="*/ 0 h 426"/>
                <a:gd name="T6" fmla="*/ 2147483646 w 360"/>
                <a:gd name="T7" fmla="*/ 0 h 4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0" h="426">
                  <a:moveTo>
                    <a:pt x="360" y="426"/>
                  </a:moveTo>
                  <a:lnTo>
                    <a:pt x="0" y="426"/>
                  </a:lnTo>
                  <a:lnTo>
                    <a:pt x="0" y="0"/>
                  </a:lnTo>
                  <a:lnTo>
                    <a:pt x="52" y="0"/>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25" name="Freeform 342">
              <a:extLst>
                <a:ext uri="{FF2B5EF4-FFF2-40B4-BE49-F238E27FC236}">
                  <a16:creationId xmlns:a16="http://schemas.microsoft.com/office/drawing/2014/main" id="{AF6B0A80-67F6-53D9-9BEC-845E045D987B}"/>
                </a:ext>
              </a:extLst>
            </p:cNvPr>
            <p:cNvSpPr>
              <a:spLocks/>
            </p:cNvSpPr>
            <p:nvPr/>
          </p:nvSpPr>
          <p:spPr bwMode="auto">
            <a:xfrm>
              <a:off x="7542214" y="4138613"/>
              <a:ext cx="85725" cy="150813"/>
            </a:xfrm>
            <a:custGeom>
              <a:avLst/>
              <a:gdLst>
                <a:gd name="T0" fmla="*/ 0 w 54"/>
                <a:gd name="T1" fmla="*/ 0 h 95"/>
                <a:gd name="T2" fmla="*/ 2147483646 w 54"/>
                <a:gd name="T3" fmla="*/ 0 h 95"/>
                <a:gd name="T4" fmla="*/ 2147483646 w 54"/>
                <a:gd name="T5" fmla="*/ 2147483646 h 95"/>
                <a:gd name="T6" fmla="*/ 0 60000 65536"/>
                <a:gd name="T7" fmla="*/ 0 60000 65536"/>
                <a:gd name="T8" fmla="*/ 0 60000 65536"/>
              </a:gdLst>
              <a:ahLst/>
              <a:cxnLst>
                <a:cxn ang="T6">
                  <a:pos x="T0" y="T1"/>
                </a:cxn>
                <a:cxn ang="T7">
                  <a:pos x="T2" y="T3"/>
                </a:cxn>
                <a:cxn ang="T8">
                  <a:pos x="T4" y="T5"/>
                </a:cxn>
              </a:cxnLst>
              <a:rect l="0" t="0" r="r" b="b"/>
              <a:pathLst>
                <a:path w="54" h="95">
                  <a:moveTo>
                    <a:pt x="0" y="0"/>
                  </a:moveTo>
                  <a:lnTo>
                    <a:pt x="54" y="0"/>
                  </a:lnTo>
                  <a:lnTo>
                    <a:pt x="54" y="95"/>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26" name="Line 343">
              <a:extLst>
                <a:ext uri="{FF2B5EF4-FFF2-40B4-BE49-F238E27FC236}">
                  <a16:creationId xmlns:a16="http://schemas.microsoft.com/office/drawing/2014/main" id="{3CA7A486-C8E6-8FD4-2D3D-8F2185FFB312}"/>
                </a:ext>
              </a:extLst>
            </p:cNvPr>
            <p:cNvSpPr>
              <a:spLocks noChangeShapeType="1"/>
            </p:cNvSpPr>
            <p:nvPr/>
          </p:nvSpPr>
          <p:spPr bwMode="auto">
            <a:xfrm>
              <a:off x="7077076" y="4138613"/>
              <a:ext cx="360363"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27" name="Line 344">
              <a:extLst>
                <a:ext uri="{FF2B5EF4-FFF2-40B4-BE49-F238E27FC236}">
                  <a16:creationId xmlns:a16="http://schemas.microsoft.com/office/drawing/2014/main" id="{29C64DF8-5C3F-7C83-955D-9F89A10B7280}"/>
                </a:ext>
              </a:extLst>
            </p:cNvPr>
            <p:cNvSpPr>
              <a:spLocks noChangeShapeType="1"/>
            </p:cNvSpPr>
            <p:nvPr/>
          </p:nvSpPr>
          <p:spPr bwMode="auto">
            <a:xfrm>
              <a:off x="6884989" y="4289426"/>
              <a:ext cx="742950"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35" name="Freeform 345">
              <a:extLst>
                <a:ext uri="{FF2B5EF4-FFF2-40B4-BE49-F238E27FC236}">
                  <a16:creationId xmlns:a16="http://schemas.microsoft.com/office/drawing/2014/main" id="{73CE3437-A323-DD1B-CFF0-4AAFB1829911}"/>
                </a:ext>
              </a:extLst>
            </p:cNvPr>
            <p:cNvSpPr>
              <a:spLocks/>
            </p:cNvSpPr>
            <p:nvPr/>
          </p:nvSpPr>
          <p:spPr bwMode="auto">
            <a:xfrm>
              <a:off x="6967539" y="4044951"/>
              <a:ext cx="109538" cy="192088"/>
            </a:xfrm>
            <a:custGeom>
              <a:avLst/>
              <a:gdLst>
                <a:gd name="T0" fmla="*/ 2147483646 w 29"/>
                <a:gd name="T1" fmla="*/ 2147483646 h 51"/>
                <a:gd name="T2" fmla="*/ 2147483646 w 29"/>
                <a:gd name="T3" fmla="*/ 2147483646 h 51"/>
                <a:gd name="T4" fmla="*/ 0 w 29"/>
                <a:gd name="T5" fmla="*/ 2147483646 h 51"/>
                <a:gd name="T6" fmla="*/ 0 w 29"/>
                <a:gd name="T7" fmla="*/ 2147483646 h 51"/>
                <a:gd name="T8" fmla="*/ 2147483646 w 29"/>
                <a:gd name="T9" fmla="*/ 0 h 51"/>
                <a:gd name="T10" fmla="*/ 2147483646 w 29"/>
                <a:gd name="T11" fmla="*/ 0 h 51"/>
                <a:gd name="T12" fmla="*/ 2147483646 w 29"/>
                <a:gd name="T13" fmla="*/ 2147483646 h 51"/>
                <a:gd name="T14" fmla="*/ 2147483646 w 29"/>
                <a:gd name="T15" fmla="*/ 2147483646 h 51"/>
                <a:gd name="T16" fmla="*/ 2147483646 w 29"/>
                <a:gd name="T17" fmla="*/ 2147483646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51">
                  <a:moveTo>
                    <a:pt x="14" y="51"/>
                  </a:moveTo>
                  <a:cubicBezTo>
                    <a:pt x="14" y="51"/>
                    <a:pt x="14" y="51"/>
                    <a:pt x="14" y="51"/>
                  </a:cubicBezTo>
                  <a:cubicBezTo>
                    <a:pt x="7" y="51"/>
                    <a:pt x="0" y="44"/>
                    <a:pt x="0" y="36"/>
                  </a:cubicBezTo>
                  <a:cubicBezTo>
                    <a:pt x="0" y="14"/>
                    <a:pt x="0" y="14"/>
                    <a:pt x="0" y="14"/>
                  </a:cubicBezTo>
                  <a:cubicBezTo>
                    <a:pt x="0" y="6"/>
                    <a:pt x="7" y="0"/>
                    <a:pt x="14" y="0"/>
                  </a:cubicBezTo>
                  <a:cubicBezTo>
                    <a:pt x="14" y="0"/>
                    <a:pt x="14" y="0"/>
                    <a:pt x="14" y="0"/>
                  </a:cubicBezTo>
                  <a:cubicBezTo>
                    <a:pt x="22" y="0"/>
                    <a:pt x="29" y="6"/>
                    <a:pt x="29" y="14"/>
                  </a:cubicBezTo>
                  <a:cubicBezTo>
                    <a:pt x="29" y="36"/>
                    <a:pt x="29" y="36"/>
                    <a:pt x="29" y="36"/>
                  </a:cubicBezTo>
                  <a:cubicBezTo>
                    <a:pt x="29" y="44"/>
                    <a:pt x="22" y="51"/>
                    <a:pt x="14" y="51"/>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36" name="Freeform 346">
              <a:extLst>
                <a:ext uri="{FF2B5EF4-FFF2-40B4-BE49-F238E27FC236}">
                  <a16:creationId xmlns:a16="http://schemas.microsoft.com/office/drawing/2014/main" id="{4ACAA76F-4F86-9519-AE7E-2ECCC908201E}"/>
                </a:ext>
              </a:extLst>
            </p:cNvPr>
            <p:cNvSpPr>
              <a:spLocks/>
            </p:cNvSpPr>
            <p:nvPr/>
          </p:nvSpPr>
          <p:spPr bwMode="auto">
            <a:xfrm>
              <a:off x="7437439" y="4044951"/>
              <a:ext cx="104775" cy="192088"/>
            </a:xfrm>
            <a:custGeom>
              <a:avLst/>
              <a:gdLst>
                <a:gd name="T0" fmla="*/ 2147483646 w 28"/>
                <a:gd name="T1" fmla="*/ 2147483646 h 51"/>
                <a:gd name="T2" fmla="*/ 2147483646 w 28"/>
                <a:gd name="T3" fmla="*/ 2147483646 h 51"/>
                <a:gd name="T4" fmla="*/ 2147483646 w 28"/>
                <a:gd name="T5" fmla="*/ 2147483646 h 51"/>
                <a:gd name="T6" fmla="*/ 2147483646 w 28"/>
                <a:gd name="T7" fmla="*/ 2147483646 h 51"/>
                <a:gd name="T8" fmla="*/ 2147483646 w 28"/>
                <a:gd name="T9" fmla="*/ 0 h 51"/>
                <a:gd name="T10" fmla="*/ 2147483646 w 28"/>
                <a:gd name="T11" fmla="*/ 0 h 51"/>
                <a:gd name="T12" fmla="*/ 0 w 28"/>
                <a:gd name="T13" fmla="*/ 2147483646 h 51"/>
                <a:gd name="T14" fmla="*/ 0 w 28"/>
                <a:gd name="T15" fmla="*/ 2147483646 h 51"/>
                <a:gd name="T16" fmla="*/ 2147483646 w 28"/>
                <a:gd name="T17" fmla="*/ 2147483646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1">
                  <a:moveTo>
                    <a:pt x="14" y="51"/>
                  </a:moveTo>
                  <a:cubicBezTo>
                    <a:pt x="14" y="51"/>
                    <a:pt x="14" y="51"/>
                    <a:pt x="14" y="51"/>
                  </a:cubicBezTo>
                  <a:cubicBezTo>
                    <a:pt x="22" y="51"/>
                    <a:pt x="28" y="44"/>
                    <a:pt x="28" y="36"/>
                  </a:cubicBezTo>
                  <a:cubicBezTo>
                    <a:pt x="28" y="14"/>
                    <a:pt x="28" y="14"/>
                    <a:pt x="28" y="14"/>
                  </a:cubicBezTo>
                  <a:cubicBezTo>
                    <a:pt x="28" y="6"/>
                    <a:pt x="22" y="0"/>
                    <a:pt x="14" y="0"/>
                  </a:cubicBezTo>
                  <a:cubicBezTo>
                    <a:pt x="14" y="0"/>
                    <a:pt x="14" y="0"/>
                    <a:pt x="14" y="0"/>
                  </a:cubicBezTo>
                  <a:cubicBezTo>
                    <a:pt x="6" y="0"/>
                    <a:pt x="0" y="6"/>
                    <a:pt x="0" y="14"/>
                  </a:cubicBezTo>
                  <a:cubicBezTo>
                    <a:pt x="0" y="36"/>
                    <a:pt x="0" y="36"/>
                    <a:pt x="0" y="36"/>
                  </a:cubicBezTo>
                  <a:cubicBezTo>
                    <a:pt x="0" y="44"/>
                    <a:pt x="6" y="51"/>
                    <a:pt x="14" y="51"/>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37" name="Rectangle 347">
              <a:extLst>
                <a:ext uri="{FF2B5EF4-FFF2-40B4-BE49-F238E27FC236}">
                  <a16:creationId xmlns:a16="http://schemas.microsoft.com/office/drawing/2014/main" id="{92E4C8CB-5A36-A7D9-2B5E-2B377E2BFB7A}"/>
                </a:ext>
              </a:extLst>
            </p:cNvPr>
            <p:cNvSpPr>
              <a:spLocks noChangeArrowheads="1"/>
            </p:cNvSpPr>
            <p:nvPr/>
          </p:nvSpPr>
          <p:spPr bwMode="auto">
            <a:xfrm>
              <a:off x="6934201" y="4341813"/>
              <a:ext cx="104775" cy="104775"/>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45" name="Rectangle 348">
              <a:extLst>
                <a:ext uri="{FF2B5EF4-FFF2-40B4-BE49-F238E27FC236}">
                  <a16:creationId xmlns:a16="http://schemas.microsoft.com/office/drawing/2014/main" id="{BB85EDCE-6E72-34AA-04E5-4CFD088DE353}"/>
                </a:ext>
              </a:extLst>
            </p:cNvPr>
            <p:cNvSpPr>
              <a:spLocks noChangeArrowheads="1"/>
            </p:cNvSpPr>
            <p:nvPr/>
          </p:nvSpPr>
          <p:spPr bwMode="auto">
            <a:xfrm>
              <a:off x="7099301" y="4341813"/>
              <a:ext cx="104775" cy="104775"/>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53" name="Rectangle 349">
              <a:extLst>
                <a:ext uri="{FF2B5EF4-FFF2-40B4-BE49-F238E27FC236}">
                  <a16:creationId xmlns:a16="http://schemas.microsoft.com/office/drawing/2014/main" id="{F73DFEB5-9E70-3443-2D95-50C7FB15DB36}"/>
                </a:ext>
              </a:extLst>
            </p:cNvPr>
            <p:cNvSpPr>
              <a:spLocks noChangeArrowheads="1"/>
            </p:cNvSpPr>
            <p:nvPr/>
          </p:nvSpPr>
          <p:spPr bwMode="auto">
            <a:xfrm>
              <a:off x="7261226" y="4341813"/>
              <a:ext cx="104775" cy="104775"/>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54" name="Freeform 350">
              <a:extLst>
                <a:ext uri="{FF2B5EF4-FFF2-40B4-BE49-F238E27FC236}">
                  <a16:creationId xmlns:a16="http://schemas.microsoft.com/office/drawing/2014/main" id="{9D95E6E0-4E5D-1782-ACEB-A5B00ABA5EAD}"/>
                </a:ext>
              </a:extLst>
            </p:cNvPr>
            <p:cNvSpPr>
              <a:spLocks/>
            </p:cNvSpPr>
            <p:nvPr/>
          </p:nvSpPr>
          <p:spPr bwMode="auto">
            <a:xfrm>
              <a:off x="7421564" y="4341813"/>
              <a:ext cx="68263" cy="57150"/>
            </a:xfrm>
            <a:custGeom>
              <a:avLst/>
              <a:gdLst>
                <a:gd name="T0" fmla="*/ 0 w 43"/>
                <a:gd name="T1" fmla="*/ 2147483646 h 36"/>
                <a:gd name="T2" fmla="*/ 0 w 43"/>
                <a:gd name="T3" fmla="*/ 0 h 36"/>
                <a:gd name="T4" fmla="*/ 2147483646 w 43"/>
                <a:gd name="T5" fmla="*/ 0 h 36"/>
                <a:gd name="T6" fmla="*/ 0 60000 65536"/>
                <a:gd name="T7" fmla="*/ 0 60000 65536"/>
                <a:gd name="T8" fmla="*/ 0 60000 65536"/>
              </a:gdLst>
              <a:ahLst/>
              <a:cxnLst>
                <a:cxn ang="T6">
                  <a:pos x="T0" y="T1"/>
                </a:cxn>
                <a:cxn ang="T7">
                  <a:pos x="T2" y="T3"/>
                </a:cxn>
                <a:cxn ang="T8">
                  <a:pos x="T4" y="T5"/>
                </a:cxn>
              </a:cxnLst>
              <a:rect l="0" t="0" r="r" b="b"/>
              <a:pathLst>
                <a:path w="43" h="36">
                  <a:moveTo>
                    <a:pt x="0" y="36"/>
                  </a:moveTo>
                  <a:lnTo>
                    <a:pt x="0" y="0"/>
                  </a:lnTo>
                  <a:lnTo>
                    <a:pt x="43" y="0"/>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55" name="Rectangle 351">
              <a:extLst>
                <a:ext uri="{FF2B5EF4-FFF2-40B4-BE49-F238E27FC236}">
                  <a16:creationId xmlns:a16="http://schemas.microsoft.com/office/drawing/2014/main" id="{B74EC682-9838-B62B-C098-22EDB98F3FB1}"/>
                </a:ext>
              </a:extLst>
            </p:cNvPr>
            <p:cNvSpPr>
              <a:spLocks noChangeArrowheads="1"/>
            </p:cNvSpPr>
            <p:nvPr/>
          </p:nvSpPr>
          <p:spPr bwMode="auto">
            <a:xfrm>
              <a:off x="6934201" y="4492626"/>
              <a:ext cx="104775" cy="101600"/>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56" name="Rectangle 352">
              <a:extLst>
                <a:ext uri="{FF2B5EF4-FFF2-40B4-BE49-F238E27FC236}">
                  <a16:creationId xmlns:a16="http://schemas.microsoft.com/office/drawing/2014/main" id="{7134D004-732B-7786-BE71-3D84F33087F2}"/>
                </a:ext>
              </a:extLst>
            </p:cNvPr>
            <p:cNvSpPr>
              <a:spLocks noChangeArrowheads="1"/>
            </p:cNvSpPr>
            <p:nvPr/>
          </p:nvSpPr>
          <p:spPr bwMode="auto">
            <a:xfrm>
              <a:off x="7099301" y="4492626"/>
              <a:ext cx="104775" cy="101600"/>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57" name="Rectangle 353">
              <a:extLst>
                <a:ext uri="{FF2B5EF4-FFF2-40B4-BE49-F238E27FC236}">
                  <a16:creationId xmlns:a16="http://schemas.microsoft.com/office/drawing/2014/main" id="{7105AAD5-F3F5-926A-8A5E-39A8BC8759B0}"/>
                </a:ext>
              </a:extLst>
            </p:cNvPr>
            <p:cNvSpPr>
              <a:spLocks noChangeArrowheads="1"/>
            </p:cNvSpPr>
            <p:nvPr/>
          </p:nvSpPr>
          <p:spPr bwMode="auto">
            <a:xfrm>
              <a:off x="7261226" y="4492626"/>
              <a:ext cx="104775" cy="101600"/>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58" name="Rectangle 354">
              <a:extLst>
                <a:ext uri="{FF2B5EF4-FFF2-40B4-BE49-F238E27FC236}">
                  <a16:creationId xmlns:a16="http://schemas.microsoft.com/office/drawing/2014/main" id="{8E6C091A-7E72-57F0-E743-1970066A5A26}"/>
                </a:ext>
              </a:extLst>
            </p:cNvPr>
            <p:cNvSpPr>
              <a:spLocks noChangeArrowheads="1"/>
            </p:cNvSpPr>
            <p:nvPr/>
          </p:nvSpPr>
          <p:spPr bwMode="auto">
            <a:xfrm>
              <a:off x="6934201" y="4638676"/>
              <a:ext cx="104775" cy="104775"/>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59" name="Freeform 355">
              <a:extLst>
                <a:ext uri="{FF2B5EF4-FFF2-40B4-BE49-F238E27FC236}">
                  <a16:creationId xmlns:a16="http://schemas.microsoft.com/office/drawing/2014/main" id="{5CE93D76-71D4-BFCA-7E79-D15F082833EB}"/>
                </a:ext>
              </a:extLst>
            </p:cNvPr>
            <p:cNvSpPr>
              <a:spLocks/>
            </p:cNvSpPr>
            <p:nvPr/>
          </p:nvSpPr>
          <p:spPr bwMode="auto">
            <a:xfrm>
              <a:off x="7099301" y="4683126"/>
              <a:ext cx="104775" cy="60325"/>
            </a:xfrm>
            <a:custGeom>
              <a:avLst/>
              <a:gdLst>
                <a:gd name="T0" fmla="*/ 2147483646 w 66"/>
                <a:gd name="T1" fmla="*/ 0 h 38"/>
                <a:gd name="T2" fmla="*/ 2147483646 w 66"/>
                <a:gd name="T3" fmla="*/ 2147483646 h 38"/>
                <a:gd name="T4" fmla="*/ 0 w 66"/>
                <a:gd name="T5" fmla="*/ 2147483646 h 38"/>
                <a:gd name="T6" fmla="*/ 0 w 66"/>
                <a:gd name="T7" fmla="*/ 2147483646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 h="38">
                  <a:moveTo>
                    <a:pt x="66" y="0"/>
                  </a:moveTo>
                  <a:lnTo>
                    <a:pt x="66" y="38"/>
                  </a:lnTo>
                  <a:lnTo>
                    <a:pt x="0" y="38"/>
                  </a:lnTo>
                  <a:lnTo>
                    <a:pt x="0" y="17"/>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60" name="Freeform 356">
              <a:extLst>
                <a:ext uri="{FF2B5EF4-FFF2-40B4-BE49-F238E27FC236}">
                  <a16:creationId xmlns:a16="http://schemas.microsoft.com/office/drawing/2014/main" id="{A32E426A-776F-36CB-42DB-977EAFFAB452}"/>
                </a:ext>
              </a:extLst>
            </p:cNvPr>
            <p:cNvSpPr>
              <a:spLocks/>
            </p:cNvSpPr>
            <p:nvPr/>
          </p:nvSpPr>
          <p:spPr bwMode="auto">
            <a:xfrm>
              <a:off x="7099301" y="4638676"/>
              <a:ext cx="90488" cy="19050"/>
            </a:xfrm>
            <a:custGeom>
              <a:avLst/>
              <a:gdLst>
                <a:gd name="T0" fmla="*/ 0 w 57"/>
                <a:gd name="T1" fmla="*/ 2147483646 h 12"/>
                <a:gd name="T2" fmla="*/ 0 w 57"/>
                <a:gd name="T3" fmla="*/ 0 h 12"/>
                <a:gd name="T4" fmla="*/ 2147483646 w 57"/>
                <a:gd name="T5" fmla="*/ 0 h 12"/>
                <a:gd name="T6" fmla="*/ 0 60000 65536"/>
                <a:gd name="T7" fmla="*/ 0 60000 65536"/>
                <a:gd name="T8" fmla="*/ 0 60000 65536"/>
              </a:gdLst>
              <a:ahLst/>
              <a:cxnLst>
                <a:cxn ang="T6">
                  <a:pos x="T0" y="T1"/>
                </a:cxn>
                <a:cxn ang="T7">
                  <a:pos x="T2" y="T3"/>
                </a:cxn>
                <a:cxn ang="T8">
                  <a:pos x="T4" y="T5"/>
                </a:cxn>
              </a:cxnLst>
              <a:rect l="0" t="0" r="r" b="b"/>
              <a:pathLst>
                <a:path w="57" h="12">
                  <a:moveTo>
                    <a:pt x="0" y="12"/>
                  </a:moveTo>
                  <a:lnTo>
                    <a:pt x="0" y="0"/>
                  </a:lnTo>
                  <a:lnTo>
                    <a:pt x="57" y="0"/>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61" name="Rectangle 357">
              <a:extLst>
                <a:ext uri="{FF2B5EF4-FFF2-40B4-BE49-F238E27FC236}">
                  <a16:creationId xmlns:a16="http://schemas.microsoft.com/office/drawing/2014/main" id="{2C2F3D18-E461-A30F-94BA-6F5CD2E753F0}"/>
                </a:ext>
              </a:extLst>
            </p:cNvPr>
            <p:cNvSpPr>
              <a:spLocks noChangeArrowheads="1"/>
            </p:cNvSpPr>
            <p:nvPr/>
          </p:nvSpPr>
          <p:spPr bwMode="auto">
            <a:xfrm>
              <a:off x="7261226" y="4638676"/>
              <a:ext cx="104775" cy="104775"/>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62" name="Freeform 358">
              <a:extLst>
                <a:ext uri="{FF2B5EF4-FFF2-40B4-BE49-F238E27FC236}">
                  <a16:creationId xmlns:a16="http://schemas.microsoft.com/office/drawing/2014/main" id="{70836108-876F-5A01-8D2F-3E77C1F2BD71}"/>
                </a:ext>
              </a:extLst>
            </p:cNvPr>
            <p:cNvSpPr>
              <a:spLocks/>
            </p:cNvSpPr>
            <p:nvPr/>
          </p:nvSpPr>
          <p:spPr bwMode="auto">
            <a:xfrm>
              <a:off x="7072314" y="4624388"/>
              <a:ext cx="161925" cy="96838"/>
            </a:xfrm>
            <a:custGeom>
              <a:avLst/>
              <a:gdLst>
                <a:gd name="T0" fmla="*/ 0 w 102"/>
                <a:gd name="T1" fmla="*/ 2147483646 h 61"/>
                <a:gd name="T2" fmla="*/ 2147483646 w 102"/>
                <a:gd name="T3" fmla="*/ 2147483646 h 61"/>
                <a:gd name="T4" fmla="*/ 2147483646 w 102"/>
                <a:gd name="T5" fmla="*/ 0 h 61"/>
                <a:gd name="T6" fmla="*/ 0 60000 65536"/>
                <a:gd name="T7" fmla="*/ 0 60000 65536"/>
                <a:gd name="T8" fmla="*/ 0 60000 65536"/>
              </a:gdLst>
              <a:ahLst/>
              <a:cxnLst>
                <a:cxn ang="T6">
                  <a:pos x="T0" y="T1"/>
                </a:cxn>
                <a:cxn ang="T7">
                  <a:pos x="T2" y="T3"/>
                </a:cxn>
                <a:cxn ang="T8">
                  <a:pos x="T4" y="T5"/>
                </a:cxn>
              </a:cxnLst>
              <a:rect l="0" t="0" r="r" b="b"/>
              <a:pathLst>
                <a:path w="102" h="61">
                  <a:moveTo>
                    <a:pt x="0" y="26"/>
                  </a:moveTo>
                  <a:lnTo>
                    <a:pt x="45" y="61"/>
                  </a:lnTo>
                  <a:lnTo>
                    <a:pt x="102" y="0"/>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63" name="Oval 359">
              <a:extLst>
                <a:ext uri="{FF2B5EF4-FFF2-40B4-BE49-F238E27FC236}">
                  <a16:creationId xmlns:a16="http://schemas.microsoft.com/office/drawing/2014/main" id="{400CBDBE-8576-D97A-CF93-50734827C373}"/>
                </a:ext>
              </a:extLst>
            </p:cNvPr>
            <p:cNvSpPr>
              <a:spLocks noChangeArrowheads="1"/>
            </p:cNvSpPr>
            <p:nvPr/>
          </p:nvSpPr>
          <p:spPr bwMode="auto">
            <a:xfrm>
              <a:off x="7402514" y="4316413"/>
              <a:ext cx="563563" cy="558800"/>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64" name="Line 360">
              <a:extLst>
                <a:ext uri="{FF2B5EF4-FFF2-40B4-BE49-F238E27FC236}">
                  <a16:creationId xmlns:a16="http://schemas.microsoft.com/office/drawing/2014/main" id="{34A9D886-AF62-DDF2-E60C-6F0E69CB41FB}"/>
                </a:ext>
              </a:extLst>
            </p:cNvPr>
            <p:cNvSpPr>
              <a:spLocks noChangeShapeType="1"/>
            </p:cNvSpPr>
            <p:nvPr/>
          </p:nvSpPr>
          <p:spPr bwMode="auto">
            <a:xfrm>
              <a:off x="7685089" y="4316413"/>
              <a:ext cx="0" cy="7143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65" name="Line 361">
              <a:extLst>
                <a:ext uri="{FF2B5EF4-FFF2-40B4-BE49-F238E27FC236}">
                  <a16:creationId xmlns:a16="http://schemas.microsoft.com/office/drawing/2014/main" id="{CB74D661-AE4F-8EFE-CC76-A03873BA8CBD}"/>
                </a:ext>
              </a:extLst>
            </p:cNvPr>
            <p:cNvSpPr>
              <a:spLocks noChangeShapeType="1"/>
            </p:cNvSpPr>
            <p:nvPr/>
          </p:nvSpPr>
          <p:spPr bwMode="auto">
            <a:xfrm>
              <a:off x="7545389" y="4352926"/>
              <a:ext cx="15875" cy="2698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66" name="Line 362">
              <a:extLst>
                <a:ext uri="{FF2B5EF4-FFF2-40B4-BE49-F238E27FC236}">
                  <a16:creationId xmlns:a16="http://schemas.microsoft.com/office/drawing/2014/main" id="{FC943BC2-21F2-4404-727B-366317CF1CC7}"/>
                </a:ext>
              </a:extLst>
            </p:cNvPr>
            <p:cNvSpPr>
              <a:spLocks noChangeShapeType="1"/>
            </p:cNvSpPr>
            <p:nvPr/>
          </p:nvSpPr>
          <p:spPr bwMode="auto">
            <a:xfrm>
              <a:off x="7440614" y="4454526"/>
              <a:ext cx="30163" cy="15875"/>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67" name="Line 363">
              <a:extLst>
                <a:ext uri="{FF2B5EF4-FFF2-40B4-BE49-F238E27FC236}">
                  <a16:creationId xmlns:a16="http://schemas.microsoft.com/office/drawing/2014/main" id="{A62C1E70-7A87-FC76-8A34-6C140A3AFF14}"/>
                </a:ext>
              </a:extLst>
            </p:cNvPr>
            <p:cNvSpPr>
              <a:spLocks noChangeShapeType="1"/>
            </p:cNvSpPr>
            <p:nvPr/>
          </p:nvSpPr>
          <p:spPr bwMode="auto">
            <a:xfrm flipV="1">
              <a:off x="7440614" y="4721226"/>
              <a:ext cx="30163" cy="15875"/>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68" name="Line 364">
              <a:extLst>
                <a:ext uri="{FF2B5EF4-FFF2-40B4-BE49-F238E27FC236}">
                  <a16:creationId xmlns:a16="http://schemas.microsoft.com/office/drawing/2014/main" id="{A03B99ED-7F67-0F9B-79A6-BFC2A238979C}"/>
                </a:ext>
              </a:extLst>
            </p:cNvPr>
            <p:cNvSpPr>
              <a:spLocks noChangeShapeType="1"/>
            </p:cNvSpPr>
            <p:nvPr/>
          </p:nvSpPr>
          <p:spPr bwMode="auto">
            <a:xfrm flipV="1">
              <a:off x="7545389" y="4811713"/>
              <a:ext cx="15875" cy="2540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69" name="Line 365">
              <a:extLst>
                <a:ext uri="{FF2B5EF4-FFF2-40B4-BE49-F238E27FC236}">
                  <a16:creationId xmlns:a16="http://schemas.microsoft.com/office/drawing/2014/main" id="{E0C2EEDC-E829-44E3-DE50-F85304AD1CA2}"/>
                </a:ext>
              </a:extLst>
            </p:cNvPr>
            <p:cNvSpPr>
              <a:spLocks noChangeShapeType="1"/>
            </p:cNvSpPr>
            <p:nvPr/>
          </p:nvSpPr>
          <p:spPr bwMode="auto">
            <a:xfrm flipH="1" flipV="1">
              <a:off x="7808914" y="4811713"/>
              <a:ext cx="19050" cy="2540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0" name="Line 366">
              <a:extLst>
                <a:ext uri="{FF2B5EF4-FFF2-40B4-BE49-F238E27FC236}">
                  <a16:creationId xmlns:a16="http://schemas.microsoft.com/office/drawing/2014/main" id="{A59B2663-2403-9282-BAAC-309F01A3A6B0}"/>
                </a:ext>
              </a:extLst>
            </p:cNvPr>
            <p:cNvSpPr>
              <a:spLocks noChangeShapeType="1"/>
            </p:cNvSpPr>
            <p:nvPr/>
          </p:nvSpPr>
          <p:spPr bwMode="auto">
            <a:xfrm flipH="1" flipV="1">
              <a:off x="7899401" y="4721226"/>
              <a:ext cx="30163" cy="15875"/>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1" name="Line 367">
              <a:extLst>
                <a:ext uri="{FF2B5EF4-FFF2-40B4-BE49-F238E27FC236}">
                  <a16:creationId xmlns:a16="http://schemas.microsoft.com/office/drawing/2014/main" id="{E7AB0A52-D821-CFE5-5D03-54B15DEE642A}"/>
                </a:ext>
              </a:extLst>
            </p:cNvPr>
            <p:cNvSpPr>
              <a:spLocks noChangeShapeType="1"/>
            </p:cNvSpPr>
            <p:nvPr/>
          </p:nvSpPr>
          <p:spPr bwMode="auto">
            <a:xfrm flipH="1">
              <a:off x="7899401" y="4454526"/>
              <a:ext cx="30163" cy="15875"/>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2" name="Line 368">
              <a:extLst>
                <a:ext uri="{FF2B5EF4-FFF2-40B4-BE49-F238E27FC236}">
                  <a16:creationId xmlns:a16="http://schemas.microsoft.com/office/drawing/2014/main" id="{27D45872-BA94-50FE-DC24-54980C2A8DE8}"/>
                </a:ext>
              </a:extLst>
            </p:cNvPr>
            <p:cNvSpPr>
              <a:spLocks noChangeShapeType="1"/>
            </p:cNvSpPr>
            <p:nvPr/>
          </p:nvSpPr>
          <p:spPr bwMode="auto">
            <a:xfrm flipH="1">
              <a:off x="7808914" y="4352926"/>
              <a:ext cx="19050" cy="2698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3" name="Line 369">
              <a:extLst>
                <a:ext uri="{FF2B5EF4-FFF2-40B4-BE49-F238E27FC236}">
                  <a16:creationId xmlns:a16="http://schemas.microsoft.com/office/drawing/2014/main" id="{B1BE1041-F242-744B-8CC2-5BE05B6C3B9F}"/>
                </a:ext>
              </a:extLst>
            </p:cNvPr>
            <p:cNvSpPr>
              <a:spLocks noChangeShapeType="1"/>
            </p:cNvSpPr>
            <p:nvPr/>
          </p:nvSpPr>
          <p:spPr bwMode="auto">
            <a:xfrm>
              <a:off x="7402514" y="4594226"/>
              <a:ext cx="71438"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4" name="Line 370">
              <a:extLst>
                <a:ext uri="{FF2B5EF4-FFF2-40B4-BE49-F238E27FC236}">
                  <a16:creationId xmlns:a16="http://schemas.microsoft.com/office/drawing/2014/main" id="{1DCC4CA1-AAA7-56BC-6493-FB2F83B9DD4C}"/>
                </a:ext>
              </a:extLst>
            </p:cNvPr>
            <p:cNvSpPr>
              <a:spLocks noChangeShapeType="1"/>
            </p:cNvSpPr>
            <p:nvPr/>
          </p:nvSpPr>
          <p:spPr bwMode="auto">
            <a:xfrm flipV="1">
              <a:off x="7685089" y="4803776"/>
              <a:ext cx="0" cy="7143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5" name="Line 371">
              <a:extLst>
                <a:ext uri="{FF2B5EF4-FFF2-40B4-BE49-F238E27FC236}">
                  <a16:creationId xmlns:a16="http://schemas.microsoft.com/office/drawing/2014/main" id="{2BBE48D8-BF6F-AABD-D848-C2DC88989FAF}"/>
                </a:ext>
              </a:extLst>
            </p:cNvPr>
            <p:cNvSpPr>
              <a:spLocks noChangeShapeType="1"/>
            </p:cNvSpPr>
            <p:nvPr/>
          </p:nvSpPr>
          <p:spPr bwMode="auto">
            <a:xfrm flipH="1">
              <a:off x="7894639" y="4594226"/>
              <a:ext cx="71438"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6" name="Oval 372">
              <a:extLst>
                <a:ext uri="{FF2B5EF4-FFF2-40B4-BE49-F238E27FC236}">
                  <a16:creationId xmlns:a16="http://schemas.microsoft.com/office/drawing/2014/main" id="{E77F47F5-D071-ACEB-969D-C9276E3B9C41}"/>
                </a:ext>
              </a:extLst>
            </p:cNvPr>
            <p:cNvSpPr>
              <a:spLocks noChangeArrowheads="1"/>
            </p:cNvSpPr>
            <p:nvPr/>
          </p:nvSpPr>
          <p:spPr bwMode="auto">
            <a:xfrm>
              <a:off x="7658101" y="4567238"/>
              <a:ext cx="52388" cy="57150"/>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77" name="Line 373">
              <a:extLst>
                <a:ext uri="{FF2B5EF4-FFF2-40B4-BE49-F238E27FC236}">
                  <a16:creationId xmlns:a16="http://schemas.microsoft.com/office/drawing/2014/main" id="{1AFE1F96-B2C3-C53B-AFC7-ECA024FDD6A0}"/>
                </a:ext>
              </a:extLst>
            </p:cNvPr>
            <p:cNvSpPr>
              <a:spLocks noChangeShapeType="1"/>
            </p:cNvSpPr>
            <p:nvPr/>
          </p:nvSpPr>
          <p:spPr bwMode="auto">
            <a:xfrm flipH="1">
              <a:off x="7693026" y="4360863"/>
              <a:ext cx="60325" cy="206375"/>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78" name="Line 374">
              <a:extLst>
                <a:ext uri="{FF2B5EF4-FFF2-40B4-BE49-F238E27FC236}">
                  <a16:creationId xmlns:a16="http://schemas.microsoft.com/office/drawing/2014/main" id="{9CF74B9C-C522-777A-6376-969C1BEB53C0}"/>
                </a:ext>
              </a:extLst>
            </p:cNvPr>
            <p:cNvSpPr>
              <a:spLocks noChangeShapeType="1"/>
            </p:cNvSpPr>
            <p:nvPr/>
          </p:nvSpPr>
          <p:spPr bwMode="auto">
            <a:xfrm>
              <a:off x="7710489" y="4605338"/>
              <a:ext cx="90488" cy="3016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grpSp>
      <p:grpSp>
        <p:nvGrpSpPr>
          <p:cNvPr id="79" name="Группа 465">
            <a:extLst>
              <a:ext uri="{FF2B5EF4-FFF2-40B4-BE49-F238E27FC236}">
                <a16:creationId xmlns:a16="http://schemas.microsoft.com/office/drawing/2014/main" id="{0F8649BF-D893-2784-C309-0DD8AC0F5141}"/>
              </a:ext>
            </a:extLst>
          </p:cNvPr>
          <p:cNvGrpSpPr>
            <a:grpSpLocks/>
          </p:cNvGrpSpPr>
          <p:nvPr/>
        </p:nvGrpSpPr>
        <p:grpSpPr bwMode="auto">
          <a:xfrm>
            <a:off x="5231897" y="2303891"/>
            <a:ext cx="564413" cy="497914"/>
            <a:chOff x="5521326" y="4037013"/>
            <a:chExt cx="998538" cy="838200"/>
          </a:xfrm>
        </p:grpSpPr>
        <p:sp>
          <p:nvSpPr>
            <p:cNvPr id="80" name="Oval 273">
              <a:extLst>
                <a:ext uri="{FF2B5EF4-FFF2-40B4-BE49-F238E27FC236}">
                  <a16:creationId xmlns:a16="http://schemas.microsoft.com/office/drawing/2014/main" id="{29E2D49E-7143-A97D-1274-36863A7DC0B7}"/>
                </a:ext>
              </a:extLst>
            </p:cNvPr>
            <p:cNvSpPr>
              <a:spLocks noChangeArrowheads="1"/>
            </p:cNvSpPr>
            <p:nvPr/>
          </p:nvSpPr>
          <p:spPr bwMode="auto">
            <a:xfrm>
              <a:off x="5938839" y="4037013"/>
              <a:ext cx="146050" cy="161925"/>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81" name="Freeform 274">
              <a:extLst>
                <a:ext uri="{FF2B5EF4-FFF2-40B4-BE49-F238E27FC236}">
                  <a16:creationId xmlns:a16="http://schemas.microsoft.com/office/drawing/2014/main" id="{E5427C8F-0197-9449-EE71-A85BA4BA3B05}"/>
                </a:ext>
              </a:extLst>
            </p:cNvPr>
            <p:cNvSpPr>
              <a:spLocks/>
            </p:cNvSpPr>
            <p:nvPr/>
          </p:nvSpPr>
          <p:spPr bwMode="auto">
            <a:xfrm>
              <a:off x="5859464" y="4232276"/>
              <a:ext cx="304800" cy="147638"/>
            </a:xfrm>
            <a:custGeom>
              <a:avLst/>
              <a:gdLst>
                <a:gd name="T0" fmla="*/ 2147483646 w 81"/>
                <a:gd name="T1" fmla="*/ 2147483646 h 39"/>
                <a:gd name="T2" fmla="*/ 2147483646 w 81"/>
                <a:gd name="T3" fmla="*/ 0 h 39"/>
                <a:gd name="T4" fmla="*/ 2147483646 w 81"/>
                <a:gd name="T5" fmla="*/ 2147483646 h 39"/>
                <a:gd name="T6" fmla="*/ 2147483646 w 81"/>
                <a:gd name="T7" fmla="*/ 0 h 39"/>
                <a:gd name="T8" fmla="*/ 0 w 81"/>
                <a:gd name="T9" fmla="*/ 2147483646 h 39"/>
                <a:gd name="T10" fmla="*/ 2147483646 w 81"/>
                <a:gd name="T11" fmla="*/ 2147483646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9">
                  <a:moveTo>
                    <a:pt x="81" y="39"/>
                  </a:moveTo>
                  <a:cubicBezTo>
                    <a:pt x="81" y="13"/>
                    <a:pt x="75" y="3"/>
                    <a:pt x="52" y="0"/>
                  </a:cubicBezTo>
                  <a:cubicBezTo>
                    <a:pt x="52" y="0"/>
                    <a:pt x="41" y="20"/>
                    <a:pt x="41" y="20"/>
                  </a:cubicBezTo>
                  <a:cubicBezTo>
                    <a:pt x="29" y="0"/>
                    <a:pt x="29" y="0"/>
                    <a:pt x="29" y="0"/>
                  </a:cubicBezTo>
                  <a:cubicBezTo>
                    <a:pt x="7" y="3"/>
                    <a:pt x="0" y="13"/>
                    <a:pt x="0" y="39"/>
                  </a:cubicBezTo>
                  <a:lnTo>
                    <a:pt x="81" y="39"/>
                  </a:ln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82" name="Oval 275">
              <a:extLst>
                <a:ext uri="{FF2B5EF4-FFF2-40B4-BE49-F238E27FC236}">
                  <a16:creationId xmlns:a16="http://schemas.microsoft.com/office/drawing/2014/main" id="{358CA717-7CE6-7EA3-B913-2848EB691255}"/>
                </a:ext>
              </a:extLst>
            </p:cNvPr>
            <p:cNvSpPr>
              <a:spLocks noChangeArrowheads="1"/>
            </p:cNvSpPr>
            <p:nvPr/>
          </p:nvSpPr>
          <p:spPr bwMode="auto">
            <a:xfrm>
              <a:off x="5600701" y="4454526"/>
              <a:ext cx="146050" cy="161925"/>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83" name="Freeform 276">
              <a:extLst>
                <a:ext uri="{FF2B5EF4-FFF2-40B4-BE49-F238E27FC236}">
                  <a16:creationId xmlns:a16="http://schemas.microsoft.com/office/drawing/2014/main" id="{CFE3D1F0-01C4-3195-EAFF-F11AE24FA2BD}"/>
                </a:ext>
              </a:extLst>
            </p:cNvPr>
            <p:cNvSpPr>
              <a:spLocks/>
            </p:cNvSpPr>
            <p:nvPr/>
          </p:nvSpPr>
          <p:spPr bwMode="auto">
            <a:xfrm>
              <a:off x="5521326" y="4649788"/>
              <a:ext cx="304800" cy="146050"/>
            </a:xfrm>
            <a:custGeom>
              <a:avLst/>
              <a:gdLst>
                <a:gd name="T0" fmla="*/ 2147483646 w 81"/>
                <a:gd name="T1" fmla="*/ 2147483646 h 39"/>
                <a:gd name="T2" fmla="*/ 2147483646 w 81"/>
                <a:gd name="T3" fmla="*/ 0 h 39"/>
                <a:gd name="T4" fmla="*/ 2147483646 w 81"/>
                <a:gd name="T5" fmla="*/ 2147483646 h 39"/>
                <a:gd name="T6" fmla="*/ 2147483646 w 81"/>
                <a:gd name="T7" fmla="*/ 0 h 39"/>
                <a:gd name="T8" fmla="*/ 0 w 81"/>
                <a:gd name="T9" fmla="*/ 2147483646 h 39"/>
                <a:gd name="T10" fmla="*/ 2147483646 w 81"/>
                <a:gd name="T11" fmla="*/ 2147483646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9">
                  <a:moveTo>
                    <a:pt x="81" y="39"/>
                  </a:moveTo>
                  <a:cubicBezTo>
                    <a:pt x="81" y="13"/>
                    <a:pt x="75" y="2"/>
                    <a:pt x="52" y="0"/>
                  </a:cubicBezTo>
                  <a:cubicBezTo>
                    <a:pt x="52" y="0"/>
                    <a:pt x="41" y="19"/>
                    <a:pt x="41" y="19"/>
                  </a:cubicBezTo>
                  <a:cubicBezTo>
                    <a:pt x="30" y="0"/>
                    <a:pt x="30" y="0"/>
                    <a:pt x="30" y="0"/>
                  </a:cubicBezTo>
                  <a:cubicBezTo>
                    <a:pt x="7" y="2"/>
                    <a:pt x="0" y="13"/>
                    <a:pt x="0" y="39"/>
                  </a:cubicBezTo>
                  <a:lnTo>
                    <a:pt x="81" y="39"/>
                  </a:ln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84" name="Oval 277">
              <a:extLst>
                <a:ext uri="{FF2B5EF4-FFF2-40B4-BE49-F238E27FC236}">
                  <a16:creationId xmlns:a16="http://schemas.microsoft.com/office/drawing/2014/main" id="{E388BFC2-98F7-CEF0-8783-35A70CEB81D7}"/>
                </a:ext>
              </a:extLst>
            </p:cNvPr>
            <p:cNvSpPr>
              <a:spLocks noChangeArrowheads="1"/>
            </p:cNvSpPr>
            <p:nvPr/>
          </p:nvSpPr>
          <p:spPr bwMode="auto">
            <a:xfrm>
              <a:off x="6294439" y="4454526"/>
              <a:ext cx="147638" cy="161925"/>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85" name="Freeform 278">
              <a:extLst>
                <a:ext uri="{FF2B5EF4-FFF2-40B4-BE49-F238E27FC236}">
                  <a16:creationId xmlns:a16="http://schemas.microsoft.com/office/drawing/2014/main" id="{7CE1B209-EAA7-3AC4-28C6-59C25B4A33F2}"/>
                </a:ext>
              </a:extLst>
            </p:cNvPr>
            <p:cNvSpPr>
              <a:spLocks/>
            </p:cNvSpPr>
            <p:nvPr/>
          </p:nvSpPr>
          <p:spPr bwMode="auto">
            <a:xfrm>
              <a:off x="6216651" y="4649788"/>
              <a:ext cx="303213" cy="146050"/>
            </a:xfrm>
            <a:custGeom>
              <a:avLst/>
              <a:gdLst>
                <a:gd name="T0" fmla="*/ 2147483646 w 81"/>
                <a:gd name="T1" fmla="*/ 2147483646 h 39"/>
                <a:gd name="T2" fmla="*/ 2147483646 w 81"/>
                <a:gd name="T3" fmla="*/ 0 h 39"/>
                <a:gd name="T4" fmla="*/ 2147483646 w 81"/>
                <a:gd name="T5" fmla="*/ 2147483646 h 39"/>
                <a:gd name="T6" fmla="*/ 2147483646 w 81"/>
                <a:gd name="T7" fmla="*/ 0 h 39"/>
                <a:gd name="T8" fmla="*/ 0 w 81"/>
                <a:gd name="T9" fmla="*/ 2147483646 h 39"/>
                <a:gd name="T10" fmla="*/ 2147483646 w 81"/>
                <a:gd name="T11" fmla="*/ 2147483646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39">
                  <a:moveTo>
                    <a:pt x="81" y="39"/>
                  </a:moveTo>
                  <a:cubicBezTo>
                    <a:pt x="81" y="13"/>
                    <a:pt x="74" y="2"/>
                    <a:pt x="51" y="0"/>
                  </a:cubicBezTo>
                  <a:cubicBezTo>
                    <a:pt x="51" y="0"/>
                    <a:pt x="40" y="19"/>
                    <a:pt x="40" y="19"/>
                  </a:cubicBezTo>
                  <a:cubicBezTo>
                    <a:pt x="29" y="0"/>
                    <a:pt x="29" y="0"/>
                    <a:pt x="29" y="0"/>
                  </a:cubicBezTo>
                  <a:cubicBezTo>
                    <a:pt x="6" y="2"/>
                    <a:pt x="0" y="13"/>
                    <a:pt x="0" y="39"/>
                  </a:cubicBezTo>
                  <a:lnTo>
                    <a:pt x="81" y="39"/>
                  </a:ln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86" name="Freeform 279">
              <a:extLst>
                <a:ext uri="{FF2B5EF4-FFF2-40B4-BE49-F238E27FC236}">
                  <a16:creationId xmlns:a16="http://schemas.microsoft.com/office/drawing/2014/main" id="{99657E7B-5838-D157-9F3B-0C790127173D}"/>
                </a:ext>
              </a:extLst>
            </p:cNvPr>
            <p:cNvSpPr>
              <a:spLocks/>
            </p:cNvSpPr>
            <p:nvPr/>
          </p:nvSpPr>
          <p:spPr bwMode="auto">
            <a:xfrm>
              <a:off x="5862639" y="4819651"/>
              <a:ext cx="315913" cy="36513"/>
            </a:xfrm>
            <a:custGeom>
              <a:avLst/>
              <a:gdLst>
                <a:gd name="T0" fmla="*/ 2147483646 w 84"/>
                <a:gd name="T1" fmla="*/ 0 h 10"/>
                <a:gd name="T2" fmla="*/ 2147483646 w 84"/>
                <a:gd name="T3" fmla="*/ 2147483646 h 10"/>
                <a:gd name="T4" fmla="*/ 0 w 84"/>
                <a:gd name="T5" fmla="*/ 0 h 10"/>
                <a:gd name="T6" fmla="*/ 0 60000 65536"/>
                <a:gd name="T7" fmla="*/ 0 60000 65536"/>
                <a:gd name="T8" fmla="*/ 0 60000 65536"/>
              </a:gdLst>
              <a:ahLst/>
              <a:cxnLst>
                <a:cxn ang="T6">
                  <a:pos x="T0" y="T1"/>
                </a:cxn>
                <a:cxn ang="T7">
                  <a:pos x="T2" y="T3"/>
                </a:cxn>
                <a:cxn ang="T8">
                  <a:pos x="T4" y="T5"/>
                </a:cxn>
              </a:cxnLst>
              <a:rect l="0" t="0" r="r" b="b"/>
              <a:pathLst>
                <a:path w="84" h="10">
                  <a:moveTo>
                    <a:pt x="84" y="0"/>
                  </a:moveTo>
                  <a:cubicBezTo>
                    <a:pt x="71" y="6"/>
                    <a:pt x="57" y="10"/>
                    <a:pt x="42" y="10"/>
                  </a:cubicBezTo>
                  <a:cubicBezTo>
                    <a:pt x="27" y="10"/>
                    <a:pt x="13" y="6"/>
                    <a:pt x="0"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87" name="Freeform 280">
              <a:extLst>
                <a:ext uri="{FF2B5EF4-FFF2-40B4-BE49-F238E27FC236}">
                  <a16:creationId xmlns:a16="http://schemas.microsoft.com/office/drawing/2014/main" id="{33A7CD0D-7A74-62D1-BAFE-7E600162CE55}"/>
                </a:ext>
              </a:extLst>
            </p:cNvPr>
            <p:cNvSpPr>
              <a:spLocks/>
            </p:cNvSpPr>
            <p:nvPr/>
          </p:nvSpPr>
          <p:spPr bwMode="auto">
            <a:xfrm>
              <a:off x="5862639" y="4811713"/>
              <a:ext cx="82550" cy="63500"/>
            </a:xfrm>
            <a:custGeom>
              <a:avLst/>
              <a:gdLst>
                <a:gd name="T0" fmla="*/ 2147483646 w 52"/>
                <a:gd name="T1" fmla="*/ 2147483646 h 40"/>
                <a:gd name="T2" fmla="*/ 0 w 52"/>
                <a:gd name="T3" fmla="*/ 2147483646 h 40"/>
                <a:gd name="T4" fmla="*/ 2147483646 w 52"/>
                <a:gd name="T5" fmla="*/ 0 h 40"/>
                <a:gd name="T6" fmla="*/ 0 60000 65536"/>
                <a:gd name="T7" fmla="*/ 0 60000 65536"/>
                <a:gd name="T8" fmla="*/ 0 60000 65536"/>
              </a:gdLst>
              <a:ahLst/>
              <a:cxnLst>
                <a:cxn ang="T6">
                  <a:pos x="T0" y="T1"/>
                </a:cxn>
                <a:cxn ang="T7">
                  <a:pos x="T2" y="T3"/>
                </a:cxn>
                <a:cxn ang="T8">
                  <a:pos x="T4" y="T5"/>
                </a:cxn>
              </a:cxnLst>
              <a:rect l="0" t="0" r="r" b="b"/>
              <a:pathLst>
                <a:path w="52" h="40">
                  <a:moveTo>
                    <a:pt x="36" y="40"/>
                  </a:moveTo>
                  <a:lnTo>
                    <a:pt x="0" y="5"/>
                  </a:lnTo>
                  <a:lnTo>
                    <a:pt x="52" y="0"/>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88" name="Freeform 281">
              <a:extLst>
                <a:ext uri="{FF2B5EF4-FFF2-40B4-BE49-F238E27FC236}">
                  <a16:creationId xmlns:a16="http://schemas.microsoft.com/office/drawing/2014/main" id="{15258F3F-5B15-F44A-3423-8A90C9879CD6}"/>
                </a:ext>
              </a:extLst>
            </p:cNvPr>
            <p:cNvSpPr>
              <a:spLocks/>
            </p:cNvSpPr>
            <p:nvPr/>
          </p:nvSpPr>
          <p:spPr bwMode="auto">
            <a:xfrm>
              <a:off x="6122989" y="4176713"/>
              <a:ext cx="231775" cy="244475"/>
            </a:xfrm>
            <a:custGeom>
              <a:avLst/>
              <a:gdLst>
                <a:gd name="T0" fmla="*/ 0 w 62"/>
                <a:gd name="T1" fmla="*/ 0 h 65"/>
                <a:gd name="T2" fmla="*/ 2147483646 w 62"/>
                <a:gd name="T3" fmla="*/ 2147483646 h 65"/>
                <a:gd name="T4" fmla="*/ 0 60000 65536"/>
                <a:gd name="T5" fmla="*/ 0 60000 65536"/>
              </a:gdLst>
              <a:ahLst/>
              <a:cxnLst>
                <a:cxn ang="T4">
                  <a:pos x="T0" y="T1"/>
                </a:cxn>
                <a:cxn ang="T5">
                  <a:pos x="T2" y="T3"/>
                </a:cxn>
              </a:cxnLst>
              <a:rect l="0" t="0" r="r" b="b"/>
              <a:pathLst>
                <a:path w="62" h="65">
                  <a:moveTo>
                    <a:pt x="0" y="0"/>
                  </a:moveTo>
                  <a:cubicBezTo>
                    <a:pt x="30" y="9"/>
                    <a:pt x="54" y="34"/>
                    <a:pt x="62" y="65"/>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89" name="Freeform 282">
              <a:extLst>
                <a:ext uri="{FF2B5EF4-FFF2-40B4-BE49-F238E27FC236}">
                  <a16:creationId xmlns:a16="http://schemas.microsoft.com/office/drawing/2014/main" id="{B6C5C7CF-8FED-9DA9-C33D-6E7D1287FE32}"/>
                </a:ext>
              </a:extLst>
            </p:cNvPr>
            <p:cNvSpPr>
              <a:spLocks/>
            </p:cNvSpPr>
            <p:nvPr/>
          </p:nvSpPr>
          <p:spPr bwMode="auto">
            <a:xfrm>
              <a:off x="6299201" y="4341813"/>
              <a:ext cx="63500" cy="79375"/>
            </a:xfrm>
            <a:custGeom>
              <a:avLst/>
              <a:gdLst>
                <a:gd name="T0" fmla="*/ 2147483646 w 40"/>
                <a:gd name="T1" fmla="*/ 0 h 50"/>
                <a:gd name="T2" fmla="*/ 2147483646 w 40"/>
                <a:gd name="T3" fmla="*/ 2147483646 h 50"/>
                <a:gd name="T4" fmla="*/ 0 w 40"/>
                <a:gd name="T5" fmla="*/ 2147483646 h 50"/>
                <a:gd name="T6" fmla="*/ 0 60000 65536"/>
                <a:gd name="T7" fmla="*/ 0 60000 65536"/>
                <a:gd name="T8" fmla="*/ 0 60000 65536"/>
              </a:gdLst>
              <a:ahLst/>
              <a:cxnLst>
                <a:cxn ang="T6">
                  <a:pos x="T0" y="T1"/>
                </a:cxn>
                <a:cxn ang="T7">
                  <a:pos x="T2" y="T3"/>
                </a:cxn>
                <a:cxn ang="T8">
                  <a:pos x="T4" y="T5"/>
                </a:cxn>
              </a:cxnLst>
              <a:rect l="0" t="0" r="r" b="b"/>
              <a:pathLst>
                <a:path w="40" h="50">
                  <a:moveTo>
                    <a:pt x="40" y="0"/>
                  </a:moveTo>
                  <a:lnTo>
                    <a:pt x="35" y="50"/>
                  </a:lnTo>
                  <a:lnTo>
                    <a:pt x="0" y="14"/>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90" name="Freeform 283">
              <a:extLst>
                <a:ext uri="{FF2B5EF4-FFF2-40B4-BE49-F238E27FC236}">
                  <a16:creationId xmlns:a16="http://schemas.microsoft.com/office/drawing/2014/main" id="{7644A647-6117-C220-9619-A96CC7B81455}"/>
                </a:ext>
              </a:extLst>
            </p:cNvPr>
            <p:cNvSpPr>
              <a:spLocks/>
            </p:cNvSpPr>
            <p:nvPr/>
          </p:nvSpPr>
          <p:spPr bwMode="auto">
            <a:xfrm>
              <a:off x="5686426" y="4179888"/>
              <a:ext cx="222250" cy="233363"/>
            </a:xfrm>
            <a:custGeom>
              <a:avLst/>
              <a:gdLst>
                <a:gd name="T0" fmla="*/ 0 w 59"/>
                <a:gd name="T1" fmla="*/ 2147483646 h 62"/>
                <a:gd name="T2" fmla="*/ 2147483646 w 59"/>
                <a:gd name="T3" fmla="*/ 0 h 62"/>
                <a:gd name="T4" fmla="*/ 0 60000 65536"/>
                <a:gd name="T5" fmla="*/ 0 60000 65536"/>
              </a:gdLst>
              <a:ahLst/>
              <a:cxnLst>
                <a:cxn ang="T4">
                  <a:pos x="T0" y="T1"/>
                </a:cxn>
                <a:cxn ang="T5">
                  <a:pos x="T2" y="T3"/>
                </a:cxn>
              </a:cxnLst>
              <a:rect l="0" t="0" r="r" b="b"/>
              <a:pathLst>
                <a:path w="59" h="62">
                  <a:moveTo>
                    <a:pt x="0" y="62"/>
                  </a:moveTo>
                  <a:cubicBezTo>
                    <a:pt x="8" y="33"/>
                    <a:pt x="30" y="10"/>
                    <a:pt x="59" y="0"/>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91" name="Freeform 284">
              <a:extLst>
                <a:ext uri="{FF2B5EF4-FFF2-40B4-BE49-F238E27FC236}">
                  <a16:creationId xmlns:a16="http://schemas.microsoft.com/office/drawing/2014/main" id="{EFABBCFC-48D3-8143-8B0A-D51613014877}"/>
                </a:ext>
              </a:extLst>
            </p:cNvPr>
            <p:cNvSpPr>
              <a:spLocks/>
            </p:cNvSpPr>
            <p:nvPr/>
          </p:nvSpPr>
          <p:spPr bwMode="auto">
            <a:xfrm>
              <a:off x="5826126" y="4179888"/>
              <a:ext cx="82550" cy="65088"/>
            </a:xfrm>
            <a:custGeom>
              <a:avLst/>
              <a:gdLst>
                <a:gd name="T0" fmla="*/ 0 w 52"/>
                <a:gd name="T1" fmla="*/ 0 h 41"/>
                <a:gd name="T2" fmla="*/ 2147483646 w 52"/>
                <a:gd name="T3" fmla="*/ 0 h 41"/>
                <a:gd name="T4" fmla="*/ 2147483646 w 52"/>
                <a:gd name="T5" fmla="*/ 2147483646 h 41"/>
                <a:gd name="T6" fmla="*/ 0 60000 65536"/>
                <a:gd name="T7" fmla="*/ 0 60000 65536"/>
                <a:gd name="T8" fmla="*/ 0 60000 65536"/>
              </a:gdLst>
              <a:ahLst/>
              <a:cxnLst>
                <a:cxn ang="T6">
                  <a:pos x="T0" y="T1"/>
                </a:cxn>
                <a:cxn ang="T7">
                  <a:pos x="T2" y="T3"/>
                </a:cxn>
                <a:cxn ang="T8">
                  <a:pos x="T4" y="T5"/>
                </a:cxn>
              </a:cxnLst>
              <a:rect l="0" t="0" r="r" b="b"/>
              <a:pathLst>
                <a:path w="52" h="41">
                  <a:moveTo>
                    <a:pt x="0" y="0"/>
                  </a:moveTo>
                  <a:lnTo>
                    <a:pt x="52" y="0"/>
                  </a:lnTo>
                  <a:lnTo>
                    <a:pt x="19" y="41"/>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92" name="Line 285">
              <a:extLst>
                <a:ext uri="{FF2B5EF4-FFF2-40B4-BE49-F238E27FC236}">
                  <a16:creationId xmlns:a16="http://schemas.microsoft.com/office/drawing/2014/main" id="{B9E25481-F7D1-B689-0D02-4A868B3730B0}"/>
                </a:ext>
              </a:extLst>
            </p:cNvPr>
            <p:cNvSpPr>
              <a:spLocks noChangeShapeType="1"/>
            </p:cNvSpPr>
            <p:nvPr/>
          </p:nvSpPr>
          <p:spPr bwMode="auto">
            <a:xfrm flipV="1">
              <a:off x="6021389" y="4465638"/>
              <a:ext cx="0" cy="131763"/>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93" name="Line 286">
              <a:extLst>
                <a:ext uri="{FF2B5EF4-FFF2-40B4-BE49-F238E27FC236}">
                  <a16:creationId xmlns:a16="http://schemas.microsoft.com/office/drawing/2014/main" id="{EB2D2422-9F41-8DD7-44D7-5A999BA601C7}"/>
                </a:ext>
              </a:extLst>
            </p:cNvPr>
            <p:cNvSpPr>
              <a:spLocks noChangeShapeType="1"/>
            </p:cNvSpPr>
            <p:nvPr/>
          </p:nvSpPr>
          <p:spPr bwMode="auto">
            <a:xfrm flipH="1">
              <a:off x="5908676" y="4597401"/>
              <a:ext cx="112713" cy="6350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94" name="Line 287">
              <a:extLst>
                <a:ext uri="{FF2B5EF4-FFF2-40B4-BE49-F238E27FC236}">
                  <a16:creationId xmlns:a16="http://schemas.microsoft.com/office/drawing/2014/main" id="{C6161C25-A56B-9F3E-F1A5-90A7EB2C3DA1}"/>
                </a:ext>
              </a:extLst>
            </p:cNvPr>
            <p:cNvSpPr>
              <a:spLocks noChangeShapeType="1"/>
            </p:cNvSpPr>
            <p:nvPr/>
          </p:nvSpPr>
          <p:spPr bwMode="auto">
            <a:xfrm>
              <a:off x="6021389" y="4597401"/>
              <a:ext cx="112713" cy="6350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dirty="0">
                <a:cs typeface="Aharoni" panose="02010803020104030203" pitchFamily="2" charset="-79"/>
              </a:endParaRPr>
            </a:p>
          </p:txBody>
        </p:sp>
      </p:grpSp>
      <p:grpSp>
        <p:nvGrpSpPr>
          <p:cNvPr id="96" name="Группа 471">
            <a:extLst>
              <a:ext uri="{FF2B5EF4-FFF2-40B4-BE49-F238E27FC236}">
                <a16:creationId xmlns:a16="http://schemas.microsoft.com/office/drawing/2014/main" id="{A2B98DB0-E082-4EAE-81ED-9C7604B77A0F}"/>
              </a:ext>
            </a:extLst>
          </p:cNvPr>
          <p:cNvGrpSpPr>
            <a:grpSpLocks/>
          </p:cNvGrpSpPr>
          <p:nvPr/>
        </p:nvGrpSpPr>
        <p:grpSpPr bwMode="auto">
          <a:xfrm>
            <a:off x="2115559" y="1759714"/>
            <a:ext cx="575528" cy="516265"/>
            <a:chOff x="4160839" y="5353051"/>
            <a:chExt cx="909637" cy="904875"/>
          </a:xfrm>
        </p:grpSpPr>
        <p:sp>
          <p:nvSpPr>
            <p:cNvPr id="97" name="Freeform 288">
              <a:extLst>
                <a:ext uri="{FF2B5EF4-FFF2-40B4-BE49-F238E27FC236}">
                  <a16:creationId xmlns:a16="http://schemas.microsoft.com/office/drawing/2014/main" id="{62CFA4A2-2F70-411F-BC6A-5D4240BD66E5}"/>
                </a:ext>
              </a:extLst>
            </p:cNvPr>
            <p:cNvSpPr>
              <a:spLocks/>
            </p:cNvSpPr>
            <p:nvPr/>
          </p:nvSpPr>
          <p:spPr bwMode="auto">
            <a:xfrm>
              <a:off x="4946651" y="5386388"/>
              <a:ext cx="38100" cy="82550"/>
            </a:xfrm>
            <a:custGeom>
              <a:avLst/>
              <a:gdLst>
                <a:gd name="T0" fmla="*/ 2147483646 w 10"/>
                <a:gd name="T1" fmla="*/ 2147483646 h 22"/>
                <a:gd name="T2" fmla="*/ 2147483646 w 10"/>
                <a:gd name="T3" fmla="*/ 2147483646 h 22"/>
                <a:gd name="T4" fmla="*/ 2147483646 w 10"/>
                <a:gd name="T5" fmla="*/ 2147483646 h 22"/>
                <a:gd name="T6" fmla="*/ 2147483646 w 10"/>
                <a:gd name="T7" fmla="*/ 2147483646 h 22"/>
                <a:gd name="T8" fmla="*/ 2147483646 w 10"/>
                <a:gd name="T9" fmla="*/ 0 h 22"/>
                <a:gd name="T10" fmla="*/ 2147483646 w 10"/>
                <a:gd name="T11" fmla="*/ 0 h 22"/>
                <a:gd name="T12" fmla="*/ 0 w 10"/>
                <a:gd name="T13" fmla="*/ 2147483646 h 22"/>
                <a:gd name="T14" fmla="*/ 0 w 10"/>
                <a:gd name="T15" fmla="*/ 2147483646 h 22"/>
                <a:gd name="T16" fmla="*/ 2147483646 w 10"/>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2">
                  <a:moveTo>
                    <a:pt x="5" y="22"/>
                  </a:moveTo>
                  <a:cubicBezTo>
                    <a:pt x="5" y="22"/>
                    <a:pt x="5" y="22"/>
                    <a:pt x="5" y="22"/>
                  </a:cubicBezTo>
                  <a:cubicBezTo>
                    <a:pt x="7" y="22"/>
                    <a:pt x="10" y="20"/>
                    <a:pt x="10" y="17"/>
                  </a:cubicBezTo>
                  <a:cubicBezTo>
                    <a:pt x="10" y="5"/>
                    <a:pt x="10" y="5"/>
                    <a:pt x="10" y="5"/>
                  </a:cubicBezTo>
                  <a:cubicBezTo>
                    <a:pt x="10" y="3"/>
                    <a:pt x="7" y="0"/>
                    <a:pt x="5" y="0"/>
                  </a:cubicBezTo>
                  <a:cubicBezTo>
                    <a:pt x="5" y="0"/>
                    <a:pt x="5" y="0"/>
                    <a:pt x="5" y="0"/>
                  </a:cubicBezTo>
                  <a:cubicBezTo>
                    <a:pt x="2" y="0"/>
                    <a:pt x="0" y="3"/>
                    <a:pt x="0" y="5"/>
                  </a:cubicBezTo>
                  <a:cubicBezTo>
                    <a:pt x="0" y="17"/>
                    <a:pt x="0" y="17"/>
                    <a:pt x="0" y="17"/>
                  </a:cubicBezTo>
                  <a:cubicBezTo>
                    <a:pt x="0" y="20"/>
                    <a:pt x="2" y="22"/>
                    <a:pt x="5" y="22"/>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98" name="Freeform 289">
              <a:extLst>
                <a:ext uri="{FF2B5EF4-FFF2-40B4-BE49-F238E27FC236}">
                  <a16:creationId xmlns:a16="http://schemas.microsoft.com/office/drawing/2014/main" id="{122D2B11-0297-4679-BC75-D120589D55E5}"/>
                </a:ext>
              </a:extLst>
            </p:cNvPr>
            <p:cNvSpPr>
              <a:spLocks/>
            </p:cNvSpPr>
            <p:nvPr/>
          </p:nvSpPr>
          <p:spPr bwMode="auto">
            <a:xfrm>
              <a:off x="4905376" y="5383213"/>
              <a:ext cx="41275" cy="85725"/>
            </a:xfrm>
            <a:custGeom>
              <a:avLst/>
              <a:gdLst>
                <a:gd name="T0" fmla="*/ 2147483646 w 11"/>
                <a:gd name="T1" fmla="*/ 2147483646 h 23"/>
                <a:gd name="T2" fmla="*/ 2147483646 w 11"/>
                <a:gd name="T3" fmla="*/ 2147483646 h 23"/>
                <a:gd name="T4" fmla="*/ 2147483646 w 11"/>
                <a:gd name="T5" fmla="*/ 2147483646 h 23"/>
                <a:gd name="T6" fmla="*/ 2147483646 w 11"/>
                <a:gd name="T7" fmla="*/ 2147483646 h 23"/>
                <a:gd name="T8" fmla="*/ 2147483646 w 11"/>
                <a:gd name="T9" fmla="*/ 0 h 23"/>
                <a:gd name="T10" fmla="*/ 2147483646 w 11"/>
                <a:gd name="T11" fmla="*/ 0 h 23"/>
                <a:gd name="T12" fmla="*/ 0 w 11"/>
                <a:gd name="T13" fmla="*/ 2147483646 h 23"/>
                <a:gd name="T14" fmla="*/ 0 w 11"/>
                <a:gd name="T15" fmla="*/ 2147483646 h 23"/>
                <a:gd name="T16" fmla="*/ 2147483646 w 11"/>
                <a:gd name="T17" fmla="*/ 2147483646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23">
                  <a:moveTo>
                    <a:pt x="5" y="23"/>
                  </a:moveTo>
                  <a:cubicBezTo>
                    <a:pt x="5" y="23"/>
                    <a:pt x="5" y="23"/>
                    <a:pt x="5" y="23"/>
                  </a:cubicBezTo>
                  <a:cubicBezTo>
                    <a:pt x="8" y="23"/>
                    <a:pt x="11" y="21"/>
                    <a:pt x="11" y="18"/>
                  </a:cubicBezTo>
                  <a:cubicBezTo>
                    <a:pt x="11" y="5"/>
                    <a:pt x="11" y="5"/>
                    <a:pt x="11" y="5"/>
                  </a:cubicBezTo>
                  <a:cubicBezTo>
                    <a:pt x="11" y="2"/>
                    <a:pt x="8" y="0"/>
                    <a:pt x="5" y="0"/>
                  </a:cubicBezTo>
                  <a:cubicBezTo>
                    <a:pt x="5" y="0"/>
                    <a:pt x="5" y="0"/>
                    <a:pt x="5" y="0"/>
                  </a:cubicBezTo>
                  <a:cubicBezTo>
                    <a:pt x="3" y="0"/>
                    <a:pt x="0" y="2"/>
                    <a:pt x="0" y="5"/>
                  </a:cubicBezTo>
                  <a:cubicBezTo>
                    <a:pt x="0" y="18"/>
                    <a:pt x="0" y="18"/>
                    <a:pt x="0" y="18"/>
                  </a:cubicBezTo>
                  <a:cubicBezTo>
                    <a:pt x="0" y="21"/>
                    <a:pt x="3" y="23"/>
                    <a:pt x="5" y="23"/>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99" name="Freeform 290">
              <a:extLst>
                <a:ext uri="{FF2B5EF4-FFF2-40B4-BE49-F238E27FC236}">
                  <a16:creationId xmlns:a16="http://schemas.microsoft.com/office/drawing/2014/main" id="{7508D73A-505F-4DDC-9439-FBF0D281967C}"/>
                </a:ext>
              </a:extLst>
            </p:cNvPr>
            <p:cNvSpPr>
              <a:spLocks/>
            </p:cNvSpPr>
            <p:nvPr/>
          </p:nvSpPr>
          <p:spPr bwMode="auto">
            <a:xfrm>
              <a:off x="4867276" y="5394326"/>
              <a:ext cx="38100" cy="74613"/>
            </a:xfrm>
            <a:custGeom>
              <a:avLst/>
              <a:gdLst>
                <a:gd name="T0" fmla="*/ 2147483646 w 10"/>
                <a:gd name="T1" fmla="*/ 2147483646 h 20"/>
                <a:gd name="T2" fmla="*/ 2147483646 w 10"/>
                <a:gd name="T3" fmla="*/ 2147483646 h 20"/>
                <a:gd name="T4" fmla="*/ 2147483646 w 10"/>
                <a:gd name="T5" fmla="*/ 2147483646 h 20"/>
                <a:gd name="T6" fmla="*/ 2147483646 w 10"/>
                <a:gd name="T7" fmla="*/ 2147483646 h 20"/>
                <a:gd name="T8" fmla="*/ 2147483646 w 10"/>
                <a:gd name="T9" fmla="*/ 0 h 20"/>
                <a:gd name="T10" fmla="*/ 2147483646 w 10"/>
                <a:gd name="T11" fmla="*/ 0 h 20"/>
                <a:gd name="T12" fmla="*/ 0 w 10"/>
                <a:gd name="T13" fmla="*/ 2147483646 h 20"/>
                <a:gd name="T14" fmla="*/ 0 w 10"/>
                <a:gd name="T15" fmla="*/ 2147483646 h 20"/>
                <a:gd name="T16" fmla="*/ 2147483646 w 10"/>
                <a:gd name="T17" fmla="*/ 2147483646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0">
                  <a:moveTo>
                    <a:pt x="5" y="20"/>
                  </a:moveTo>
                  <a:cubicBezTo>
                    <a:pt x="5" y="20"/>
                    <a:pt x="5" y="20"/>
                    <a:pt x="5" y="20"/>
                  </a:cubicBezTo>
                  <a:cubicBezTo>
                    <a:pt x="8" y="20"/>
                    <a:pt x="10" y="18"/>
                    <a:pt x="10" y="15"/>
                  </a:cubicBezTo>
                  <a:cubicBezTo>
                    <a:pt x="10" y="5"/>
                    <a:pt x="10" y="5"/>
                    <a:pt x="10" y="5"/>
                  </a:cubicBezTo>
                  <a:cubicBezTo>
                    <a:pt x="10" y="2"/>
                    <a:pt x="8" y="0"/>
                    <a:pt x="5" y="0"/>
                  </a:cubicBezTo>
                  <a:cubicBezTo>
                    <a:pt x="5" y="0"/>
                    <a:pt x="5" y="0"/>
                    <a:pt x="5" y="0"/>
                  </a:cubicBezTo>
                  <a:cubicBezTo>
                    <a:pt x="2" y="0"/>
                    <a:pt x="0" y="2"/>
                    <a:pt x="0" y="5"/>
                  </a:cubicBezTo>
                  <a:cubicBezTo>
                    <a:pt x="0" y="15"/>
                    <a:pt x="0" y="15"/>
                    <a:pt x="0" y="15"/>
                  </a:cubicBezTo>
                  <a:cubicBezTo>
                    <a:pt x="0" y="18"/>
                    <a:pt x="2" y="20"/>
                    <a:pt x="5" y="20"/>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00" name="Freeform 291">
              <a:extLst>
                <a:ext uri="{FF2B5EF4-FFF2-40B4-BE49-F238E27FC236}">
                  <a16:creationId xmlns:a16="http://schemas.microsoft.com/office/drawing/2014/main" id="{150F9243-AE1C-4EEA-9B25-5A5F0B9C9F07}"/>
                </a:ext>
              </a:extLst>
            </p:cNvPr>
            <p:cNvSpPr>
              <a:spLocks/>
            </p:cNvSpPr>
            <p:nvPr/>
          </p:nvSpPr>
          <p:spPr bwMode="auto">
            <a:xfrm>
              <a:off x="4830764" y="5405438"/>
              <a:ext cx="36513" cy="63500"/>
            </a:xfrm>
            <a:custGeom>
              <a:avLst/>
              <a:gdLst>
                <a:gd name="T0" fmla="*/ 2147483646 w 10"/>
                <a:gd name="T1" fmla="*/ 2147483646 h 17"/>
                <a:gd name="T2" fmla="*/ 2147483646 w 10"/>
                <a:gd name="T3" fmla="*/ 2147483646 h 17"/>
                <a:gd name="T4" fmla="*/ 2147483646 w 10"/>
                <a:gd name="T5" fmla="*/ 2147483646 h 17"/>
                <a:gd name="T6" fmla="*/ 2147483646 w 10"/>
                <a:gd name="T7" fmla="*/ 2147483646 h 17"/>
                <a:gd name="T8" fmla="*/ 2147483646 w 10"/>
                <a:gd name="T9" fmla="*/ 0 h 17"/>
                <a:gd name="T10" fmla="*/ 2147483646 w 10"/>
                <a:gd name="T11" fmla="*/ 0 h 17"/>
                <a:gd name="T12" fmla="*/ 0 w 10"/>
                <a:gd name="T13" fmla="*/ 2147483646 h 17"/>
                <a:gd name="T14" fmla="*/ 0 w 10"/>
                <a:gd name="T15" fmla="*/ 2147483646 h 17"/>
                <a:gd name="T16" fmla="*/ 2147483646 w 10"/>
                <a:gd name="T17" fmla="*/ 2147483646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7">
                  <a:moveTo>
                    <a:pt x="5" y="17"/>
                  </a:moveTo>
                  <a:cubicBezTo>
                    <a:pt x="5" y="17"/>
                    <a:pt x="5" y="17"/>
                    <a:pt x="5" y="17"/>
                  </a:cubicBezTo>
                  <a:cubicBezTo>
                    <a:pt x="8" y="17"/>
                    <a:pt x="10" y="15"/>
                    <a:pt x="10" y="12"/>
                  </a:cubicBezTo>
                  <a:cubicBezTo>
                    <a:pt x="10" y="5"/>
                    <a:pt x="10" y="5"/>
                    <a:pt x="10" y="5"/>
                  </a:cubicBezTo>
                  <a:cubicBezTo>
                    <a:pt x="10" y="2"/>
                    <a:pt x="8" y="0"/>
                    <a:pt x="5" y="0"/>
                  </a:cubicBezTo>
                  <a:cubicBezTo>
                    <a:pt x="5" y="0"/>
                    <a:pt x="5" y="0"/>
                    <a:pt x="5" y="0"/>
                  </a:cubicBezTo>
                  <a:cubicBezTo>
                    <a:pt x="2" y="0"/>
                    <a:pt x="0" y="2"/>
                    <a:pt x="0" y="5"/>
                  </a:cubicBezTo>
                  <a:cubicBezTo>
                    <a:pt x="0" y="12"/>
                    <a:pt x="0" y="12"/>
                    <a:pt x="0" y="12"/>
                  </a:cubicBezTo>
                  <a:cubicBezTo>
                    <a:pt x="0" y="15"/>
                    <a:pt x="2" y="17"/>
                    <a:pt x="5" y="17"/>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01" name="Freeform 292">
              <a:extLst>
                <a:ext uri="{FF2B5EF4-FFF2-40B4-BE49-F238E27FC236}">
                  <a16:creationId xmlns:a16="http://schemas.microsoft.com/office/drawing/2014/main" id="{2AA2470E-EEED-4459-B9A2-66F828F94E28}"/>
                </a:ext>
              </a:extLst>
            </p:cNvPr>
            <p:cNvSpPr>
              <a:spLocks/>
            </p:cNvSpPr>
            <p:nvPr/>
          </p:nvSpPr>
          <p:spPr bwMode="auto">
            <a:xfrm>
              <a:off x="4830764" y="5495926"/>
              <a:ext cx="195263" cy="190500"/>
            </a:xfrm>
            <a:custGeom>
              <a:avLst/>
              <a:gdLst>
                <a:gd name="T0" fmla="*/ 0 w 52"/>
                <a:gd name="T1" fmla="*/ 2147483646 h 51"/>
                <a:gd name="T2" fmla="*/ 2147483646 w 52"/>
                <a:gd name="T3" fmla="*/ 2147483646 h 51"/>
                <a:gd name="T4" fmla="*/ 2147483646 w 52"/>
                <a:gd name="T5" fmla="*/ 2147483646 h 51"/>
                <a:gd name="T6" fmla="*/ 2147483646 w 52"/>
                <a:gd name="T7" fmla="*/ 2147483646 h 51"/>
                <a:gd name="T8" fmla="*/ 2147483646 w 52"/>
                <a:gd name="T9" fmla="*/ 2147483646 h 51"/>
                <a:gd name="T10" fmla="*/ 2147483646 w 52"/>
                <a:gd name="T11" fmla="*/ 2147483646 h 51"/>
                <a:gd name="T12" fmla="*/ 2147483646 w 52"/>
                <a:gd name="T13" fmla="*/ 2147483646 h 51"/>
                <a:gd name="T14" fmla="*/ 2147483646 w 52"/>
                <a:gd name="T15" fmla="*/ 2147483646 h 51"/>
                <a:gd name="T16" fmla="*/ 2147483646 w 52"/>
                <a:gd name="T17" fmla="*/ 2147483646 h 51"/>
                <a:gd name="T18" fmla="*/ 2147483646 w 52"/>
                <a:gd name="T19" fmla="*/ 0 h 51"/>
                <a:gd name="T20" fmla="*/ 2147483646 w 52"/>
                <a:gd name="T21" fmla="*/ 0 h 51"/>
                <a:gd name="T22" fmla="*/ 2147483646 w 52"/>
                <a:gd name="T23" fmla="*/ 2147483646 h 51"/>
                <a:gd name="T24" fmla="*/ 2147483646 w 52"/>
                <a:gd name="T25" fmla="*/ 2147483646 h 51"/>
                <a:gd name="T26" fmla="*/ 2147483646 w 52"/>
                <a:gd name="T27" fmla="*/ 2147483646 h 51"/>
                <a:gd name="T28" fmla="*/ 2147483646 w 52"/>
                <a:gd name="T29" fmla="*/ 2147483646 h 51"/>
                <a:gd name="T30" fmla="*/ 2147483646 w 52"/>
                <a:gd name="T31" fmla="*/ 2147483646 h 51"/>
                <a:gd name="T32" fmla="*/ 2147483646 w 52"/>
                <a:gd name="T33" fmla="*/ 2147483646 h 51"/>
                <a:gd name="T34" fmla="*/ 2147483646 w 52"/>
                <a:gd name="T35" fmla="*/ 2147483646 h 51"/>
                <a:gd name="T36" fmla="*/ 2147483646 w 52"/>
                <a:gd name="T37" fmla="*/ 2147483646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 h="51">
                  <a:moveTo>
                    <a:pt x="0" y="25"/>
                  </a:moveTo>
                  <a:cubicBezTo>
                    <a:pt x="0" y="27"/>
                    <a:pt x="0" y="28"/>
                    <a:pt x="1" y="30"/>
                  </a:cubicBezTo>
                  <a:cubicBezTo>
                    <a:pt x="5" y="43"/>
                    <a:pt x="5" y="43"/>
                    <a:pt x="5" y="43"/>
                  </a:cubicBezTo>
                  <a:cubicBezTo>
                    <a:pt x="5" y="51"/>
                    <a:pt x="5" y="51"/>
                    <a:pt x="5" y="51"/>
                  </a:cubicBezTo>
                  <a:cubicBezTo>
                    <a:pt x="41" y="51"/>
                    <a:pt x="41" y="51"/>
                    <a:pt x="41" y="51"/>
                  </a:cubicBezTo>
                  <a:cubicBezTo>
                    <a:pt x="41" y="43"/>
                    <a:pt x="41" y="43"/>
                    <a:pt x="41" y="43"/>
                  </a:cubicBezTo>
                  <a:cubicBezTo>
                    <a:pt x="49" y="25"/>
                    <a:pt x="49" y="25"/>
                    <a:pt x="49" y="25"/>
                  </a:cubicBezTo>
                  <a:cubicBezTo>
                    <a:pt x="51" y="23"/>
                    <a:pt x="52" y="20"/>
                    <a:pt x="52" y="17"/>
                  </a:cubicBezTo>
                  <a:cubicBezTo>
                    <a:pt x="52" y="2"/>
                    <a:pt x="52" y="2"/>
                    <a:pt x="52" y="2"/>
                  </a:cubicBezTo>
                  <a:cubicBezTo>
                    <a:pt x="52" y="1"/>
                    <a:pt x="50" y="0"/>
                    <a:pt x="49" y="0"/>
                  </a:cubicBezTo>
                  <a:cubicBezTo>
                    <a:pt x="48" y="0"/>
                    <a:pt x="48" y="0"/>
                    <a:pt x="48" y="0"/>
                  </a:cubicBezTo>
                  <a:cubicBezTo>
                    <a:pt x="44" y="0"/>
                    <a:pt x="41" y="3"/>
                    <a:pt x="41" y="7"/>
                  </a:cubicBezTo>
                  <a:cubicBezTo>
                    <a:pt x="41" y="14"/>
                    <a:pt x="41" y="14"/>
                    <a:pt x="41" y="14"/>
                  </a:cubicBezTo>
                  <a:cubicBezTo>
                    <a:pt x="41" y="17"/>
                    <a:pt x="40" y="19"/>
                    <a:pt x="38" y="21"/>
                  </a:cubicBezTo>
                  <a:cubicBezTo>
                    <a:pt x="38" y="21"/>
                    <a:pt x="38" y="21"/>
                    <a:pt x="38" y="21"/>
                  </a:cubicBezTo>
                  <a:cubicBezTo>
                    <a:pt x="36" y="22"/>
                    <a:pt x="34" y="23"/>
                    <a:pt x="32" y="23"/>
                  </a:cubicBezTo>
                  <a:cubicBezTo>
                    <a:pt x="29" y="23"/>
                    <a:pt x="29" y="23"/>
                    <a:pt x="29" y="23"/>
                  </a:cubicBezTo>
                  <a:cubicBezTo>
                    <a:pt x="26" y="23"/>
                    <a:pt x="22" y="24"/>
                    <a:pt x="19" y="26"/>
                  </a:cubicBezTo>
                  <a:cubicBezTo>
                    <a:pt x="18" y="27"/>
                    <a:pt x="18" y="27"/>
                    <a:pt x="18" y="27"/>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02" name="Rectangle 293">
              <a:extLst>
                <a:ext uri="{FF2B5EF4-FFF2-40B4-BE49-F238E27FC236}">
                  <a16:creationId xmlns:a16="http://schemas.microsoft.com/office/drawing/2014/main" id="{BF140810-234A-479F-8DFF-B7D5D9979F3C}"/>
                </a:ext>
              </a:extLst>
            </p:cNvPr>
            <p:cNvSpPr>
              <a:spLocks noChangeArrowheads="1"/>
            </p:cNvSpPr>
            <p:nvPr/>
          </p:nvSpPr>
          <p:spPr bwMode="auto">
            <a:xfrm>
              <a:off x="4837114" y="5686426"/>
              <a:ext cx="158750" cy="34925"/>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03" name="Oval 294">
              <a:extLst>
                <a:ext uri="{FF2B5EF4-FFF2-40B4-BE49-F238E27FC236}">
                  <a16:creationId xmlns:a16="http://schemas.microsoft.com/office/drawing/2014/main" id="{795BE145-46D2-4335-958A-505F305A4790}"/>
                </a:ext>
              </a:extLst>
            </p:cNvPr>
            <p:cNvSpPr>
              <a:spLocks noChangeArrowheads="1"/>
            </p:cNvSpPr>
            <p:nvPr/>
          </p:nvSpPr>
          <p:spPr bwMode="auto">
            <a:xfrm>
              <a:off x="4845051" y="5743576"/>
              <a:ext cx="26988" cy="25400"/>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04" name="Freeform 295">
              <a:extLst>
                <a:ext uri="{FF2B5EF4-FFF2-40B4-BE49-F238E27FC236}">
                  <a16:creationId xmlns:a16="http://schemas.microsoft.com/office/drawing/2014/main" id="{7F97DC21-90EF-4DE4-A5EE-A66FBC0472E0}"/>
                </a:ext>
              </a:extLst>
            </p:cNvPr>
            <p:cNvSpPr>
              <a:spLocks/>
            </p:cNvSpPr>
            <p:nvPr/>
          </p:nvSpPr>
          <p:spPr bwMode="auto">
            <a:xfrm>
              <a:off x="4830764" y="5721351"/>
              <a:ext cx="171450" cy="374650"/>
            </a:xfrm>
            <a:custGeom>
              <a:avLst/>
              <a:gdLst>
                <a:gd name="T0" fmla="*/ 2147483646 w 108"/>
                <a:gd name="T1" fmla="*/ 2147483646 h 236"/>
                <a:gd name="T2" fmla="*/ 2147483646 w 108"/>
                <a:gd name="T3" fmla="*/ 0 h 236"/>
                <a:gd name="T4" fmla="*/ 0 w 108"/>
                <a:gd name="T5" fmla="*/ 0 h 236"/>
                <a:gd name="T6" fmla="*/ 0 w 108"/>
                <a:gd name="T7" fmla="*/ 2147483646 h 236"/>
                <a:gd name="T8" fmla="*/ 0 w 108"/>
                <a:gd name="T9" fmla="*/ 2147483646 h 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236">
                  <a:moveTo>
                    <a:pt x="108" y="187"/>
                  </a:moveTo>
                  <a:lnTo>
                    <a:pt x="108" y="0"/>
                  </a:lnTo>
                  <a:lnTo>
                    <a:pt x="0" y="0"/>
                  </a:lnTo>
                  <a:lnTo>
                    <a:pt x="0" y="153"/>
                  </a:lnTo>
                  <a:lnTo>
                    <a:pt x="0" y="236"/>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05" name="Line 296">
              <a:extLst>
                <a:ext uri="{FF2B5EF4-FFF2-40B4-BE49-F238E27FC236}">
                  <a16:creationId xmlns:a16="http://schemas.microsoft.com/office/drawing/2014/main" id="{A87B7FE7-D50D-4C92-924F-D0DC6C5AD527}"/>
                </a:ext>
              </a:extLst>
            </p:cNvPr>
            <p:cNvSpPr>
              <a:spLocks noChangeShapeType="1"/>
            </p:cNvSpPr>
            <p:nvPr/>
          </p:nvSpPr>
          <p:spPr bwMode="auto">
            <a:xfrm>
              <a:off x="5002214" y="6172201"/>
              <a:ext cx="0" cy="85725"/>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106" name="Line 297">
              <a:extLst>
                <a:ext uri="{FF2B5EF4-FFF2-40B4-BE49-F238E27FC236}">
                  <a16:creationId xmlns:a16="http://schemas.microsoft.com/office/drawing/2014/main" id="{FE43DEED-7AE6-487F-8A2E-52FC4C8DDB1F}"/>
                </a:ext>
              </a:extLst>
            </p:cNvPr>
            <p:cNvSpPr>
              <a:spLocks noChangeShapeType="1"/>
            </p:cNvSpPr>
            <p:nvPr/>
          </p:nvSpPr>
          <p:spPr bwMode="auto">
            <a:xfrm>
              <a:off x="4830764" y="6205538"/>
              <a:ext cx="0" cy="5238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107" name="Freeform 298">
              <a:extLst>
                <a:ext uri="{FF2B5EF4-FFF2-40B4-BE49-F238E27FC236}">
                  <a16:creationId xmlns:a16="http://schemas.microsoft.com/office/drawing/2014/main" id="{435A3BBE-940A-44CD-A80F-A1A21C2D821E}"/>
                </a:ext>
              </a:extLst>
            </p:cNvPr>
            <p:cNvSpPr>
              <a:spLocks/>
            </p:cNvSpPr>
            <p:nvPr/>
          </p:nvSpPr>
          <p:spPr bwMode="auto">
            <a:xfrm>
              <a:off x="4198939" y="5438776"/>
              <a:ext cx="79375" cy="38100"/>
            </a:xfrm>
            <a:custGeom>
              <a:avLst/>
              <a:gdLst>
                <a:gd name="T0" fmla="*/ 2147483646 w 21"/>
                <a:gd name="T1" fmla="*/ 2147483646 h 10"/>
                <a:gd name="T2" fmla="*/ 2147483646 w 21"/>
                <a:gd name="T3" fmla="*/ 2147483646 h 10"/>
                <a:gd name="T4" fmla="*/ 2147483646 w 21"/>
                <a:gd name="T5" fmla="*/ 0 h 10"/>
                <a:gd name="T6" fmla="*/ 2147483646 w 21"/>
                <a:gd name="T7" fmla="*/ 0 h 10"/>
                <a:gd name="T8" fmla="*/ 0 w 21"/>
                <a:gd name="T9" fmla="*/ 2147483646 h 10"/>
                <a:gd name="T10" fmla="*/ 0 w 21"/>
                <a:gd name="T11" fmla="*/ 2147483646 h 10"/>
                <a:gd name="T12" fmla="*/ 2147483646 w 21"/>
                <a:gd name="T13" fmla="*/ 2147483646 h 10"/>
                <a:gd name="T14" fmla="*/ 2147483646 w 21"/>
                <a:gd name="T15" fmla="*/ 2147483646 h 10"/>
                <a:gd name="T16" fmla="*/ 2147483646 w 21"/>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
                  <a:moveTo>
                    <a:pt x="21" y="5"/>
                  </a:moveTo>
                  <a:cubicBezTo>
                    <a:pt x="21" y="5"/>
                    <a:pt x="21" y="5"/>
                    <a:pt x="21" y="5"/>
                  </a:cubicBezTo>
                  <a:cubicBezTo>
                    <a:pt x="21" y="2"/>
                    <a:pt x="19" y="0"/>
                    <a:pt x="16" y="0"/>
                  </a:cubicBezTo>
                  <a:cubicBezTo>
                    <a:pt x="5" y="0"/>
                    <a:pt x="5" y="0"/>
                    <a:pt x="5" y="0"/>
                  </a:cubicBezTo>
                  <a:cubicBezTo>
                    <a:pt x="2" y="0"/>
                    <a:pt x="0" y="2"/>
                    <a:pt x="0" y="5"/>
                  </a:cubicBezTo>
                  <a:cubicBezTo>
                    <a:pt x="0" y="5"/>
                    <a:pt x="0" y="5"/>
                    <a:pt x="0" y="5"/>
                  </a:cubicBezTo>
                  <a:cubicBezTo>
                    <a:pt x="0" y="8"/>
                    <a:pt x="2" y="10"/>
                    <a:pt x="5" y="10"/>
                  </a:cubicBezTo>
                  <a:cubicBezTo>
                    <a:pt x="16" y="10"/>
                    <a:pt x="16" y="10"/>
                    <a:pt x="16" y="10"/>
                  </a:cubicBezTo>
                  <a:cubicBezTo>
                    <a:pt x="19" y="10"/>
                    <a:pt x="21" y="8"/>
                    <a:pt x="21" y="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08" name="Freeform 299">
              <a:extLst>
                <a:ext uri="{FF2B5EF4-FFF2-40B4-BE49-F238E27FC236}">
                  <a16:creationId xmlns:a16="http://schemas.microsoft.com/office/drawing/2014/main" id="{04A2E7D4-63ED-410D-80E3-D356C40C8E63}"/>
                </a:ext>
              </a:extLst>
            </p:cNvPr>
            <p:cNvSpPr>
              <a:spLocks/>
            </p:cNvSpPr>
            <p:nvPr/>
          </p:nvSpPr>
          <p:spPr bwMode="auto">
            <a:xfrm>
              <a:off x="4191001" y="5476876"/>
              <a:ext cx="87313" cy="36513"/>
            </a:xfrm>
            <a:custGeom>
              <a:avLst/>
              <a:gdLst>
                <a:gd name="T0" fmla="*/ 2147483646 w 23"/>
                <a:gd name="T1" fmla="*/ 2147483646 h 10"/>
                <a:gd name="T2" fmla="*/ 2147483646 w 23"/>
                <a:gd name="T3" fmla="*/ 2147483646 h 10"/>
                <a:gd name="T4" fmla="*/ 2147483646 w 23"/>
                <a:gd name="T5" fmla="*/ 0 h 10"/>
                <a:gd name="T6" fmla="*/ 2147483646 w 23"/>
                <a:gd name="T7" fmla="*/ 0 h 10"/>
                <a:gd name="T8" fmla="*/ 0 w 23"/>
                <a:gd name="T9" fmla="*/ 2147483646 h 10"/>
                <a:gd name="T10" fmla="*/ 0 w 23"/>
                <a:gd name="T11" fmla="*/ 2147483646 h 10"/>
                <a:gd name="T12" fmla="*/ 2147483646 w 23"/>
                <a:gd name="T13" fmla="*/ 2147483646 h 10"/>
                <a:gd name="T14" fmla="*/ 2147483646 w 23"/>
                <a:gd name="T15" fmla="*/ 2147483646 h 10"/>
                <a:gd name="T16" fmla="*/ 2147483646 w 23"/>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0">
                  <a:moveTo>
                    <a:pt x="23" y="5"/>
                  </a:moveTo>
                  <a:cubicBezTo>
                    <a:pt x="23" y="5"/>
                    <a:pt x="23" y="5"/>
                    <a:pt x="23" y="5"/>
                  </a:cubicBezTo>
                  <a:cubicBezTo>
                    <a:pt x="23" y="2"/>
                    <a:pt x="21" y="0"/>
                    <a:pt x="18" y="0"/>
                  </a:cubicBezTo>
                  <a:cubicBezTo>
                    <a:pt x="5" y="0"/>
                    <a:pt x="5" y="0"/>
                    <a:pt x="5" y="0"/>
                  </a:cubicBezTo>
                  <a:cubicBezTo>
                    <a:pt x="3" y="0"/>
                    <a:pt x="0" y="2"/>
                    <a:pt x="0" y="5"/>
                  </a:cubicBezTo>
                  <a:cubicBezTo>
                    <a:pt x="0" y="5"/>
                    <a:pt x="0" y="5"/>
                    <a:pt x="0" y="5"/>
                  </a:cubicBezTo>
                  <a:cubicBezTo>
                    <a:pt x="0" y="8"/>
                    <a:pt x="3" y="10"/>
                    <a:pt x="5" y="10"/>
                  </a:cubicBezTo>
                  <a:cubicBezTo>
                    <a:pt x="18" y="10"/>
                    <a:pt x="18" y="10"/>
                    <a:pt x="18" y="10"/>
                  </a:cubicBezTo>
                  <a:cubicBezTo>
                    <a:pt x="21" y="10"/>
                    <a:pt x="23" y="8"/>
                    <a:pt x="23" y="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09" name="Freeform 300">
              <a:extLst>
                <a:ext uri="{FF2B5EF4-FFF2-40B4-BE49-F238E27FC236}">
                  <a16:creationId xmlns:a16="http://schemas.microsoft.com/office/drawing/2014/main" id="{2F853C6D-6E1A-4DC0-B4AB-768F1087BA43}"/>
                </a:ext>
              </a:extLst>
            </p:cNvPr>
            <p:cNvSpPr>
              <a:spLocks/>
            </p:cNvSpPr>
            <p:nvPr/>
          </p:nvSpPr>
          <p:spPr bwMode="auto">
            <a:xfrm>
              <a:off x="4202114" y="5513388"/>
              <a:ext cx="76200" cy="38100"/>
            </a:xfrm>
            <a:custGeom>
              <a:avLst/>
              <a:gdLst>
                <a:gd name="T0" fmla="*/ 2147483646 w 20"/>
                <a:gd name="T1" fmla="*/ 2147483646 h 10"/>
                <a:gd name="T2" fmla="*/ 2147483646 w 20"/>
                <a:gd name="T3" fmla="*/ 2147483646 h 10"/>
                <a:gd name="T4" fmla="*/ 2147483646 w 20"/>
                <a:gd name="T5" fmla="*/ 0 h 10"/>
                <a:gd name="T6" fmla="*/ 2147483646 w 20"/>
                <a:gd name="T7" fmla="*/ 0 h 10"/>
                <a:gd name="T8" fmla="*/ 0 w 20"/>
                <a:gd name="T9" fmla="*/ 2147483646 h 10"/>
                <a:gd name="T10" fmla="*/ 0 w 20"/>
                <a:gd name="T11" fmla="*/ 2147483646 h 10"/>
                <a:gd name="T12" fmla="*/ 2147483646 w 20"/>
                <a:gd name="T13" fmla="*/ 2147483646 h 10"/>
                <a:gd name="T14" fmla="*/ 2147483646 w 20"/>
                <a:gd name="T15" fmla="*/ 2147483646 h 10"/>
                <a:gd name="T16" fmla="*/ 2147483646 w 20"/>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0">
                  <a:moveTo>
                    <a:pt x="20" y="5"/>
                  </a:moveTo>
                  <a:cubicBezTo>
                    <a:pt x="20" y="5"/>
                    <a:pt x="20" y="5"/>
                    <a:pt x="20" y="5"/>
                  </a:cubicBezTo>
                  <a:cubicBezTo>
                    <a:pt x="20" y="2"/>
                    <a:pt x="18" y="0"/>
                    <a:pt x="15" y="0"/>
                  </a:cubicBezTo>
                  <a:cubicBezTo>
                    <a:pt x="5" y="0"/>
                    <a:pt x="5" y="0"/>
                    <a:pt x="5" y="0"/>
                  </a:cubicBezTo>
                  <a:cubicBezTo>
                    <a:pt x="2" y="0"/>
                    <a:pt x="0" y="2"/>
                    <a:pt x="0" y="5"/>
                  </a:cubicBezTo>
                  <a:cubicBezTo>
                    <a:pt x="0" y="5"/>
                    <a:pt x="0" y="5"/>
                    <a:pt x="0" y="5"/>
                  </a:cubicBezTo>
                  <a:cubicBezTo>
                    <a:pt x="0" y="8"/>
                    <a:pt x="2" y="10"/>
                    <a:pt x="5" y="10"/>
                  </a:cubicBezTo>
                  <a:cubicBezTo>
                    <a:pt x="15" y="10"/>
                    <a:pt x="15" y="10"/>
                    <a:pt x="15" y="10"/>
                  </a:cubicBezTo>
                  <a:cubicBezTo>
                    <a:pt x="18" y="10"/>
                    <a:pt x="20" y="8"/>
                    <a:pt x="20" y="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10" name="Freeform 301">
              <a:extLst>
                <a:ext uri="{FF2B5EF4-FFF2-40B4-BE49-F238E27FC236}">
                  <a16:creationId xmlns:a16="http://schemas.microsoft.com/office/drawing/2014/main" id="{48DBE9AD-FA7F-4CFA-B4F4-58D02E779000}"/>
                </a:ext>
              </a:extLst>
            </p:cNvPr>
            <p:cNvSpPr>
              <a:spLocks/>
            </p:cNvSpPr>
            <p:nvPr/>
          </p:nvSpPr>
          <p:spPr bwMode="auto">
            <a:xfrm>
              <a:off x="4213226" y="5551488"/>
              <a:ext cx="65088" cy="38100"/>
            </a:xfrm>
            <a:custGeom>
              <a:avLst/>
              <a:gdLst>
                <a:gd name="T0" fmla="*/ 2147483646 w 17"/>
                <a:gd name="T1" fmla="*/ 2147483646 h 10"/>
                <a:gd name="T2" fmla="*/ 2147483646 w 17"/>
                <a:gd name="T3" fmla="*/ 2147483646 h 10"/>
                <a:gd name="T4" fmla="*/ 2147483646 w 17"/>
                <a:gd name="T5" fmla="*/ 0 h 10"/>
                <a:gd name="T6" fmla="*/ 2147483646 w 17"/>
                <a:gd name="T7" fmla="*/ 0 h 10"/>
                <a:gd name="T8" fmla="*/ 0 w 17"/>
                <a:gd name="T9" fmla="*/ 2147483646 h 10"/>
                <a:gd name="T10" fmla="*/ 0 w 17"/>
                <a:gd name="T11" fmla="*/ 2147483646 h 10"/>
                <a:gd name="T12" fmla="*/ 2147483646 w 17"/>
                <a:gd name="T13" fmla="*/ 2147483646 h 10"/>
                <a:gd name="T14" fmla="*/ 2147483646 w 17"/>
                <a:gd name="T15" fmla="*/ 2147483646 h 10"/>
                <a:gd name="T16" fmla="*/ 2147483646 w 17"/>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0">
                  <a:moveTo>
                    <a:pt x="17" y="5"/>
                  </a:moveTo>
                  <a:cubicBezTo>
                    <a:pt x="17" y="5"/>
                    <a:pt x="17" y="5"/>
                    <a:pt x="17" y="5"/>
                  </a:cubicBezTo>
                  <a:cubicBezTo>
                    <a:pt x="17" y="3"/>
                    <a:pt x="15" y="0"/>
                    <a:pt x="12" y="0"/>
                  </a:cubicBezTo>
                  <a:cubicBezTo>
                    <a:pt x="6" y="0"/>
                    <a:pt x="6" y="0"/>
                    <a:pt x="6" y="0"/>
                  </a:cubicBezTo>
                  <a:cubicBezTo>
                    <a:pt x="3" y="0"/>
                    <a:pt x="0" y="3"/>
                    <a:pt x="0" y="5"/>
                  </a:cubicBezTo>
                  <a:cubicBezTo>
                    <a:pt x="0" y="5"/>
                    <a:pt x="0" y="5"/>
                    <a:pt x="0" y="5"/>
                  </a:cubicBezTo>
                  <a:cubicBezTo>
                    <a:pt x="0" y="8"/>
                    <a:pt x="3" y="10"/>
                    <a:pt x="6" y="10"/>
                  </a:cubicBezTo>
                  <a:cubicBezTo>
                    <a:pt x="12" y="10"/>
                    <a:pt x="12" y="10"/>
                    <a:pt x="12" y="10"/>
                  </a:cubicBezTo>
                  <a:cubicBezTo>
                    <a:pt x="15" y="10"/>
                    <a:pt x="17" y="8"/>
                    <a:pt x="17" y="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11" name="Freeform 302">
              <a:extLst>
                <a:ext uri="{FF2B5EF4-FFF2-40B4-BE49-F238E27FC236}">
                  <a16:creationId xmlns:a16="http://schemas.microsoft.com/office/drawing/2014/main" id="{B9D6B465-B050-416A-90D8-094BD9A86569}"/>
                </a:ext>
              </a:extLst>
            </p:cNvPr>
            <p:cNvSpPr>
              <a:spLocks/>
            </p:cNvSpPr>
            <p:nvPr/>
          </p:nvSpPr>
          <p:spPr bwMode="auto">
            <a:xfrm>
              <a:off x="4303714" y="5397501"/>
              <a:ext cx="192088" cy="192088"/>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0 h 51"/>
                <a:gd name="T16" fmla="*/ 2147483646 w 51"/>
                <a:gd name="T17" fmla="*/ 0 h 51"/>
                <a:gd name="T18" fmla="*/ 0 w 51"/>
                <a:gd name="T19" fmla="*/ 2147483646 h 51"/>
                <a:gd name="T20" fmla="*/ 0 w 51"/>
                <a:gd name="T21" fmla="*/ 2147483646 h 51"/>
                <a:gd name="T22" fmla="*/ 2147483646 w 51"/>
                <a:gd name="T23" fmla="*/ 2147483646 h 51"/>
                <a:gd name="T24" fmla="*/ 2147483646 w 51"/>
                <a:gd name="T25" fmla="*/ 2147483646 h 51"/>
                <a:gd name="T26" fmla="*/ 2147483646 w 51"/>
                <a:gd name="T27" fmla="*/ 2147483646 h 51"/>
                <a:gd name="T28" fmla="*/ 2147483646 w 51"/>
                <a:gd name="T29" fmla="*/ 2147483646 h 51"/>
                <a:gd name="T30" fmla="*/ 2147483646 w 51"/>
                <a:gd name="T31" fmla="*/ 2147483646 h 51"/>
                <a:gd name="T32" fmla="*/ 2147483646 w 51"/>
                <a:gd name="T33" fmla="*/ 2147483646 h 51"/>
                <a:gd name="T34" fmla="*/ 2147483646 w 51"/>
                <a:gd name="T35" fmla="*/ 2147483646 h 51"/>
                <a:gd name="T36" fmla="*/ 2147483646 w 51"/>
                <a:gd name="T37" fmla="*/ 2147483646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51">
                  <a:moveTo>
                    <a:pt x="26" y="51"/>
                  </a:moveTo>
                  <a:cubicBezTo>
                    <a:pt x="28" y="51"/>
                    <a:pt x="29" y="51"/>
                    <a:pt x="31" y="50"/>
                  </a:cubicBezTo>
                  <a:cubicBezTo>
                    <a:pt x="44" y="46"/>
                    <a:pt x="44" y="46"/>
                    <a:pt x="44" y="46"/>
                  </a:cubicBezTo>
                  <a:cubicBezTo>
                    <a:pt x="51" y="46"/>
                    <a:pt x="51" y="46"/>
                    <a:pt x="51" y="46"/>
                  </a:cubicBezTo>
                  <a:cubicBezTo>
                    <a:pt x="51" y="11"/>
                    <a:pt x="51" y="11"/>
                    <a:pt x="51" y="11"/>
                  </a:cubicBezTo>
                  <a:cubicBezTo>
                    <a:pt x="44" y="11"/>
                    <a:pt x="44" y="11"/>
                    <a:pt x="44" y="11"/>
                  </a:cubicBezTo>
                  <a:cubicBezTo>
                    <a:pt x="26" y="2"/>
                    <a:pt x="26" y="2"/>
                    <a:pt x="26" y="2"/>
                  </a:cubicBezTo>
                  <a:cubicBezTo>
                    <a:pt x="24" y="1"/>
                    <a:pt x="21" y="0"/>
                    <a:pt x="18" y="0"/>
                  </a:cubicBezTo>
                  <a:cubicBezTo>
                    <a:pt x="3" y="0"/>
                    <a:pt x="3" y="0"/>
                    <a:pt x="3" y="0"/>
                  </a:cubicBezTo>
                  <a:cubicBezTo>
                    <a:pt x="1" y="0"/>
                    <a:pt x="0" y="1"/>
                    <a:pt x="0" y="3"/>
                  </a:cubicBezTo>
                  <a:cubicBezTo>
                    <a:pt x="0" y="3"/>
                    <a:pt x="0" y="3"/>
                    <a:pt x="0" y="3"/>
                  </a:cubicBezTo>
                  <a:cubicBezTo>
                    <a:pt x="0" y="7"/>
                    <a:pt x="4" y="11"/>
                    <a:pt x="8" y="11"/>
                  </a:cubicBezTo>
                  <a:cubicBezTo>
                    <a:pt x="15" y="11"/>
                    <a:pt x="15" y="11"/>
                    <a:pt x="15" y="11"/>
                  </a:cubicBezTo>
                  <a:cubicBezTo>
                    <a:pt x="17" y="11"/>
                    <a:pt x="20" y="12"/>
                    <a:pt x="21" y="13"/>
                  </a:cubicBezTo>
                  <a:cubicBezTo>
                    <a:pt x="21" y="13"/>
                    <a:pt x="21" y="13"/>
                    <a:pt x="21" y="13"/>
                  </a:cubicBezTo>
                  <a:cubicBezTo>
                    <a:pt x="23" y="15"/>
                    <a:pt x="23" y="17"/>
                    <a:pt x="23" y="19"/>
                  </a:cubicBezTo>
                  <a:cubicBezTo>
                    <a:pt x="23" y="22"/>
                    <a:pt x="23" y="22"/>
                    <a:pt x="23" y="22"/>
                  </a:cubicBezTo>
                  <a:cubicBezTo>
                    <a:pt x="23" y="26"/>
                    <a:pt x="24" y="29"/>
                    <a:pt x="27" y="32"/>
                  </a:cubicBezTo>
                  <a:cubicBezTo>
                    <a:pt x="28" y="34"/>
                    <a:pt x="28" y="34"/>
                    <a:pt x="28" y="34"/>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12" name="Rectangle 303">
              <a:extLst>
                <a:ext uri="{FF2B5EF4-FFF2-40B4-BE49-F238E27FC236}">
                  <a16:creationId xmlns:a16="http://schemas.microsoft.com/office/drawing/2014/main" id="{25583497-166C-4A8E-A844-67FBCD699246}"/>
                </a:ext>
              </a:extLst>
            </p:cNvPr>
            <p:cNvSpPr>
              <a:spLocks noChangeArrowheads="1"/>
            </p:cNvSpPr>
            <p:nvPr/>
          </p:nvSpPr>
          <p:spPr bwMode="auto">
            <a:xfrm>
              <a:off x="4495801" y="5427663"/>
              <a:ext cx="33338" cy="153988"/>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13" name="Oval 304">
              <a:extLst>
                <a:ext uri="{FF2B5EF4-FFF2-40B4-BE49-F238E27FC236}">
                  <a16:creationId xmlns:a16="http://schemas.microsoft.com/office/drawing/2014/main" id="{8C3580B5-B6D1-4497-B743-C6DC5411294C}"/>
                </a:ext>
              </a:extLst>
            </p:cNvPr>
            <p:cNvSpPr>
              <a:spLocks noChangeArrowheads="1"/>
            </p:cNvSpPr>
            <p:nvPr/>
          </p:nvSpPr>
          <p:spPr bwMode="auto">
            <a:xfrm>
              <a:off x="4551364" y="5548313"/>
              <a:ext cx="26988" cy="25400"/>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14" name="Freeform 305">
              <a:extLst>
                <a:ext uri="{FF2B5EF4-FFF2-40B4-BE49-F238E27FC236}">
                  <a16:creationId xmlns:a16="http://schemas.microsoft.com/office/drawing/2014/main" id="{7DDA63B5-FC95-4C7A-B4A6-A19C8F44CFBB}"/>
                </a:ext>
              </a:extLst>
            </p:cNvPr>
            <p:cNvSpPr>
              <a:spLocks/>
            </p:cNvSpPr>
            <p:nvPr/>
          </p:nvSpPr>
          <p:spPr bwMode="auto">
            <a:xfrm>
              <a:off x="4529139" y="5419726"/>
              <a:ext cx="376238" cy="169863"/>
            </a:xfrm>
            <a:custGeom>
              <a:avLst/>
              <a:gdLst>
                <a:gd name="T0" fmla="*/ 2147483646 w 237"/>
                <a:gd name="T1" fmla="*/ 0 h 107"/>
                <a:gd name="T2" fmla="*/ 0 w 237"/>
                <a:gd name="T3" fmla="*/ 0 h 107"/>
                <a:gd name="T4" fmla="*/ 0 w 237"/>
                <a:gd name="T5" fmla="*/ 2147483646 h 107"/>
                <a:gd name="T6" fmla="*/ 2147483646 w 237"/>
                <a:gd name="T7" fmla="*/ 2147483646 h 107"/>
                <a:gd name="T8" fmla="*/ 2147483646 w 237"/>
                <a:gd name="T9" fmla="*/ 2147483646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107">
                  <a:moveTo>
                    <a:pt x="190" y="0"/>
                  </a:moveTo>
                  <a:lnTo>
                    <a:pt x="0" y="0"/>
                  </a:lnTo>
                  <a:lnTo>
                    <a:pt x="0" y="107"/>
                  </a:lnTo>
                  <a:lnTo>
                    <a:pt x="156" y="107"/>
                  </a:lnTo>
                  <a:lnTo>
                    <a:pt x="237" y="107"/>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dirty="0">
                <a:cs typeface="Aharoni" panose="02010803020104030203" pitchFamily="2" charset="-79"/>
              </a:endParaRPr>
            </a:p>
          </p:txBody>
        </p:sp>
        <p:sp>
          <p:nvSpPr>
            <p:cNvPr id="115" name="Line 306">
              <a:extLst>
                <a:ext uri="{FF2B5EF4-FFF2-40B4-BE49-F238E27FC236}">
                  <a16:creationId xmlns:a16="http://schemas.microsoft.com/office/drawing/2014/main" id="{1C2013C7-6DD5-4081-81FE-90F26D737F6B}"/>
                </a:ext>
              </a:extLst>
            </p:cNvPr>
            <p:cNvSpPr>
              <a:spLocks noChangeShapeType="1"/>
            </p:cNvSpPr>
            <p:nvPr/>
          </p:nvSpPr>
          <p:spPr bwMode="auto">
            <a:xfrm>
              <a:off x="4984751" y="5419726"/>
              <a:ext cx="85725"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116" name="Line 307">
              <a:extLst>
                <a:ext uri="{FF2B5EF4-FFF2-40B4-BE49-F238E27FC236}">
                  <a16:creationId xmlns:a16="http://schemas.microsoft.com/office/drawing/2014/main" id="{99498566-8527-4E58-88D1-F45D2A423967}"/>
                </a:ext>
              </a:extLst>
            </p:cNvPr>
            <p:cNvSpPr>
              <a:spLocks noChangeShapeType="1"/>
            </p:cNvSpPr>
            <p:nvPr/>
          </p:nvSpPr>
          <p:spPr bwMode="auto">
            <a:xfrm>
              <a:off x="5013326" y="5589588"/>
              <a:ext cx="57150"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117" name="Freeform 308">
              <a:extLst>
                <a:ext uri="{FF2B5EF4-FFF2-40B4-BE49-F238E27FC236}">
                  <a16:creationId xmlns:a16="http://schemas.microsoft.com/office/drawing/2014/main" id="{3C19641E-DCBC-4EC7-93E6-056410953DE0}"/>
                </a:ext>
              </a:extLst>
            </p:cNvPr>
            <p:cNvSpPr>
              <a:spLocks/>
            </p:cNvSpPr>
            <p:nvPr/>
          </p:nvSpPr>
          <p:spPr bwMode="auto">
            <a:xfrm>
              <a:off x="4248151" y="6142038"/>
              <a:ext cx="36513" cy="77788"/>
            </a:xfrm>
            <a:custGeom>
              <a:avLst/>
              <a:gdLst>
                <a:gd name="T0" fmla="*/ 2147483646 w 10"/>
                <a:gd name="T1" fmla="*/ 0 h 21"/>
                <a:gd name="T2" fmla="*/ 2147483646 w 10"/>
                <a:gd name="T3" fmla="*/ 0 h 21"/>
                <a:gd name="T4" fmla="*/ 0 w 10"/>
                <a:gd name="T5" fmla="*/ 2147483646 h 21"/>
                <a:gd name="T6" fmla="*/ 0 w 10"/>
                <a:gd name="T7" fmla="*/ 2147483646 h 21"/>
                <a:gd name="T8" fmla="*/ 2147483646 w 10"/>
                <a:gd name="T9" fmla="*/ 2147483646 h 21"/>
                <a:gd name="T10" fmla="*/ 2147483646 w 10"/>
                <a:gd name="T11" fmla="*/ 2147483646 h 21"/>
                <a:gd name="T12" fmla="*/ 2147483646 w 10"/>
                <a:gd name="T13" fmla="*/ 2147483646 h 21"/>
                <a:gd name="T14" fmla="*/ 2147483646 w 10"/>
                <a:gd name="T15" fmla="*/ 2147483646 h 21"/>
                <a:gd name="T16" fmla="*/ 2147483646 w 10"/>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1">
                  <a:moveTo>
                    <a:pt x="5" y="0"/>
                  </a:moveTo>
                  <a:cubicBezTo>
                    <a:pt x="5" y="0"/>
                    <a:pt x="5" y="0"/>
                    <a:pt x="5" y="0"/>
                  </a:cubicBezTo>
                  <a:cubicBezTo>
                    <a:pt x="3" y="0"/>
                    <a:pt x="0" y="2"/>
                    <a:pt x="0" y="5"/>
                  </a:cubicBezTo>
                  <a:cubicBezTo>
                    <a:pt x="0" y="16"/>
                    <a:pt x="0" y="16"/>
                    <a:pt x="0" y="16"/>
                  </a:cubicBezTo>
                  <a:cubicBezTo>
                    <a:pt x="0" y="19"/>
                    <a:pt x="3" y="21"/>
                    <a:pt x="5" y="21"/>
                  </a:cubicBezTo>
                  <a:cubicBezTo>
                    <a:pt x="5" y="21"/>
                    <a:pt x="5" y="21"/>
                    <a:pt x="5" y="21"/>
                  </a:cubicBezTo>
                  <a:cubicBezTo>
                    <a:pt x="8" y="21"/>
                    <a:pt x="10" y="19"/>
                    <a:pt x="10" y="16"/>
                  </a:cubicBezTo>
                  <a:cubicBezTo>
                    <a:pt x="10" y="5"/>
                    <a:pt x="10" y="5"/>
                    <a:pt x="10" y="5"/>
                  </a:cubicBezTo>
                  <a:cubicBezTo>
                    <a:pt x="10" y="2"/>
                    <a:pt x="8" y="0"/>
                    <a:pt x="5" y="0"/>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18" name="Freeform 309">
              <a:extLst>
                <a:ext uri="{FF2B5EF4-FFF2-40B4-BE49-F238E27FC236}">
                  <a16:creationId xmlns:a16="http://schemas.microsoft.com/office/drawing/2014/main" id="{F2AE05AB-3703-4B7A-907A-AC6E8F3FCBC4}"/>
                </a:ext>
              </a:extLst>
            </p:cNvPr>
            <p:cNvSpPr>
              <a:spLocks/>
            </p:cNvSpPr>
            <p:nvPr/>
          </p:nvSpPr>
          <p:spPr bwMode="auto">
            <a:xfrm>
              <a:off x="4284664" y="6142038"/>
              <a:ext cx="41275" cy="85725"/>
            </a:xfrm>
            <a:custGeom>
              <a:avLst/>
              <a:gdLst>
                <a:gd name="T0" fmla="*/ 2147483646 w 11"/>
                <a:gd name="T1" fmla="*/ 0 h 23"/>
                <a:gd name="T2" fmla="*/ 2147483646 w 11"/>
                <a:gd name="T3" fmla="*/ 0 h 23"/>
                <a:gd name="T4" fmla="*/ 0 w 11"/>
                <a:gd name="T5" fmla="*/ 2147483646 h 23"/>
                <a:gd name="T6" fmla="*/ 0 w 11"/>
                <a:gd name="T7" fmla="*/ 2147483646 h 23"/>
                <a:gd name="T8" fmla="*/ 2147483646 w 11"/>
                <a:gd name="T9" fmla="*/ 2147483646 h 23"/>
                <a:gd name="T10" fmla="*/ 2147483646 w 11"/>
                <a:gd name="T11" fmla="*/ 2147483646 h 23"/>
                <a:gd name="T12" fmla="*/ 2147483646 w 11"/>
                <a:gd name="T13" fmla="*/ 2147483646 h 23"/>
                <a:gd name="T14" fmla="*/ 2147483646 w 11"/>
                <a:gd name="T15" fmla="*/ 2147483646 h 23"/>
                <a:gd name="T16" fmla="*/ 2147483646 w 11"/>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23">
                  <a:moveTo>
                    <a:pt x="6" y="0"/>
                  </a:moveTo>
                  <a:cubicBezTo>
                    <a:pt x="6" y="0"/>
                    <a:pt x="6" y="0"/>
                    <a:pt x="6" y="0"/>
                  </a:cubicBezTo>
                  <a:cubicBezTo>
                    <a:pt x="3" y="0"/>
                    <a:pt x="0" y="2"/>
                    <a:pt x="0" y="5"/>
                  </a:cubicBezTo>
                  <a:cubicBezTo>
                    <a:pt x="0" y="18"/>
                    <a:pt x="0" y="18"/>
                    <a:pt x="0" y="18"/>
                  </a:cubicBezTo>
                  <a:cubicBezTo>
                    <a:pt x="0" y="21"/>
                    <a:pt x="3" y="23"/>
                    <a:pt x="6" y="23"/>
                  </a:cubicBezTo>
                  <a:cubicBezTo>
                    <a:pt x="6" y="23"/>
                    <a:pt x="6" y="23"/>
                    <a:pt x="6" y="23"/>
                  </a:cubicBezTo>
                  <a:cubicBezTo>
                    <a:pt x="8" y="23"/>
                    <a:pt x="11" y="21"/>
                    <a:pt x="11" y="18"/>
                  </a:cubicBezTo>
                  <a:cubicBezTo>
                    <a:pt x="11" y="5"/>
                    <a:pt x="11" y="5"/>
                    <a:pt x="11" y="5"/>
                  </a:cubicBezTo>
                  <a:cubicBezTo>
                    <a:pt x="11" y="2"/>
                    <a:pt x="8" y="0"/>
                    <a:pt x="6" y="0"/>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19" name="Freeform 310">
              <a:extLst>
                <a:ext uri="{FF2B5EF4-FFF2-40B4-BE49-F238E27FC236}">
                  <a16:creationId xmlns:a16="http://schemas.microsoft.com/office/drawing/2014/main" id="{E42457E6-5515-4AAF-9AA2-B6523DDF7DAB}"/>
                </a:ext>
              </a:extLst>
            </p:cNvPr>
            <p:cNvSpPr>
              <a:spLocks/>
            </p:cNvSpPr>
            <p:nvPr/>
          </p:nvSpPr>
          <p:spPr bwMode="auto">
            <a:xfrm>
              <a:off x="4325939" y="6142038"/>
              <a:ext cx="38100" cy="74613"/>
            </a:xfrm>
            <a:custGeom>
              <a:avLst/>
              <a:gdLst>
                <a:gd name="T0" fmla="*/ 2147483646 w 10"/>
                <a:gd name="T1" fmla="*/ 0 h 20"/>
                <a:gd name="T2" fmla="*/ 2147483646 w 10"/>
                <a:gd name="T3" fmla="*/ 0 h 20"/>
                <a:gd name="T4" fmla="*/ 0 w 10"/>
                <a:gd name="T5" fmla="*/ 2147483646 h 20"/>
                <a:gd name="T6" fmla="*/ 0 w 10"/>
                <a:gd name="T7" fmla="*/ 2147483646 h 20"/>
                <a:gd name="T8" fmla="*/ 2147483646 w 10"/>
                <a:gd name="T9" fmla="*/ 2147483646 h 20"/>
                <a:gd name="T10" fmla="*/ 2147483646 w 10"/>
                <a:gd name="T11" fmla="*/ 2147483646 h 20"/>
                <a:gd name="T12" fmla="*/ 2147483646 w 10"/>
                <a:gd name="T13" fmla="*/ 2147483646 h 20"/>
                <a:gd name="T14" fmla="*/ 2147483646 w 10"/>
                <a:gd name="T15" fmla="*/ 2147483646 h 20"/>
                <a:gd name="T16" fmla="*/ 2147483646 w 10"/>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0">
                  <a:moveTo>
                    <a:pt x="5" y="0"/>
                  </a:moveTo>
                  <a:cubicBezTo>
                    <a:pt x="5" y="0"/>
                    <a:pt x="5" y="0"/>
                    <a:pt x="5" y="0"/>
                  </a:cubicBezTo>
                  <a:cubicBezTo>
                    <a:pt x="2" y="0"/>
                    <a:pt x="0" y="2"/>
                    <a:pt x="0" y="5"/>
                  </a:cubicBezTo>
                  <a:cubicBezTo>
                    <a:pt x="0" y="15"/>
                    <a:pt x="0" y="15"/>
                    <a:pt x="0" y="15"/>
                  </a:cubicBezTo>
                  <a:cubicBezTo>
                    <a:pt x="0" y="18"/>
                    <a:pt x="2" y="20"/>
                    <a:pt x="5" y="20"/>
                  </a:cubicBezTo>
                  <a:cubicBezTo>
                    <a:pt x="5" y="20"/>
                    <a:pt x="5" y="20"/>
                    <a:pt x="5" y="20"/>
                  </a:cubicBezTo>
                  <a:cubicBezTo>
                    <a:pt x="8" y="20"/>
                    <a:pt x="10" y="18"/>
                    <a:pt x="10" y="15"/>
                  </a:cubicBezTo>
                  <a:cubicBezTo>
                    <a:pt x="10" y="5"/>
                    <a:pt x="10" y="5"/>
                    <a:pt x="10" y="5"/>
                  </a:cubicBezTo>
                  <a:cubicBezTo>
                    <a:pt x="10" y="2"/>
                    <a:pt x="8" y="0"/>
                    <a:pt x="5" y="0"/>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20" name="Freeform 311">
              <a:extLst>
                <a:ext uri="{FF2B5EF4-FFF2-40B4-BE49-F238E27FC236}">
                  <a16:creationId xmlns:a16="http://schemas.microsoft.com/office/drawing/2014/main" id="{B70131C8-4DA4-427D-BABB-3D930B027B6A}"/>
                </a:ext>
              </a:extLst>
            </p:cNvPr>
            <p:cNvSpPr>
              <a:spLocks/>
            </p:cNvSpPr>
            <p:nvPr/>
          </p:nvSpPr>
          <p:spPr bwMode="auto">
            <a:xfrm>
              <a:off x="4364039" y="6142038"/>
              <a:ext cx="38100" cy="63500"/>
            </a:xfrm>
            <a:custGeom>
              <a:avLst/>
              <a:gdLst>
                <a:gd name="T0" fmla="*/ 2147483646 w 10"/>
                <a:gd name="T1" fmla="*/ 0 h 17"/>
                <a:gd name="T2" fmla="*/ 2147483646 w 10"/>
                <a:gd name="T3" fmla="*/ 0 h 17"/>
                <a:gd name="T4" fmla="*/ 0 w 10"/>
                <a:gd name="T5" fmla="*/ 2147483646 h 17"/>
                <a:gd name="T6" fmla="*/ 0 w 10"/>
                <a:gd name="T7" fmla="*/ 2147483646 h 17"/>
                <a:gd name="T8" fmla="*/ 2147483646 w 10"/>
                <a:gd name="T9" fmla="*/ 2147483646 h 17"/>
                <a:gd name="T10" fmla="*/ 2147483646 w 10"/>
                <a:gd name="T11" fmla="*/ 2147483646 h 17"/>
                <a:gd name="T12" fmla="*/ 2147483646 w 10"/>
                <a:gd name="T13" fmla="*/ 2147483646 h 17"/>
                <a:gd name="T14" fmla="*/ 2147483646 w 10"/>
                <a:gd name="T15" fmla="*/ 2147483646 h 17"/>
                <a:gd name="T16" fmla="*/ 2147483646 w 1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7">
                  <a:moveTo>
                    <a:pt x="5" y="0"/>
                  </a:moveTo>
                  <a:cubicBezTo>
                    <a:pt x="5" y="0"/>
                    <a:pt x="5" y="0"/>
                    <a:pt x="5" y="0"/>
                  </a:cubicBezTo>
                  <a:cubicBezTo>
                    <a:pt x="2" y="0"/>
                    <a:pt x="0" y="2"/>
                    <a:pt x="0" y="5"/>
                  </a:cubicBezTo>
                  <a:cubicBezTo>
                    <a:pt x="0" y="12"/>
                    <a:pt x="0" y="12"/>
                    <a:pt x="0" y="12"/>
                  </a:cubicBezTo>
                  <a:cubicBezTo>
                    <a:pt x="0" y="15"/>
                    <a:pt x="2" y="17"/>
                    <a:pt x="5" y="17"/>
                  </a:cubicBezTo>
                  <a:cubicBezTo>
                    <a:pt x="5" y="17"/>
                    <a:pt x="5" y="17"/>
                    <a:pt x="5" y="17"/>
                  </a:cubicBezTo>
                  <a:cubicBezTo>
                    <a:pt x="8" y="17"/>
                    <a:pt x="10" y="15"/>
                    <a:pt x="10" y="12"/>
                  </a:cubicBezTo>
                  <a:cubicBezTo>
                    <a:pt x="10" y="5"/>
                    <a:pt x="10" y="5"/>
                    <a:pt x="10" y="5"/>
                  </a:cubicBezTo>
                  <a:cubicBezTo>
                    <a:pt x="10" y="2"/>
                    <a:pt x="8" y="0"/>
                    <a:pt x="5" y="0"/>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21" name="Freeform 312">
              <a:extLst>
                <a:ext uri="{FF2B5EF4-FFF2-40B4-BE49-F238E27FC236}">
                  <a16:creationId xmlns:a16="http://schemas.microsoft.com/office/drawing/2014/main" id="{F2845B81-5375-4734-9E34-36E7376E39F6}"/>
                </a:ext>
              </a:extLst>
            </p:cNvPr>
            <p:cNvSpPr>
              <a:spLocks/>
            </p:cNvSpPr>
            <p:nvPr/>
          </p:nvSpPr>
          <p:spPr bwMode="auto">
            <a:xfrm>
              <a:off x="4206876" y="5922963"/>
              <a:ext cx="195263" cy="192088"/>
            </a:xfrm>
            <a:custGeom>
              <a:avLst/>
              <a:gdLst>
                <a:gd name="T0" fmla="*/ 2147483646 w 52"/>
                <a:gd name="T1" fmla="*/ 2147483646 h 51"/>
                <a:gd name="T2" fmla="*/ 2147483646 w 52"/>
                <a:gd name="T3" fmla="*/ 2147483646 h 51"/>
                <a:gd name="T4" fmla="*/ 2147483646 w 52"/>
                <a:gd name="T5" fmla="*/ 2147483646 h 51"/>
                <a:gd name="T6" fmla="*/ 2147483646 w 52"/>
                <a:gd name="T7" fmla="*/ 0 h 51"/>
                <a:gd name="T8" fmla="*/ 2147483646 w 52"/>
                <a:gd name="T9" fmla="*/ 0 h 51"/>
                <a:gd name="T10" fmla="*/ 2147483646 w 52"/>
                <a:gd name="T11" fmla="*/ 2147483646 h 51"/>
                <a:gd name="T12" fmla="*/ 2147483646 w 52"/>
                <a:gd name="T13" fmla="*/ 2147483646 h 51"/>
                <a:gd name="T14" fmla="*/ 0 w 52"/>
                <a:gd name="T15" fmla="*/ 2147483646 h 51"/>
                <a:gd name="T16" fmla="*/ 0 w 52"/>
                <a:gd name="T17" fmla="*/ 2147483646 h 51"/>
                <a:gd name="T18" fmla="*/ 2147483646 w 52"/>
                <a:gd name="T19" fmla="*/ 2147483646 h 51"/>
                <a:gd name="T20" fmla="*/ 2147483646 w 52"/>
                <a:gd name="T21" fmla="*/ 2147483646 h 51"/>
                <a:gd name="T22" fmla="*/ 2147483646 w 52"/>
                <a:gd name="T23" fmla="*/ 2147483646 h 51"/>
                <a:gd name="T24" fmla="*/ 2147483646 w 52"/>
                <a:gd name="T25" fmla="*/ 2147483646 h 51"/>
                <a:gd name="T26" fmla="*/ 2147483646 w 52"/>
                <a:gd name="T27" fmla="*/ 2147483646 h 51"/>
                <a:gd name="T28" fmla="*/ 2147483646 w 52"/>
                <a:gd name="T29" fmla="*/ 2147483646 h 51"/>
                <a:gd name="T30" fmla="*/ 2147483646 w 52"/>
                <a:gd name="T31" fmla="*/ 2147483646 h 51"/>
                <a:gd name="T32" fmla="*/ 2147483646 w 52"/>
                <a:gd name="T33" fmla="*/ 2147483646 h 51"/>
                <a:gd name="T34" fmla="*/ 2147483646 w 52"/>
                <a:gd name="T35" fmla="*/ 2147483646 h 51"/>
                <a:gd name="T36" fmla="*/ 2147483646 w 52"/>
                <a:gd name="T37" fmla="*/ 2147483646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2" h="51">
                  <a:moveTo>
                    <a:pt x="52" y="25"/>
                  </a:moveTo>
                  <a:cubicBezTo>
                    <a:pt x="52" y="24"/>
                    <a:pt x="52" y="23"/>
                    <a:pt x="51" y="21"/>
                  </a:cubicBezTo>
                  <a:cubicBezTo>
                    <a:pt x="47" y="8"/>
                    <a:pt x="47" y="8"/>
                    <a:pt x="47" y="8"/>
                  </a:cubicBezTo>
                  <a:cubicBezTo>
                    <a:pt x="47" y="0"/>
                    <a:pt x="47" y="0"/>
                    <a:pt x="47" y="0"/>
                  </a:cubicBezTo>
                  <a:cubicBezTo>
                    <a:pt x="11" y="0"/>
                    <a:pt x="11" y="0"/>
                    <a:pt x="11" y="0"/>
                  </a:cubicBezTo>
                  <a:cubicBezTo>
                    <a:pt x="11" y="8"/>
                    <a:pt x="11" y="8"/>
                    <a:pt x="11" y="8"/>
                  </a:cubicBezTo>
                  <a:cubicBezTo>
                    <a:pt x="3" y="25"/>
                    <a:pt x="3" y="25"/>
                    <a:pt x="3" y="25"/>
                  </a:cubicBezTo>
                  <a:cubicBezTo>
                    <a:pt x="1" y="28"/>
                    <a:pt x="0" y="31"/>
                    <a:pt x="0" y="33"/>
                  </a:cubicBezTo>
                  <a:cubicBezTo>
                    <a:pt x="0" y="49"/>
                    <a:pt x="0" y="49"/>
                    <a:pt x="0" y="49"/>
                  </a:cubicBezTo>
                  <a:cubicBezTo>
                    <a:pt x="0" y="50"/>
                    <a:pt x="2" y="51"/>
                    <a:pt x="3" y="51"/>
                  </a:cubicBezTo>
                  <a:cubicBezTo>
                    <a:pt x="4" y="51"/>
                    <a:pt x="4" y="51"/>
                    <a:pt x="4" y="51"/>
                  </a:cubicBezTo>
                  <a:cubicBezTo>
                    <a:pt x="8" y="51"/>
                    <a:pt x="11" y="48"/>
                    <a:pt x="11" y="44"/>
                  </a:cubicBezTo>
                  <a:cubicBezTo>
                    <a:pt x="11" y="36"/>
                    <a:pt x="11" y="36"/>
                    <a:pt x="11" y="36"/>
                  </a:cubicBezTo>
                  <a:cubicBezTo>
                    <a:pt x="11" y="34"/>
                    <a:pt x="12" y="32"/>
                    <a:pt x="14" y="30"/>
                  </a:cubicBezTo>
                  <a:cubicBezTo>
                    <a:pt x="14" y="30"/>
                    <a:pt x="14" y="30"/>
                    <a:pt x="14" y="30"/>
                  </a:cubicBezTo>
                  <a:cubicBezTo>
                    <a:pt x="16" y="29"/>
                    <a:pt x="18" y="28"/>
                    <a:pt x="20" y="28"/>
                  </a:cubicBezTo>
                  <a:cubicBezTo>
                    <a:pt x="23" y="28"/>
                    <a:pt x="23" y="28"/>
                    <a:pt x="23" y="28"/>
                  </a:cubicBezTo>
                  <a:cubicBezTo>
                    <a:pt x="26" y="28"/>
                    <a:pt x="30" y="27"/>
                    <a:pt x="33" y="25"/>
                  </a:cubicBezTo>
                  <a:cubicBezTo>
                    <a:pt x="34" y="24"/>
                    <a:pt x="34" y="24"/>
                    <a:pt x="34" y="24"/>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22" name="Rectangle 313">
              <a:extLst>
                <a:ext uri="{FF2B5EF4-FFF2-40B4-BE49-F238E27FC236}">
                  <a16:creationId xmlns:a16="http://schemas.microsoft.com/office/drawing/2014/main" id="{1EB3A4CC-CA3F-43D5-A1F3-1609C7E6E891}"/>
                </a:ext>
              </a:extLst>
            </p:cNvPr>
            <p:cNvSpPr>
              <a:spLocks noChangeArrowheads="1"/>
            </p:cNvSpPr>
            <p:nvPr/>
          </p:nvSpPr>
          <p:spPr bwMode="auto">
            <a:xfrm>
              <a:off x="4237039" y="5889626"/>
              <a:ext cx="157163" cy="33338"/>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23" name="Oval 314">
              <a:extLst>
                <a:ext uri="{FF2B5EF4-FFF2-40B4-BE49-F238E27FC236}">
                  <a16:creationId xmlns:a16="http://schemas.microsoft.com/office/drawing/2014/main" id="{FCBD5F0F-C557-4AFF-9D20-0EBCAD1DFAA3}"/>
                </a:ext>
              </a:extLst>
            </p:cNvPr>
            <p:cNvSpPr>
              <a:spLocks noChangeArrowheads="1"/>
            </p:cNvSpPr>
            <p:nvPr/>
          </p:nvSpPr>
          <p:spPr bwMode="auto">
            <a:xfrm>
              <a:off x="4360864" y="5840413"/>
              <a:ext cx="25400" cy="26988"/>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24" name="Freeform 315">
              <a:extLst>
                <a:ext uri="{FF2B5EF4-FFF2-40B4-BE49-F238E27FC236}">
                  <a16:creationId xmlns:a16="http://schemas.microsoft.com/office/drawing/2014/main" id="{B2251D8F-DDC4-4BA2-8419-F0091136A145}"/>
                </a:ext>
              </a:extLst>
            </p:cNvPr>
            <p:cNvSpPr>
              <a:spLocks/>
            </p:cNvSpPr>
            <p:nvPr/>
          </p:nvSpPr>
          <p:spPr bwMode="auto">
            <a:xfrm>
              <a:off x="4229101" y="5513388"/>
              <a:ext cx="173038" cy="376238"/>
            </a:xfrm>
            <a:custGeom>
              <a:avLst/>
              <a:gdLst>
                <a:gd name="T0" fmla="*/ 0 w 109"/>
                <a:gd name="T1" fmla="*/ 2147483646 h 237"/>
                <a:gd name="T2" fmla="*/ 0 w 109"/>
                <a:gd name="T3" fmla="*/ 2147483646 h 237"/>
                <a:gd name="T4" fmla="*/ 2147483646 w 109"/>
                <a:gd name="T5" fmla="*/ 2147483646 h 237"/>
                <a:gd name="T6" fmla="*/ 2147483646 w 109"/>
                <a:gd name="T7" fmla="*/ 2147483646 h 237"/>
                <a:gd name="T8" fmla="*/ 2147483646 w 109"/>
                <a:gd name="T9" fmla="*/ 0 h 2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37">
                  <a:moveTo>
                    <a:pt x="0" y="48"/>
                  </a:moveTo>
                  <a:lnTo>
                    <a:pt x="0" y="237"/>
                  </a:lnTo>
                  <a:lnTo>
                    <a:pt x="109" y="237"/>
                  </a:lnTo>
                  <a:lnTo>
                    <a:pt x="109" y="83"/>
                  </a:lnTo>
                  <a:lnTo>
                    <a:pt x="109" y="0"/>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25" name="Line 316">
              <a:extLst>
                <a:ext uri="{FF2B5EF4-FFF2-40B4-BE49-F238E27FC236}">
                  <a16:creationId xmlns:a16="http://schemas.microsoft.com/office/drawing/2014/main" id="{54F0B67B-C473-4B61-9F8A-9D5097C1A7F2}"/>
                </a:ext>
              </a:extLst>
            </p:cNvPr>
            <p:cNvSpPr>
              <a:spLocks noChangeShapeType="1"/>
            </p:cNvSpPr>
            <p:nvPr/>
          </p:nvSpPr>
          <p:spPr bwMode="auto">
            <a:xfrm flipV="1">
              <a:off x="4229101" y="5353051"/>
              <a:ext cx="0" cy="85725"/>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126" name="Line 317">
              <a:extLst>
                <a:ext uri="{FF2B5EF4-FFF2-40B4-BE49-F238E27FC236}">
                  <a16:creationId xmlns:a16="http://schemas.microsoft.com/office/drawing/2014/main" id="{CD52DA19-EDA8-4FD9-9320-930B53A2A5CD}"/>
                </a:ext>
              </a:extLst>
            </p:cNvPr>
            <p:cNvSpPr>
              <a:spLocks noChangeShapeType="1"/>
            </p:cNvSpPr>
            <p:nvPr/>
          </p:nvSpPr>
          <p:spPr bwMode="auto">
            <a:xfrm flipV="1">
              <a:off x="4402139" y="5353051"/>
              <a:ext cx="0" cy="52388"/>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127" name="Freeform 318">
              <a:extLst>
                <a:ext uri="{FF2B5EF4-FFF2-40B4-BE49-F238E27FC236}">
                  <a16:creationId xmlns:a16="http://schemas.microsoft.com/office/drawing/2014/main" id="{2B639A62-C0A0-4DBD-B4F1-F9CAB7F17F8A}"/>
                </a:ext>
              </a:extLst>
            </p:cNvPr>
            <p:cNvSpPr>
              <a:spLocks/>
            </p:cNvSpPr>
            <p:nvPr/>
          </p:nvSpPr>
          <p:spPr bwMode="auto">
            <a:xfrm>
              <a:off x="4954589" y="6134101"/>
              <a:ext cx="77788" cy="38100"/>
            </a:xfrm>
            <a:custGeom>
              <a:avLst/>
              <a:gdLst>
                <a:gd name="T0" fmla="*/ 0 w 21"/>
                <a:gd name="T1" fmla="*/ 2147483646 h 10"/>
                <a:gd name="T2" fmla="*/ 0 w 21"/>
                <a:gd name="T3" fmla="*/ 2147483646 h 10"/>
                <a:gd name="T4" fmla="*/ 2147483646 w 21"/>
                <a:gd name="T5" fmla="*/ 2147483646 h 10"/>
                <a:gd name="T6" fmla="*/ 2147483646 w 21"/>
                <a:gd name="T7" fmla="*/ 2147483646 h 10"/>
                <a:gd name="T8" fmla="*/ 2147483646 w 21"/>
                <a:gd name="T9" fmla="*/ 2147483646 h 10"/>
                <a:gd name="T10" fmla="*/ 2147483646 w 21"/>
                <a:gd name="T11" fmla="*/ 2147483646 h 10"/>
                <a:gd name="T12" fmla="*/ 2147483646 w 21"/>
                <a:gd name="T13" fmla="*/ 0 h 10"/>
                <a:gd name="T14" fmla="*/ 2147483646 w 21"/>
                <a:gd name="T15" fmla="*/ 0 h 10"/>
                <a:gd name="T16" fmla="*/ 0 w 21"/>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10">
                  <a:moveTo>
                    <a:pt x="0" y="5"/>
                  </a:moveTo>
                  <a:cubicBezTo>
                    <a:pt x="0" y="5"/>
                    <a:pt x="0" y="5"/>
                    <a:pt x="0" y="5"/>
                  </a:cubicBezTo>
                  <a:cubicBezTo>
                    <a:pt x="0" y="8"/>
                    <a:pt x="2" y="10"/>
                    <a:pt x="5" y="10"/>
                  </a:cubicBezTo>
                  <a:cubicBezTo>
                    <a:pt x="16" y="10"/>
                    <a:pt x="16" y="10"/>
                    <a:pt x="16" y="10"/>
                  </a:cubicBezTo>
                  <a:cubicBezTo>
                    <a:pt x="19" y="10"/>
                    <a:pt x="21" y="8"/>
                    <a:pt x="21" y="5"/>
                  </a:cubicBezTo>
                  <a:cubicBezTo>
                    <a:pt x="21" y="5"/>
                    <a:pt x="21" y="5"/>
                    <a:pt x="21" y="5"/>
                  </a:cubicBezTo>
                  <a:cubicBezTo>
                    <a:pt x="21" y="2"/>
                    <a:pt x="19" y="0"/>
                    <a:pt x="16" y="0"/>
                  </a:cubicBezTo>
                  <a:cubicBezTo>
                    <a:pt x="5" y="0"/>
                    <a:pt x="5" y="0"/>
                    <a:pt x="5" y="0"/>
                  </a:cubicBezTo>
                  <a:cubicBezTo>
                    <a:pt x="2" y="0"/>
                    <a:pt x="0" y="2"/>
                    <a:pt x="0" y="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28" name="Freeform 319">
              <a:extLst>
                <a:ext uri="{FF2B5EF4-FFF2-40B4-BE49-F238E27FC236}">
                  <a16:creationId xmlns:a16="http://schemas.microsoft.com/office/drawing/2014/main" id="{A9894841-6F64-45DF-B523-C689E00F32E8}"/>
                </a:ext>
              </a:extLst>
            </p:cNvPr>
            <p:cNvSpPr>
              <a:spLocks/>
            </p:cNvSpPr>
            <p:nvPr/>
          </p:nvSpPr>
          <p:spPr bwMode="auto">
            <a:xfrm>
              <a:off x="4954589" y="6096001"/>
              <a:ext cx="85725" cy="38100"/>
            </a:xfrm>
            <a:custGeom>
              <a:avLst/>
              <a:gdLst>
                <a:gd name="T0" fmla="*/ 0 w 23"/>
                <a:gd name="T1" fmla="*/ 2147483646 h 10"/>
                <a:gd name="T2" fmla="*/ 0 w 23"/>
                <a:gd name="T3" fmla="*/ 2147483646 h 10"/>
                <a:gd name="T4" fmla="*/ 2147483646 w 23"/>
                <a:gd name="T5" fmla="*/ 2147483646 h 10"/>
                <a:gd name="T6" fmla="*/ 2147483646 w 23"/>
                <a:gd name="T7" fmla="*/ 2147483646 h 10"/>
                <a:gd name="T8" fmla="*/ 2147483646 w 23"/>
                <a:gd name="T9" fmla="*/ 2147483646 h 10"/>
                <a:gd name="T10" fmla="*/ 2147483646 w 23"/>
                <a:gd name="T11" fmla="*/ 2147483646 h 10"/>
                <a:gd name="T12" fmla="*/ 2147483646 w 23"/>
                <a:gd name="T13" fmla="*/ 0 h 10"/>
                <a:gd name="T14" fmla="*/ 2147483646 w 23"/>
                <a:gd name="T15" fmla="*/ 0 h 10"/>
                <a:gd name="T16" fmla="*/ 0 w 23"/>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0">
                  <a:moveTo>
                    <a:pt x="0" y="5"/>
                  </a:moveTo>
                  <a:cubicBezTo>
                    <a:pt x="0" y="5"/>
                    <a:pt x="0" y="5"/>
                    <a:pt x="0" y="5"/>
                  </a:cubicBezTo>
                  <a:cubicBezTo>
                    <a:pt x="0" y="8"/>
                    <a:pt x="2" y="10"/>
                    <a:pt x="5" y="10"/>
                  </a:cubicBezTo>
                  <a:cubicBezTo>
                    <a:pt x="18" y="10"/>
                    <a:pt x="18" y="10"/>
                    <a:pt x="18" y="10"/>
                  </a:cubicBezTo>
                  <a:cubicBezTo>
                    <a:pt x="20" y="10"/>
                    <a:pt x="23" y="8"/>
                    <a:pt x="23" y="5"/>
                  </a:cubicBezTo>
                  <a:cubicBezTo>
                    <a:pt x="23" y="5"/>
                    <a:pt x="23" y="5"/>
                    <a:pt x="23" y="5"/>
                  </a:cubicBezTo>
                  <a:cubicBezTo>
                    <a:pt x="23" y="2"/>
                    <a:pt x="20" y="0"/>
                    <a:pt x="18" y="0"/>
                  </a:cubicBezTo>
                  <a:cubicBezTo>
                    <a:pt x="5" y="0"/>
                    <a:pt x="5" y="0"/>
                    <a:pt x="5" y="0"/>
                  </a:cubicBezTo>
                  <a:cubicBezTo>
                    <a:pt x="2" y="0"/>
                    <a:pt x="0" y="2"/>
                    <a:pt x="0" y="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29" name="Freeform 320">
              <a:extLst>
                <a:ext uri="{FF2B5EF4-FFF2-40B4-BE49-F238E27FC236}">
                  <a16:creationId xmlns:a16="http://schemas.microsoft.com/office/drawing/2014/main" id="{71A17E4A-7752-4F2A-871D-650E9737ED14}"/>
                </a:ext>
              </a:extLst>
            </p:cNvPr>
            <p:cNvSpPr>
              <a:spLocks/>
            </p:cNvSpPr>
            <p:nvPr/>
          </p:nvSpPr>
          <p:spPr bwMode="auto">
            <a:xfrm>
              <a:off x="4954589" y="6059488"/>
              <a:ext cx="74613" cy="36513"/>
            </a:xfrm>
            <a:custGeom>
              <a:avLst/>
              <a:gdLst>
                <a:gd name="T0" fmla="*/ 0 w 20"/>
                <a:gd name="T1" fmla="*/ 2147483646 h 10"/>
                <a:gd name="T2" fmla="*/ 0 w 20"/>
                <a:gd name="T3" fmla="*/ 2147483646 h 10"/>
                <a:gd name="T4" fmla="*/ 2147483646 w 20"/>
                <a:gd name="T5" fmla="*/ 2147483646 h 10"/>
                <a:gd name="T6" fmla="*/ 2147483646 w 20"/>
                <a:gd name="T7" fmla="*/ 2147483646 h 10"/>
                <a:gd name="T8" fmla="*/ 2147483646 w 20"/>
                <a:gd name="T9" fmla="*/ 2147483646 h 10"/>
                <a:gd name="T10" fmla="*/ 2147483646 w 20"/>
                <a:gd name="T11" fmla="*/ 2147483646 h 10"/>
                <a:gd name="T12" fmla="*/ 2147483646 w 20"/>
                <a:gd name="T13" fmla="*/ 0 h 10"/>
                <a:gd name="T14" fmla="*/ 2147483646 w 20"/>
                <a:gd name="T15" fmla="*/ 0 h 10"/>
                <a:gd name="T16" fmla="*/ 0 w 20"/>
                <a:gd name="T17" fmla="*/ 2147483646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10">
                  <a:moveTo>
                    <a:pt x="0" y="5"/>
                  </a:moveTo>
                  <a:cubicBezTo>
                    <a:pt x="0" y="5"/>
                    <a:pt x="0" y="5"/>
                    <a:pt x="0" y="5"/>
                  </a:cubicBezTo>
                  <a:cubicBezTo>
                    <a:pt x="0" y="8"/>
                    <a:pt x="2" y="10"/>
                    <a:pt x="5" y="10"/>
                  </a:cubicBezTo>
                  <a:cubicBezTo>
                    <a:pt x="15" y="10"/>
                    <a:pt x="15" y="10"/>
                    <a:pt x="15" y="10"/>
                  </a:cubicBezTo>
                  <a:cubicBezTo>
                    <a:pt x="18" y="10"/>
                    <a:pt x="20" y="8"/>
                    <a:pt x="20" y="5"/>
                  </a:cubicBezTo>
                  <a:cubicBezTo>
                    <a:pt x="20" y="5"/>
                    <a:pt x="20" y="5"/>
                    <a:pt x="20" y="5"/>
                  </a:cubicBezTo>
                  <a:cubicBezTo>
                    <a:pt x="20" y="2"/>
                    <a:pt x="18" y="0"/>
                    <a:pt x="15" y="0"/>
                  </a:cubicBezTo>
                  <a:cubicBezTo>
                    <a:pt x="5" y="0"/>
                    <a:pt x="5" y="0"/>
                    <a:pt x="5" y="0"/>
                  </a:cubicBezTo>
                  <a:cubicBezTo>
                    <a:pt x="2" y="0"/>
                    <a:pt x="0" y="2"/>
                    <a:pt x="0" y="5"/>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30" name="Freeform 321">
              <a:extLst>
                <a:ext uri="{FF2B5EF4-FFF2-40B4-BE49-F238E27FC236}">
                  <a16:creationId xmlns:a16="http://schemas.microsoft.com/office/drawing/2014/main" id="{04CD520E-E3DC-40AB-8AB6-966B0F6A4F67}"/>
                </a:ext>
              </a:extLst>
            </p:cNvPr>
            <p:cNvSpPr>
              <a:spLocks/>
            </p:cNvSpPr>
            <p:nvPr/>
          </p:nvSpPr>
          <p:spPr bwMode="auto">
            <a:xfrm>
              <a:off x="4954589" y="6018213"/>
              <a:ext cx="63500" cy="41275"/>
            </a:xfrm>
            <a:custGeom>
              <a:avLst/>
              <a:gdLst>
                <a:gd name="T0" fmla="*/ 0 w 17"/>
                <a:gd name="T1" fmla="*/ 2147483646 h 11"/>
                <a:gd name="T2" fmla="*/ 0 w 17"/>
                <a:gd name="T3" fmla="*/ 2147483646 h 11"/>
                <a:gd name="T4" fmla="*/ 2147483646 w 17"/>
                <a:gd name="T5" fmla="*/ 2147483646 h 11"/>
                <a:gd name="T6" fmla="*/ 2147483646 w 17"/>
                <a:gd name="T7" fmla="*/ 2147483646 h 11"/>
                <a:gd name="T8" fmla="*/ 2147483646 w 17"/>
                <a:gd name="T9" fmla="*/ 2147483646 h 11"/>
                <a:gd name="T10" fmla="*/ 2147483646 w 17"/>
                <a:gd name="T11" fmla="*/ 2147483646 h 11"/>
                <a:gd name="T12" fmla="*/ 2147483646 w 17"/>
                <a:gd name="T13" fmla="*/ 0 h 11"/>
                <a:gd name="T14" fmla="*/ 2147483646 w 17"/>
                <a:gd name="T15" fmla="*/ 0 h 11"/>
                <a:gd name="T16" fmla="*/ 0 w 17"/>
                <a:gd name="T17" fmla="*/ 214748364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1">
                  <a:moveTo>
                    <a:pt x="0" y="6"/>
                  </a:moveTo>
                  <a:cubicBezTo>
                    <a:pt x="0" y="6"/>
                    <a:pt x="0" y="6"/>
                    <a:pt x="0" y="6"/>
                  </a:cubicBezTo>
                  <a:cubicBezTo>
                    <a:pt x="0" y="8"/>
                    <a:pt x="2" y="11"/>
                    <a:pt x="5" y="11"/>
                  </a:cubicBezTo>
                  <a:cubicBezTo>
                    <a:pt x="11" y="11"/>
                    <a:pt x="11" y="11"/>
                    <a:pt x="11" y="11"/>
                  </a:cubicBezTo>
                  <a:cubicBezTo>
                    <a:pt x="14" y="11"/>
                    <a:pt x="17" y="8"/>
                    <a:pt x="17" y="6"/>
                  </a:cubicBezTo>
                  <a:cubicBezTo>
                    <a:pt x="17" y="6"/>
                    <a:pt x="17" y="6"/>
                    <a:pt x="17" y="6"/>
                  </a:cubicBezTo>
                  <a:cubicBezTo>
                    <a:pt x="17" y="3"/>
                    <a:pt x="14" y="0"/>
                    <a:pt x="11" y="0"/>
                  </a:cubicBezTo>
                  <a:cubicBezTo>
                    <a:pt x="5" y="0"/>
                    <a:pt x="5" y="0"/>
                    <a:pt x="5" y="0"/>
                  </a:cubicBezTo>
                  <a:cubicBezTo>
                    <a:pt x="2" y="0"/>
                    <a:pt x="0" y="3"/>
                    <a:pt x="0" y="6"/>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31" name="Freeform 322">
              <a:extLst>
                <a:ext uri="{FF2B5EF4-FFF2-40B4-BE49-F238E27FC236}">
                  <a16:creationId xmlns:a16="http://schemas.microsoft.com/office/drawing/2014/main" id="{C486403D-914A-4874-8C5A-4F3FCC30347A}"/>
                </a:ext>
              </a:extLst>
            </p:cNvPr>
            <p:cNvSpPr>
              <a:spLocks/>
            </p:cNvSpPr>
            <p:nvPr/>
          </p:nvSpPr>
          <p:spPr bwMode="auto">
            <a:xfrm>
              <a:off x="4735514" y="6018213"/>
              <a:ext cx="192088" cy="195263"/>
            </a:xfrm>
            <a:custGeom>
              <a:avLst/>
              <a:gdLst>
                <a:gd name="T0" fmla="*/ 2147483646 w 51"/>
                <a:gd name="T1" fmla="*/ 0 h 52"/>
                <a:gd name="T2" fmla="*/ 2147483646 w 51"/>
                <a:gd name="T3" fmla="*/ 2147483646 h 52"/>
                <a:gd name="T4" fmla="*/ 2147483646 w 51"/>
                <a:gd name="T5" fmla="*/ 2147483646 h 52"/>
                <a:gd name="T6" fmla="*/ 0 w 51"/>
                <a:gd name="T7" fmla="*/ 2147483646 h 52"/>
                <a:gd name="T8" fmla="*/ 0 w 51"/>
                <a:gd name="T9" fmla="*/ 2147483646 h 52"/>
                <a:gd name="T10" fmla="*/ 2147483646 w 51"/>
                <a:gd name="T11" fmla="*/ 2147483646 h 52"/>
                <a:gd name="T12" fmla="*/ 2147483646 w 51"/>
                <a:gd name="T13" fmla="*/ 2147483646 h 52"/>
                <a:gd name="T14" fmla="*/ 2147483646 w 51"/>
                <a:gd name="T15" fmla="*/ 2147483646 h 52"/>
                <a:gd name="T16" fmla="*/ 2147483646 w 51"/>
                <a:gd name="T17" fmla="*/ 2147483646 h 52"/>
                <a:gd name="T18" fmla="*/ 2147483646 w 51"/>
                <a:gd name="T19" fmla="*/ 2147483646 h 52"/>
                <a:gd name="T20" fmla="*/ 2147483646 w 51"/>
                <a:gd name="T21" fmla="*/ 2147483646 h 52"/>
                <a:gd name="T22" fmla="*/ 2147483646 w 51"/>
                <a:gd name="T23" fmla="*/ 2147483646 h 52"/>
                <a:gd name="T24" fmla="*/ 2147483646 w 51"/>
                <a:gd name="T25" fmla="*/ 2147483646 h 52"/>
                <a:gd name="T26" fmla="*/ 2147483646 w 51"/>
                <a:gd name="T27" fmla="*/ 2147483646 h 52"/>
                <a:gd name="T28" fmla="*/ 2147483646 w 51"/>
                <a:gd name="T29" fmla="*/ 2147483646 h 52"/>
                <a:gd name="T30" fmla="*/ 2147483646 w 51"/>
                <a:gd name="T31" fmla="*/ 2147483646 h 52"/>
                <a:gd name="T32" fmla="*/ 2147483646 w 51"/>
                <a:gd name="T33" fmla="*/ 2147483646 h 52"/>
                <a:gd name="T34" fmla="*/ 2147483646 w 51"/>
                <a:gd name="T35" fmla="*/ 2147483646 h 52"/>
                <a:gd name="T36" fmla="*/ 2147483646 w 51"/>
                <a:gd name="T37" fmla="*/ 2147483646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1" h="52">
                  <a:moveTo>
                    <a:pt x="25" y="0"/>
                  </a:moveTo>
                  <a:cubicBezTo>
                    <a:pt x="23" y="0"/>
                    <a:pt x="22" y="1"/>
                    <a:pt x="20" y="2"/>
                  </a:cubicBezTo>
                  <a:cubicBezTo>
                    <a:pt x="7" y="6"/>
                    <a:pt x="7" y="6"/>
                    <a:pt x="7" y="6"/>
                  </a:cubicBezTo>
                  <a:cubicBezTo>
                    <a:pt x="0" y="6"/>
                    <a:pt x="0" y="6"/>
                    <a:pt x="0" y="6"/>
                  </a:cubicBezTo>
                  <a:cubicBezTo>
                    <a:pt x="0" y="41"/>
                    <a:pt x="0" y="41"/>
                    <a:pt x="0" y="41"/>
                  </a:cubicBezTo>
                  <a:cubicBezTo>
                    <a:pt x="7" y="41"/>
                    <a:pt x="7" y="41"/>
                    <a:pt x="7" y="41"/>
                  </a:cubicBezTo>
                  <a:cubicBezTo>
                    <a:pt x="25" y="50"/>
                    <a:pt x="25" y="50"/>
                    <a:pt x="25" y="50"/>
                  </a:cubicBezTo>
                  <a:cubicBezTo>
                    <a:pt x="27" y="51"/>
                    <a:pt x="30" y="52"/>
                    <a:pt x="33" y="52"/>
                  </a:cubicBezTo>
                  <a:cubicBezTo>
                    <a:pt x="48" y="52"/>
                    <a:pt x="48" y="52"/>
                    <a:pt x="48" y="52"/>
                  </a:cubicBezTo>
                  <a:cubicBezTo>
                    <a:pt x="50" y="52"/>
                    <a:pt x="51" y="51"/>
                    <a:pt x="51" y="49"/>
                  </a:cubicBezTo>
                  <a:cubicBezTo>
                    <a:pt x="51" y="49"/>
                    <a:pt x="51" y="49"/>
                    <a:pt x="51" y="49"/>
                  </a:cubicBezTo>
                  <a:cubicBezTo>
                    <a:pt x="51" y="45"/>
                    <a:pt x="47" y="41"/>
                    <a:pt x="43" y="41"/>
                  </a:cubicBezTo>
                  <a:cubicBezTo>
                    <a:pt x="36" y="41"/>
                    <a:pt x="36" y="41"/>
                    <a:pt x="36" y="41"/>
                  </a:cubicBezTo>
                  <a:cubicBezTo>
                    <a:pt x="34" y="41"/>
                    <a:pt x="31" y="40"/>
                    <a:pt x="30" y="38"/>
                  </a:cubicBezTo>
                  <a:cubicBezTo>
                    <a:pt x="30" y="38"/>
                    <a:pt x="30" y="38"/>
                    <a:pt x="30" y="38"/>
                  </a:cubicBezTo>
                  <a:cubicBezTo>
                    <a:pt x="28" y="37"/>
                    <a:pt x="28" y="35"/>
                    <a:pt x="28" y="33"/>
                  </a:cubicBezTo>
                  <a:cubicBezTo>
                    <a:pt x="28" y="30"/>
                    <a:pt x="28" y="30"/>
                    <a:pt x="28" y="30"/>
                  </a:cubicBezTo>
                  <a:cubicBezTo>
                    <a:pt x="28" y="26"/>
                    <a:pt x="27" y="23"/>
                    <a:pt x="24" y="20"/>
                  </a:cubicBezTo>
                  <a:cubicBezTo>
                    <a:pt x="23" y="18"/>
                    <a:pt x="23" y="18"/>
                    <a:pt x="23" y="18"/>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32" name="Rectangle 323">
              <a:extLst>
                <a:ext uri="{FF2B5EF4-FFF2-40B4-BE49-F238E27FC236}">
                  <a16:creationId xmlns:a16="http://schemas.microsoft.com/office/drawing/2014/main" id="{A76912C2-8465-4FF0-9FE9-FA249C32F9D9}"/>
                </a:ext>
              </a:extLst>
            </p:cNvPr>
            <p:cNvSpPr>
              <a:spLocks noChangeArrowheads="1"/>
            </p:cNvSpPr>
            <p:nvPr/>
          </p:nvSpPr>
          <p:spPr bwMode="auto">
            <a:xfrm>
              <a:off x="4702176" y="6029326"/>
              <a:ext cx="33338" cy="153988"/>
            </a:xfrm>
            <a:prstGeom prst="rect">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33" name="Oval 324">
              <a:extLst>
                <a:ext uri="{FF2B5EF4-FFF2-40B4-BE49-F238E27FC236}">
                  <a16:creationId xmlns:a16="http://schemas.microsoft.com/office/drawing/2014/main" id="{0059FA04-EDC3-47A1-BF72-5B9B0648179F}"/>
                </a:ext>
              </a:extLst>
            </p:cNvPr>
            <p:cNvSpPr>
              <a:spLocks noChangeArrowheads="1"/>
            </p:cNvSpPr>
            <p:nvPr/>
          </p:nvSpPr>
          <p:spPr bwMode="auto">
            <a:xfrm>
              <a:off x="4652964" y="6035676"/>
              <a:ext cx="26988" cy="23813"/>
            </a:xfrm>
            <a:prstGeom prst="ellipse">
              <a:avLst/>
            </a:prstGeom>
            <a:noFill/>
            <a:ln w="158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sz="2800">
                  <a:solidFill>
                    <a:schemeClr val="tx1"/>
                  </a:solidFill>
                  <a:latin typeface="Open Sans" panose="020B0606030504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Open Sans" panose="020B0606030504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Open Sans" panose="020B06060305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Open Sans" panose="020B06060305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panose="020B0606030504020204" pitchFamily="34" charset="0"/>
                </a:defRPr>
              </a:lvl9pPr>
            </a:lstStyle>
            <a:p>
              <a:pPr eaLnBrk="1" hangingPunct="1">
                <a:lnSpc>
                  <a:spcPct val="100000"/>
                </a:lnSpc>
                <a:spcBef>
                  <a:spcPct val="0"/>
                </a:spcBef>
                <a:buFontTx/>
                <a:buNone/>
              </a:pPr>
              <a:endParaRPr lang="ru-RU" altLang="ru-RU" sz="1500">
                <a:latin typeface="Calibri" panose="020F0502020204030204" pitchFamily="34" charset="0"/>
                <a:cs typeface="Aharoni" panose="02010803020104030203" pitchFamily="2" charset="-79"/>
              </a:endParaRPr>
            </a:p>
          </p:txBody>
        </p:sp>
        <p:sp>
          <p:nvSpPr>
            <p:cNvPr id="134" name="Freeform 325">
              <a:extLst>
                <a:ext uri="{FF2B5EF4-FFF2-40B4-BE49-F238E27FC236}">
                  <a16:creationId xmlns:a16="http://schemas.microsoft.com/office/drawing/2014/main" id="{AD2B0988-5834-4329-B059-91863EA08796}"/>
                </a:ext>
              </a:extLst>
            </p:cNvPr>
            <p:cNvSpPr>
              <a:spLocks/>
            </p:cNvSpPr>
            <p:nvPr/>
          </p:nvSpPr>
          <p:spPr bwMode="auto">
            <a:xfrm>
              <a:off x="4325939" y="6018213"/>
              <a:ext cx="376238" cy="171450"/>
            </a:xfrm>
            <a:custGeom>
              <a:avLst/>
              <a:gdLst>
                <a:gd name="T0" fmla="*/ 2147483646 w 237"/>
                <a:gd name="T1" fmla="*/ 2147483646 h 108"/>
                <a:gd name="T2" fmla="*/ 2147483646 w 237"/>
                <a:gd name="T3" fmla="*/ 2147483646 h 108"/>
                <a:gd name="T4" fmla="*/ 2147483646 w 237"/>
                <a:gd name="T5" fmla="*/ 0 h 108"/>
                <a:gd name="T6" fmla="*/ 2147483646 w 237"/>
                <a:gd name="T7" fmla="*/ 0 h 108"/>
                <a:gd name="T8" fmla="*/ 0 w 237"/>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 h="108">
                  <a:moveTo>
                    <a:pt x="48" y="108"/>
                  </a:moveTo>
                  <a:lnTo>
                    <a:pt x="237" y="108"/>
                  </a:lnTo>
                  <a:lnTo>
                    <a:pt x="237" y="0"/>
                  </a:lnTo>
                  <a:lnTo>
                    <a:pt x="81" y="0"/>
                  </a:lnTo>
                  <a:lnTo>
                    <a:pt x="0" y="0"/>
                  </a:ln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35" name="Line 326">
              <a:extLst>
                <a:ext uri="{FF2B5EF4-FFF2-40B4-BE49-F238E27FC236}">
                  <a16:creationId xmlns:a16="http://schemas.microsoft.com/office/drawing/2014/main" id="{779E99BF-33D6-4470-95AC-3DF210B35F32}"/>
                </a:ext>
              </a:extLst>
            </p:cNvPr>
            <p:cNvSpPr>
              <a:spLocks noChangeShapeType="1"/>
            </p:cNvSpPr>
            <p:nvPr/>
          </p:nvSpPr>
          <p:spPr bwMode="auto">
            <a:xfrm flipH="1">
              <a:off x="4160839" y="6189663"/>
              <a:ext cx="87313"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sp>
          <p:nvSpPr>
            <p:cNvPr id="136" name="Line 327">
              <a:extLst>
                <a:ext uri="{FF2B5EF4-FFF2-40B4-BE49-F238E27FC236}">
                  <a16:creationId xmlns:a16="http://schemas.microsoft.com/office/drawing/2014/main" id="{5E89A667-B4C8-4CDD-ADE2-9D10D5EFDE51}"/>
                </a:ext>
              </a:extLst>
            </p:cNvPr>
            <p:cNvSpPr>
              <a:spLocks noChangeShapeType="1"/>
            </p:cNvSpPr>
            <p:nvPr/>
          </p:nvSpPr>
          <p:spPr bwMode="auto">
            <a:xfrm flipH="1">
              <a:off x="4160839" y="6018213"/>
              <a:ext cx="57150" cy="0"/>
            </a:xfrm>
            <a:prstGeom prst="line">
              <a:avLst/>
            </a:prstGeom>
            <a:noFill/>
            <a:ln w="15875" cap="rnd">
              <a:solidFill>
                <a:schemeClr val="tx1"/>
              </a:solidFill>
              <a:round/>
              <a:headEnd/>
              <a:tailEnd/>
            </a:ln>
            <a:extLst>
              <a:ext uri="{909E8E84-426E-40DD-AFC4-6F175D3DCCD1}">
                <a14:hiddenFill xmlns:a14="http://schemas.microsoft.com/office/drawing/2010/main">
                  <a:noFill/>
                </a14:hiddenFill>
              </a:ext>
            </a:extLst>
          </p:spPr>
          <p:txBody>
            <a:bodyPr/>
            <a:lstStyle/>
            <a:p>
              <a:endParaRPr lang="ru-RU" sz="1500">
                <a:cs typeface="Aharoni" panose="02010803020104030203" pitchFamily="2" charset="-79"/>
              </a:endParaRPr>
            </a:p>
          </p:txBody>
        </p:sp>
      </p:grpSp>
      <p:sp>
        <p:nvSpPr>
          <p:cNvPr id="137" name="Freeform 368">
            <a:extLst>
              <a:ext uri="{FF2B5EF4-FFF2-40B4-BE49-F238E27FC236}">
                <a16:creationId xmlns:a16="http://schemas.microsoft.com/office/drawing/2014/main" id="{676B6FF3-D58B-4591-8431-E0424890E0AC}"/>
              </a:ext>
            </a:extLst>
          </p:cNvPr>
          <p:cNvSpPr>
            <a:spLocks noEditPoints="1"/>
          </p:cNvSpPr>
          <p:nvPr/>
        </p:nvSpPr>
        <p:spPr bwMode="auto">
          <a:xfrm>
            <a:off x="3174305" y="2440618"/>
            <a:ext cx="572198" cy="361187"/>
          </a:xfrm>
          <a:custGeom>
            <a:avLst/>
            <a:gdLst>
              <a:gd name="T0" fmla="*/ 614368502 w 274"/>
              <a:gd name="T1" fmla="*/ 1999777799 h 149"/>
              <a:gd name="T2" fmla="*/ 2147483646 w 274"/>
              <a:gd name="T3" fmla="*/ 0 h 149"/>
              <a:gd name="T4" fmla="*/ 2147483646 w 274"/>
              <a:gd name="T5" fmla="*/ 0 h 149"/>
              <a:gd name="T6" fmla="*/ 614368502 w 274"/>
              <a:gd name="T7" fmla="*/ 1999777799 h 149"/>
              <a:gd name="T8" fmla="*/ 2147483646 w 274"/>
              <a:gd name="T9" fmla="*/ 0 h 149"/>
              <a:gd name="T10" fmla="*/ 2147483646 w 274"/>
              <a:gd name="T11" fmla="*/ 147524990 h 149"/>
              <a:gd name="T12" fmla="*/ 776044636 w 274"/>
              <a:gd name="T13" fmla="*/ 1770295831 h 149"/>
              <a:gd name="T14" fmla="*/ 2147483646 w 274"/>
              <a:gd name="T15" fmla="*/ 1999777799 h 149"/>
              <a:gd name="T16" fmla="*/ 0 w 274"/>
              <a:gd name="T17" fmla="*/ 2147483646 h 149"/>
              <a:gd name="T18" fmla="*/ 2147483646 w 274"/>
              <a:gd name="T19" fmla="*/ 1999777799 h 149"/>
              <a:gd name="T20" fmla="*/ 953888784 w 274"/>
              <a:gd name="T21" fmla="*/ 2130913822 h 149"/>
              <a:gd name="T22" fmla="*/ 1341909092 w 274"/>
              <a:gd name="T23" fmla="*/ 2130913822 h 149"/>
              <a:gd name="T24" fmla="*/ 1729933420 w 274"/>
              <a:gd name="T25" fmla="*/ 2130913822 h 149"/>
              <a:gd name="T26" fmla="*/ 2134121743 w 274"/>
              <a:gd name="T27" fmla="*/ 2130913822 h 149"/>
              <a:gd name="T28" fmla="*/ 2147483646 w 274"/>
              <a:gd name="T29" fmla="*/ 2130913822 h 149"/>
              <a:gd name="T30" fmla="*/ 2147483646 w 274"/>
              <a:gd name="T31" fmla="*/ 2130913822 h 149"/>
              <a:gd name="T32" fmla="*/ 2147483646 w 274"/>
              <a:gd name="T33" fmla="*/ 2130913822 h 149"/>
              <a:gd name="T34" fmla="*/ 2147483646 w 274"/>
              <a:gd name="T35" fmla="*/ 2130913822 h 149"/>
              <a:gd name="T36" fmla="*/ 517364431 w 274"/>
              <a:gd name="T37" fmla="*/ 2147483646 h 149"/>
              <a:gd name="T38" fmla="*/ 970056800 w 274"/>
              <a:gd name="T39" fmla="*/ 2147483646 h 149"/>
              <a:gd name="T40" fmla="*/ 1422749169 w 274"/>
              <a:gd name="T41" fmla="*/ 2147483646 h 149"/>
              <a:gd name="T42" fmla="*/ 1859273523 w 274"/>
              <a:gd name="T43" fmla="*/ 2147483646 h 149"/>
              <a:gd name="T44" fmla="*/ 2147483646 w 274"/>
              <a:gd name="T45" fmla="*/ 2147483646 h 149"/>
              <a:gd name="T46" fmla="*/ 2147483646 w 274"/>
              <a:gd name="T47" fmla="*/ 2147483646 h 149"/>
              <a:gd name="T48" fmla="*/ 2147483646 w 274"/>
              <a:gd name="T49" fmla="*/ 2147483646 h 149"/>
              <a:gd name="T50" fmla="*/ 2147483646 w 274"/>
              <a:gd name="T51" fmla="*/ 2147483646 h 149"/>
              <a:gd name="T52" fmla="*/ 953888784 w 274"/>
              <a:gd name="T53" fmla="*/ 1032670881 h 149"/>
              <a:gd name="T54" fmla="*/ 1503585225 w 274"/>
              <a:gd name="T55" fmla="*/ 458963936 h 149"/>
              <a:gd name="T56" fmla="*/ 1503585225 w 274"/>
              <a:gd name="T57" fmla="*/ 1589988859 h 149"/>
              <a:gd name="T58" fmla="*/ 953888784 w 274"/>
              <a:gd name="T59" fmla="*/ 1032670881 h 149"/>
              <a:gd name="T60" fmla="*/ 2069449681 w 274"/>
              <a:gd name="T61" fmla="*/ 1032670881 h 149"/>
              <a:gd name="T62" fmla="*/ 1503585225 w 274"/>
              <a:gd name="T63" fmla="*/ 1589988859 h 149"/>
              <a:gd name="T64" fmla="*/ 1649093343 w 274"/>
              <a:gd name="T65" fmla="*/ 327831961 h 149"/>
              <a:gd name="T66" fmla="*/ 2147483646 w 274"/>
              <a:gd name="T67" fmla="*/ 885149940 h 149"/>
              <a:gd name="T68" fmla="*/ 2147483646 w 274"/>
              <a:gd name="T69" fmla="*/ 426181955 h 149"/>
              <a:gd name="T70" fmla="*/ 2147483646 w 274"/>
              <a:gd name="T71" fmla="*/ 655663923 h 149"/>
              <a:gd name="T72" fmla="*/ 2147483646 w 274"/>
              <a:gd name="T73" fmla="*/ 868756924 h 149"/>
              <a:gd name="T74" fmla="*/ 2147483646 w 274"/>
              <a:gd name="T75" fmla="*/ 1098238893 h 149"/>
              <a:gd name="T76" fmla="*/ 2147483646 w 274"/>
              <a:gd name="T77" fmla="*/ 1327720861 h 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4" h="149">
                <a:moveTo>
                  <a:pt x="236" y="122"/>
                </a:moveTo>
                <a:cubicBezTo>
                  <a:pt x="38" y="122"/>
                  <a:pt x="38" y="122"/>
                  <a:pt x="38" y="122"/>
                </a:cubicBezTo>
                <a:cubicBezTo>
                  <a:pt x="38" y="0"/>
                  <a:pt x="38" y="0"/>
                  <a:pt x="38" y="0"/>
                </a:cubicBezTo>
                <a:cubicBezTo>
                  <a:pt x="236" y="0"/>
                  <a:pt x="236" y="0"/>
                  <a:pt x="236" y="0"/>
                </a:cubicBezTo>
                <a:lnTo>
                  <a:pt x="236" y="122"/>
                </a:lnTo>
                <a:close/>
                <a:moveTo>
                  <a:pt x="236" y="0"/>
                </a:moveTo>
                <a:cubicBezTo>
                  <a:pt x="38" y="0"/>
                  <a:pt x="38" y="0"/>
                  <a:pt x="38" y="0"/>
                </a:cubicBezTo>
                <a:cubicBezTo>
                  <a:pt x="38" y="122"/>
                  <a:pt x="38" y="122"/>
                  <a:pt x="38" y="122"/>
                </a:cubicBezTo>
                <a:cubicBezTo>
                  <a:pt x="236" y="122"/>
                  <a:pt x="236" y="122"/>
                  <a:pt x="236" y="122"/>
                </a:cubicBezTo>
                <a:lnTo>
                  <a:pt x="236" y="0"/>
                </a:lnTo>
                <a:close/>
                <a:moveTo>
                  <a:pt x="226" y="108"/>
                </a:moveTo>
                <a:cubicBezTo>
                  <a:pt x="226" y="9"/>
                  <a:pt x="226" y="9"/>
                  <a:pt x="226" y="9"/>
                </a:cubicBezTo>
                <a:cubicBezTo>
                  <a:pt x="48" y="9"/>
                  <a:pt x="48" y="9"/>
                  <a:pt x="48" y="9"/>
                </a:cubicBezTo>
                <a:cubicBezTo>
                  <a:pt x="48" y="108"/>
                  <a:pt x="48" y="108"/>
                  <a:pt x="48" y="108"/>
                </a:cubicBezTo>
                <a:lnTo>
                  <a:pt x="226" y="108"/>
                </a:lnTo>
                <a:close/>
                <a:moveTo>
                  <a:pt x="236" y="122"/>
                </a:moveTo>
                <a:cubicBezTo>
                  <a:pt x="38" y="122"/>
                  <a:pt x="38" y="122"/>
                  <a:pt x="38" y="122"/>
                </a:cubicBezTo>
                <a:cubicBezTo>
                  <a:pt x="0" y="149"/>
                  <a:pt x="0" y="149"/>
                  <a:pt x="0" y="149"/>
                </a:cubicBezTo>
                <a:cubicBezTo>
                  <a:pt x="274" y="149"/>
                  <a:pt x="274" y="149"/>
                  <a:pt x="274" y="149"/>
                </a:cubicBezTo>
                <a:lnTo>
                  <a:pt x="236" y="122"/>
                </a:lnTo>
                <a:close/>
                <a:moveTo>
                  <a:pt x="45" y="130"/>
                </a:moveTo>
                <a:cubicBezTo>
                  <a:pt x="59" y="130"/>
                  <a:pt x="59" y="130"/>
                  <a:pt x="59" y="130"/>
                </a:cubicBezTo>
                <a:moveTo>
                  <a:pt x="70" y="130"/>
                </a:moveTo>
                <a:cubicBezTo>
                  <a:pt x="83" y="130"/>
                  <a:pt x="83" y="130"/>
                  <a:pt x="83" y="130"/>
                </a:cubicBezTo>
                <a:moveTo>
                  <a:pt x="94" y="130"/>
                </a:moveTo>
                <a:cubicBezTo>
                  <a:pt x="107" y="130"/>
                  <a:pt x="107" y="130"/>
                  <a:pt x="107" y="130"/>
                </a:cubicBezTo>
                <a:moveTo>
                  <a:pt x="118" y="130"/>
                </a:moveTo>
                <a:cubicBezTo>
                  <a:pt x="132" y="130"/>
                  <a:pt x="132" y="130"/>
                  <a:pt x="132" y="130"/>
                </a:cubicBezTo>
                <a:moveTo>
                  <a:pt x="142" y="130"/>
                </a:moveTo>
                <a:cubicBezTo>
                  <a:pt x="156" y="130"/>
                  <a:pt x="156" y="130"/>
                  <a:pt x="156" y="130"/>
                </a:cubicBezTo>
                <a:moveTo>
                  <a:pt x="167" y="130"/>
                </a:moveTo>
                <a:cubicBezTo>
                  <a:pt x="180" y="130"/>
                  <a:pt x="180" y="130"/>
                  <a:pt x="180" y="130"/>
                </a:cubicBezTo>
                <a:moveTo>
                  <a:pt x="191" y="130"/>
                </a:moveTo>
                <a:cubicBezTo>
                  <a:pt x="204" y="130"/>
                  <a:pt x="204" y="130"/>
                  <a:pt x="204" y="130"/>
                </a:cubicBezTo>
                <a:moveTo>
                  <a:pt x="215" y="130"/>
                </a:moveTo>
                <a:cubicBezTo>
                  <a:pt x="229" y="130"/>
                  <a:pt x="229" y="130"/>
                  <a:pt x="229" y="130"/>
                </a:cubicBezTo>
                <a:moveTo>
                  <a:pt x="47" y="139"/>
                </a:moveTo>
                <a:cubicBezTo>
                  <a:pt x="32" y="139"/>
                  <a:pt x="32" y="139"/>
                  <a:pt x="32" y="139"/>
                </a:cubicBezTo>
                <a:moveTo>
                  <a:pt x="75" y="139"/>
                </a:moveTo>
                <a:cubicBezTo>
                  <a:pt x="60" y="139"/>
                  <a:pt x="60" y="139"/>
                  <a:pt x="60" y="139"/>
                </a:cubicBezTo>
                <a:moveTo>
                  <a:pt x="103" y="139"/>
                </a:moveTo>
                <a:cubicBezTo>
                  <a:pt x="88" y="139"/>
                  <a:pt x="88" y="139"/>
                  <a:pt x="88" y="139"/>
                </a:cubicBezTo>
                <a:moveTo>
                  <a:pt x="131" y="139"/>
                </a:moveTo>
                <a:cubicBezTo>
                  <a:pt x="115" y="139"/>
                  <a:pt x="115" y="139"/>
                  <a:pt x="115" y="139"/>
                </a:cubicBezTo>
                <a:moveTo>
                  <a:pt x="159" y="139"/>
                </a:moveTo>
                <a:cubicBezTo>
                  <a:pt x="143" y="139"/>
                  <a:pt x="143" y="139"/>
                  <a:pt x="143" y="139"/>
                </a:cubicBezTo>
                <a:moveTo>
                  <a:pt x="186" y="139"/>
                </a:moveTo>
                <a:cubicBezTo>
                  <a:pt x="171" y="139"/>
                  <a:pt x="171" y="139"/>
                  <a:pt x="171" y="139"/>
                </a:cubicBezTo>
                <a:moveTo>
                  <a:pt x="214" y="139"/>
                </a:moveTo>
                <a:cubicBezTo>
                  <a:pt x="199" y="139"/>
                  <a:pt x="199" y="139"/>
                  <a:pt x="199" y="139"/>
                </a:cubicBezTo>
                <a:moveTo>
                  <a:pt x="242" y="139"/>
                </a:moveTo>
                <a:cubicBezTo>
                  <a:pt x="227" y="139"/>
                  <a:pt x="227" y="139"/>
                  <a:pt x="227" y="139"/>
                </a:cubicBezTo>
                <a:moveTo>
                  <a:pt x="93" y="28"/>
                </a:moveTo>
                <a:cubicBezTo>
                  <a:pt x="74" y="28"/>
                  <a:pt x="59" y="44"/>
                  <a:pt x="59" y="63"/>
                </a:cubicBezTo>
                <a:cubicBezTo>
                  <a:pt x="93" y="63"/>
                  <a:pt x="93" y="63"/>
                  <a:pt x="93" y="63"/>
                </a:cubicBezTo>
                <a:lnTo>
                  <a:pt x="93" y="28"/>
                </a:lnTo>
                <a:close/>
                <a:moveTo>
                  <a:pt x="59" y="63"/>
                </a:moveTo>
                <a:cubicBezTo>
                  <a:pt x="59" y="82"/>
                  <a:pt x="74" y="97"/>
                  <a:pt x="93" y="97"/>
                </a:cubicBezTo>
                <a:cubicBezTo>
                  <a:pt x="93" y="63"/>
                  <a:pt x="93" y="63"/>
                  <a:pt x="93" y="63"/>
                </a:cubicBezTo>
                <a:lnTo>
                  <a:pt x="59" y="63"/>
                </a:lnTo>
                <a:close/>
                <a:moveTo>
                  <a:pt x="93" y="97"/>
                </a:moveTo>
                <a:cubicBezTo>
                  <a:pt x="112" y="97"/>
                  <a:pt x="128" y="82"/>
                  <a:pt x="128" y="63"/>
                </a:cubicBezTo>
                <a:cubicBezTo>
                  <a:pt x="93" y="63"/>
                  <a:pt x="93" y="63"/>
                  <a:pt x="93" y="63"/>
                </a:cubicBezTo>
                <a:lnTo>
                  <a:pt x="93" y="97"/>
                </a:lnTo>
                <a:close/>
                <a:moveTo>
                  <a:pt x="136" y="54"/>
                </a:moveTo>
                <a:cubicBezTo>
                  <a:pt x="136" y="35"/>
                  <a:pt x="121" y="20"/>
                  <a:pt x="102" y="20"/>
                </a:cubicBezTo>
                <a:cubicBezTo>
                  <a:pt x="102" y="54"/>
                  <a:pt x="102" y="54"/>
                  <a:pt x="102" y="54"/>
                </a:cubicBezTo>
                <a:lnTo>
                  <a:pt x="136" y="54"/>
                </a:lnTo>
                <a:close/>
                <a:moveTo>
                  <a:pt x="212" y="26"/>
                </a:moveTo>
                <a:cubicBezTo>
                  <a:pt x="148" y="26"/>
                  <a:pt x="148" y="26"/>
                  <a:pt x="148" y="26"/>
                </a:cubicBezTo>
                <a:moveTo>
                  <a:pt x="148" y="40"/>
                </a:moveTo>
                <a:cubicBezTo>
                  <a:pt x="212" y="40"/>
                  <a:pt x="212" y="40"/>
                  <a:pt x="212" y="40"/>
                </a:cubicBezTo>
                <a:moveTo>
                  <a:pt x="148" y="53"/>
                </a:moveTo>
                <a:cubicBezTo>
                  <a:pt x="212" y="53"/>
                  <a:pt x="212" y="53"/>
                  <a:pt x="212" y="53"/>
                </a:cubicBezTo>
                <a:moveTo>
                  <a:pt x="212" y="67"/>
                </a:moveTo>
                <a:cubicBezTo>
                  <a:pt x="148" y="67"/>
                  <a:pt x="148" y="67"/>
                  <a:pt x="148" y="67"/>
                </a:cubicBezTo>
                <a:moveTo>
                  <a:pt x="148" y="81"/>
                </a:moveTo>
                <a:cubicBezTo>
                  <a:pt x="192" y="81"/>
                  <a:pt x="192" y="81"/>
                  <a:pt x="192" y="81"/>
                </a:cubicBezTo>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sp>
        <p:nvSpPr>
          <p:cNvPr id="138" name="Freeform 567">
            <a:extLst>
              <a:ext uri="{FF2B5EF4-FFF2-40B4-BE49-F238E27FC236}">
                <a16:creationId xmlns:a16="http://schemas.microsoft.com/office/drawing/2014/main" id="{E0358DAB-0603-4FBA-9B2B-854CB317F3BC}"/>
              </a:ext>
            </a:extLst>
          </p:cNvPr>
          <p:cNvSpPr>
            <a:spLocks noEditPoints="1"/>
          </p:cNvSpPr>
          <p:nvPr/>
        </p:nvSpPr>
        <p:spPr bwMode="auto">
          <a:xfrm>
            <a:off x="1124358" y="2318196"/>
            <a:ext cx="473869" cy="606029"/>
          </a:xfrm>
          <a:custGeom>
            <a:avLst/>
            <a:gdLst>
              <a:gd name="T0" fmla="*/ 2147483646 w 168"/>
              <a:gd name="T1" fmla="*/ 2147483646 h 215"/>
              <a:gd name="T2" fmla="*/ 2147483646 w 168"/>
              <a:gd name="T3" fmla="*/ 2147483646 h 215"/>
              <a:gd name="T4" fmla="*/ 2147483646 w 168"/>
              <a:gd name="T5" fmla="*/ 2147483646 h 215"/>
              <a:gd name="T6" fmla="*/ 2147483646 w 168"/>
              <a:gd name="T7" fmla="*/ 2147483646 h 215"/>
              <a:gd name="T8" fmla="*/ 2147483646 w 168"/>
              <a:gd name="T9" fmla="*/ 2147483646 h 215"/>
              <a:gd name="T10" fmla="*/ 2147483646 w 168"/>
              <a:gd name="T11" fmla="*/ 2147483646 h 215"/>
              <a:gd name="T12" fmla="*/ 2147483646 w 168"/>
              <a:gd name="T13" fmla="*/ 2147483646 h 215"/>
              <a:gd name="T14" fmla="*/ 2147483646 w 168"/>
              <a:gd name="T15" fmla="*/ 2147483646 h 215"/>
              <a:gd name="T16" fmla="*/ 2147483646 w 168"/>
              <a:gd name="T17" fmla="*/ 2147483646 h 215"/>
              <a:gd name="T18" fmla="*/ 2147483646 w 168"/>
              <a:gd name="T19" fmla="*/ 2147483646 h 215"/>
              <a:gd name="T20" fmla="*/ 2147483646 w 168"/>
              <a:gd name="T21" fmla="*/ 2147483646 h 215"/>
              <a:gd name="T22" fmla="*/ 2147483646 w 168"/>
              <a:gd name="T23" fmla="*/ 2147483646 h 215"/>
              <a:gd name="T24" fmla="*/ 2147483646 w 168"/>
              <a:gd name="T25" fmla="*/ 2147483646 h 215"/>
              <a:gd name="T26" fmla="*/ 2147483646 w 168"/>
              <a:gd name="T27" fmla="*/ 2147483646 h 215"/>
              <a:gd name="T28" fmla="*/ 2147483646 w 168"/>
              <a:gd name="T29" fmla="*/ 2147483646 h 215"/>
              <a:gd name="T30" fmla="*/ 2147483646 w 168"/>
              <a:gd name="T31" fmla="*/ 2147483646 h 215"/>
              <a:gd name="T32" fmla="*/ 2147483646 w 168"/>
              <a:gd name="T33" fmla="*/ 2147483646 h 215"/>
              <a:gd name="T34" fmla="*/ 2147483646 w 168"/>
              <a:gd name="T35" fmla="*/ 2147483646 h 215"/>
              <a:gd name="T36" fmla="*/ 0 w 168"/>
              <a:gd name="T37" fmla="*/ 2147483646 h 215"/>
              <a:gd name="T38" fmla="*/ 2147483646 w 168"/>
              <a:gd name="T39" fmla="*/ 2147483646 h 215"/>
              <a:gd name="T40" fmla="*/ 2147483646 w 168"/>
              <a:gd name="T41" fmla="*/ 2147483646 h 215"/>
              <a:gd name="T42" fmla="*/ 2147483646 w 168"/>
              <a:gd name="T43" fmla="*/ 2147483646 h 215"/>
              <a:gd name="T44" fmla="*/ 2147483646 w 168"/>
              <a:gd name="T45" fmla="*/ 2147483646 h 215"/>
              <a:gd name="T46" fmla="*/ 2147483646 w 168"/>
              <a:gd name="T47" fmla="*/ 2147483646 h 215"/>
              <a:gd name="T48" fmla="*/ 2147483646 w 168"/>
              <a:gd name="T49" fmla="*/ 2147483646 h 215"/>
              <a:gd name="T50" fmla="*/ 2147483646 w 168"/>
              <a:gd name="T51" fmla="*/ 2147483646 h 215"/>
              <a:gd name="T52" fmla="*/ 2147483646 w 168"/>
              <a:gd name="T53" fmla="*/ 0 h 215"/>
              <a:gd name="T54" fmla="*/ 2147483646 w 168"/>
              <a:gd name="T55" fmla="*/ 0 h 215"/>
              <a:gd name="T56" fmla="*/ 2147483646 w 168"/>
              <a:gd name="T57" fmla="*/ 2147483646 h 215"/>
              <a:gd name="T58" fmla="*/ 2147483646 w 168"/>
              <a:gd name="T59" fmla="*/ 2147483646 h 215"/>
              <a:gd name="T60" fmla="*/ 2147483646 w 168"/>
              <a:gd name="T61" fmla="*/ 0 h 215"/>
              <a:gd name="T62" fmla="*/ 2147483646 w 168"/>
              <a:gd name="T63" fmla="*/ 2147483646 h 215"/>
              <a:gd name="T64" fmla="*/ 2147483646 w 168"/>
              <a:gd name="T65" fmla="*/ 2147483646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8" h="215">
                <a:moveTo>
                  <a:pt x="25" y="69"/>
                </a:moveTo>
                <a:cubicBezTo>
                  <a:pt x="110" y="190"/>
                  <a:pt x="110" y="190"/>
                  <a:pt x="110" y="190"/>
                </a:cubicBezTo>
                <a:cubicBezTo>
                  <a:pt x="92" y="202"/>
                  <a:pt x="92" y="202"/>
                  <a:pt x="92" y="202"/>
                </a:cubicBezTo>
                <a:cubicBezTo>
                  <a:pt x="7" y="82"/>
                  <a:pt x="7" y="82"/>
                  <a:pt x="7" y="82"/>
                </a:cubicBezTo>
                <a:lnTo>
                  <a:pt x="25" y="69"/>
                </a:lnTo>
                <a:close/>
                <a:moveTo>
                  <a:pt x="92" y="202"/>
                </a:moveTo>
                <a:cubicBezTo>
                  <a:pt x="114" y="215"/>
                  <a:pt x="114" y="215"/>
                  <a:pt x="114" y="215"/>
                </a:cubicBezTo>
                <a:cubicBezTo>
                  <a:pt x="114" y="215"/>
                  <a:pt x="110" y="192"/>
                  <a:pt x="110" y="190"/>
                </a:cubicBezTo>
                <a:lnTo>
                  <a:pt x="92" y="202"/>
                </a:lnTo>
                <a:close/>
                <a:moveTo>
                  <a:pt x="13" y="90"/>
                </a:moveTo>
                <a:cubicBezTo>
                  <a:pt x="4" y="96"/>
                  <a:pt x="4" y="96"/>
                  <a:pt x="4" y="96"/>
                </a:cubicBezTo>
                <a:cubicBezTo>
                  <a:pt x="36" y="143"/>
                  <a:pt x="36" y="143"/>
                  <a:pt x="36" y="143"/>
                </a:cubicBezTo>
                <a:moveTo>
                  <a:pt x="66" y="166"/>
                </a:moveTo>
                <a:cubicBezTo>
                  <a:pt x="84" y="154"/>
                  <a:pt x="84" y="154"/>
                  <a:pt x="84" y="154"/>
                </a:cubicBezTo>
                <a:moveTo>
                  <a:pt x="62" y="160"/>
                </a:moveTo>
                <a:cubicBezTo>
                  <a:pt x="80" y="147"/>
                  <a:pt x="80" y="147"/>
                  <a:pt x="80" y="147"/>
                </a:cubicBezTo>
                <a:moveTo>
                  <a:pt x="22" y="72"/>
                </a:moveTo>
                <a:cubicBezTo>
                  <a:pt x="11" y="56"/>
                  <a:pt x="11" y="56"/>
                  <a:pt x="11" y="56"/>
                </a:cubicBezTo>
                <a:cubicBezTo>
                  <a:pt x="0" y="64"/>
                  <a:pt x="0" y="64"/>
                  <a:pt x="0" y="64"/>
                </a:cubicBezTo>
                <a:cubicBezTo>
                  <a:pt x="11" y="79"/>
                  <a:pt x="11" y="79"/>
                  <a:pt x="11" y="79"/>
                </a:cubicBezTo>
                <a:moveTo>
                  <a:pt x="23" y="140"/>
                </a:moveTo>
                <a:cubicBezTo>
                  <a:pt x="23" y="200"/>
                  <a:pt x="23" y="200"/>
                  <a:pt x="23" y="200"/>
                </a:cubicBezTo>
                <a:cubicBezTo>
                  <a:pt x="81" y="200"/>
                  <a:pt x="81" y="200"/>
                  <a:pt x="81" y="200"/>
                </a:cubicBezTo>
                <a:moveTo>
                  <a:pt x="124" y="200"/>
                </a:moveTo>
                <a:cubicBezTo>
                  <a:pt x="168" y="200"/>
                  <a:pt x="168" y="200"/>
                  <a:pt x="168" y="200"/>
                </a:cubicBezTo>
                <a:cubicBezTo>
                  <a:pt x="168" y="42"/>
                  <a:pt x="168" y="42"/>
                  <a:pt x="168" y="42"/>
                </a:cubicBezTo>
                <a:moveTo>
                  <a:pt x="126" y="0"/>
                </a:moveTo>
                <a:cubicBezTo>
                  <a:pt x="23" y="0"/>
                  <a:pt x="23" y="0"/>
                  <a:pt x="23" y="0"/>
                </a:cubicBezTo>
                <a:cubicBezTo>
                  <a:pt x="23" y="54"/>
                  <a:pt x="23" y="54"/>
                  <a:pt x="23" y="54"/>
                </a:cubicBezTo>
                <a:moveTo>
                  <a:pt x="168" y="42"/>
                </a:moveTo>
                <a:cubicBezTo>
                  <a:pt x="126" y="0"/>
                  <a:pt x="126" y="0"/>
                  <a:pt x="126" y="0"/>
                </a:cubicBezTo>
                <a:cubicBezTo>
                  <a:pt x="126" y="42"/>
                  <a:pt x="126" y="42"/>
                  <a:pt x="126" y="42"/>
                </a:cubicBezTo>
                <a:cubicBezTo>
                  <a:pt x="126" y="42"/>
                  <a:pt x="168" y="42"/>
                  <a:pt x="168" y="42"/>
                </a:cubicBezTo>
                <a:close/>
              </a:path>
            </a:pathLst>
          </a:custGeom>
          <a:noFill/>
          <a:ln w="1587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ru-RU" sz="1500">
              <a:cs typeface="Aharoni" panose="02010803020104030203" pitchFamily="2" charset="-79"/>
            </a:endParaRPr>
          </a:p>
        </p:txBody>
      </p:sp>
      <p:pic>
        <p:nvPicPr>
          <p:cNvPr id="39" name="Imagem 38">
            <a:extLst>
              <a:ext uri="{FF2B5EF4-FFF2-40B4-BE49-F238E27FC236}">
                <a16:creationId xmlns:a16="http://schemas.microsoft.com/office/drawing/2014/main" id="{5F1D8A0C-0C3A-4F31-BF96-DEC0D92A4A54}"/>
              </a:ext>
            </a:extLst>
          </p:cNvPr>
          <p:cNvPicPr>
            <a:picLocks noChangeAspect="1"/>
          </p:cNvPicPr>
          <p:nvPr/>
        </p:nvPicPr>
        <p:blipFill>
          <a:blip r:embed="rId2"/>
          <a:stretch>
            <a:fillRect/>
          </a:stretch>
        </p:blipFill>
        <p:spPr>
          <a:xfrm>
            <a:off x="6264470" y="1804511"/>
            <a:ext cx="573174" cy="400821"/>
          </a:xfrm>
          <a:prstGeom prst="rect">
            <a:avLst/>
          </a:prstGeom>
        </p:spPr>
      </p:pic>
    </p:spTree>
    <p:extLst>
      <p:ext uri="{BB962C8B-B14F-4D97-AF65-F5344CB8AC3E}">
        <p14:creationId xmlns:p14="http://schemas.microsoft.com/office/powerpoint/2010/main" val="7115123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14:presetBounceEnd="67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7000">
                                          <p:cBhvr additive="base">
                                            <p:cTn id="11" dur="1000" fill="hold"/>
                                            <p:tgtEl>
                                              <p:spTgt spid="3"/>
                                            </p:tgtEl>
                                            <p:attrNameLst>
                                              <p:attrName>ppt_x</p:attrName>
                                            </p:attrNameLst>
                                          </p:cBhvr>
                                          <p:tavLst>
                                            <p:tav tm="0">
                                              <p:val>
                                                <p:strVal val="#ppt_x"/>
                                              </p:val>
                                            </p:tav>
                                            <p:tav tm="100000">
                                              <p:val>
                                                <p:strVal val="#ppt_x"/>
                                              </p:val>
                                            </p:tav>
                                          </p:tavLst>
                                        </p:anim>
                                        <p:anim calcmode="lin" valueType="num" p14:bounceEnd="67000">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67000">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14:bounceEnd="67000">
                                          <p:cBhvr additive="base">
                                            <p:cTn id="15" dur="1000" fill="hold"/>
                                            <p:tgtEl>
                                              <p:spTgt spid="4"/>
                                            </p:tgtEl>
                                            <p:attrNameLst>
                                              <p:attrName>ppt_x</p:attrName>
                                            </p:attrNameLst>
                                          </p:cBhvr>
                                          <p:tavLst>
                                            <p:tav tm="0">
                                              <p:val>
                                                <p:strVal val="#ppt_x"/>
                                              </p:val>
                                            </p:tav>
                                            <p:tav tm="100000">
                                              <p:val>
                                                <p:strVal val="#ppt_x"/>
                                              </p:val>
                                            </p:tav>
                                          </p:tavLst>
                                        </p:anim>
                                        <p:anim calcmode="lin" valueType="num" p14:bounceEnd="67000">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14:presetBounceEnd="67000">
                                      <p:stCondLst>
                                        <p:cond delay="450"/>
                                      </p:stCondLst>
                                      <p:childTnLst>
                                        <p:set>
                                          <p:cBhvr>
                                            <p:cTn id="18" dur="1" fill="hold">
                                              <p:stCondLst>
                                                <p:cond delay="0"/>
                                              </p:stCondLst>
                                            </p:cTn>
                                            <p:tgtEl>
                                              <p:spTgt spid="5"/>
                                            </p:tgtEl>
                                            <p:attrNameLst>
                                              <p:attrName>style.visibility</p:attrName>
                                            </p:attrNameLst>
                                          </p:cBhvr>
                                          <p:to>
                                            <p:strVal val="visible"/>
                                          </p:to>
                                        </p:set>
                                        <p:anim calcmode="lin" valueType="num" p14:bounceEnd="67000">
                                          <p:cBhvr additive="base">
                                            <p:cTn id="19" dur="1000" fill="hold"/>
                                            <p:tgtEl>
                                              <p:spTgt spid="5"/>
                                            </p:tgtEl>
                                            <p:attrNameLst>
                                              <p:attrName>ppt_x</p:attrName>
                                            </p:attrNameLst>
                                          </p:cBhvr>
                                          <p:tavLst>
                                            <p:tav tm="0">
                                              <p:val>
                                                <p:strVal val="#ppt_x"/>
                                              </p:val>
                                            </p:tav>
                                            <p:tav tm="100000">
                                              <p:val>
                                                <p:strVal val="#ppt_x"/>
                                              </p:val>
                                            </p:tav>
                                          </p:tavLst>
                                        </p:anim>
                                        <p:anim calcmode="lin" valueType="num" p14:bounceEnd="67000">
                                          <p:cBhvr additive="base">
                                            <p:cTn id="20" dur="10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14:presetBounceEnd="67000">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14:bounceEnd="67000">
                                          <p:cBhvr additive="base">
                                            <p:cTn id="23" dur="1000" fill="hold"/>
                                            <p:tgtEl>
                                              <p:spTgt spid="6"/>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14:presetBounceEnd="67000">
                                      <p:stCondLst>
                                        <p:cond delay="750"/>
                                      </p:stCondLst>
                                      <p:childTnLst>
                                        <p:set>
                                          <p:cBhvr>
                                            <p:cTn id="26" dur="1" fill="hold">
                                              <p:stCondLst>
                                                <p:cond delay="0"/>
                                              </p:stCondLst>
                                            </p:cTn>
                                            <p:tgtEl>
                                              <p:spTgt spid="21"/>
                                            </p:tgtEl>
                                            <p:attrNameLst>
                                              <p:attrName>style.visibility</p:attrName>
                                            </p:attrNameLst>
                                          </p:cBhvr>
                                          <p:to>
                                            <p:strVal val="visible"/>
                                          </p:to>
                                        </p:set>
                                        <p:anim calcmode="lin" valueType="num" p14:bounceEnd="67000">
                                          <p:cBhvr additive="base">
                                            <p:cTn id="27" dur="1000" fill="hold"/>
                                            <p:tgtEl>
                                              <p:spTgt spid="21"/>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14:presetBounceEnd="67000">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14:bounceEnd="67000">
                                          <p:cBhvr additive="base">
                                            <p:cTn id="31" dur="1000" fill="hold"/>
                                            <p:tgtEl>
                                              <p:spTgt spid="22"/>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2"/>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80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2" presetClass="entr" presetSubtype="4" fill="hold" grpId="0" nodeType="withEffect" p14:presetBounceEnd="67000">
                                      <p:stCondLst>
                                        <p:cond delay="1500"/>
                                      </p:stCondLst>
                                      <p:childTnLst>
                                        <p:set>
                                          <p:cBhvr>
                                            <p:cTn id="39" dur="1" fill="hold">
                                              <p:stCondLst>
                                                <p:cond delay="0"/>
                                              </p:stCondLst>
                                            </p:cTn>
                                            <p:tgtEl>
                                              <p:spTgt spid="28"/>
                                            </p:tgtEl>
                                            <p:attrNameLst>
                                              <p:attrName>style.visibility</p:attrName>
                                            </p:attrNameLst>
                                          </p:cBhvr>
                                          <p:to>
                                            <p:strVal val="visible"/>
                                          </p:to>
                                        </p:set>
                                        <p:anim calcmode="lin" valueType="num" p14:bounceEnd="67000">
                                          <p:cBhvr additive="base">
                                            <p:cTn id="40" dur="1000" fill="hold"/>
                                            <p:tgtEl>
                                              <p:spTgt spid="28"/>
                                            </p:tgtEl>
                                            <p:attrNameLst>
                                              <p:attrName>ppt_x</p:attrName>
                                            </p:attrNameLst>
                                          </p:cBhvr>
                                          <p:tavLst>
                                            <p:tav tm="0">
                                              <p:val>
                                                <p:strVal val="#ppt_x"/>
                                              </p:val>
                                            </p:tav>
                                            <p:tav tm="100000">
                                              <p:val>
                                                <p:strVal val="#ppt_x"/>
                                              </p:val>
                                            </p:tav>
                                          </p:tavLst>
                                        </p:anim>
                                        <p:anim calcmode="lin" valueType="num" p14:bounceEnd="67000">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14:presetBounceEnd="67000">
                                      <p:stCondLst>
                                        <p:cond delay="1500"/>
                                      </p:stCondLst>
                                      <p:childTnLst>
                                        <p:set>
                                          <p:cBhvr>
                                            <p:cTn id="43" dur="1" fill="hold">
                                              <p:stCondLst>
                                                <p:cond delay="0"/>
                                              </p:stCondLst>
                                            </p:cTn>
                                            <p:tgtEl>
                                              <p:spTgt spid="32"/>
                                            </p:tgtEl>
                                            <p:attrNameLst>
                                              <p:attrName>style.visibility</p:attrName>
                                            </p:attrNameLst>
                                          </p:cBhvr>
                                          <p:to>
                                            <p:strVal val="visible"/>
                                          </p:to>
                                        </p:set>
                                        <p:anim calcmode="lin" valueType="num" p14:bounceEnd="67000">
                                          <p:cBhvr additive="base">
                                            <p:cTn id="44" dur="1000" fill="hold"/>
                                            <p:tgtEl>
                                              <p:spTgt spid="32"/>
                                            </p:tgtEl>
                                            <p:attrNameLst>
                                              <p:attrName>ppt_x</p:attrName>
                                            </p:attrNameLst>
                                          </p:cBhvr>
                                          <p:tavLst>
                                            <p:tav tm="0">
                                              <p:val>
                                                <p:strVal val="#ppt_x"/>
                                              </p:val>
                                            </p:tav>
                                            <p:tav tm="100000">
                                              <p:val>
                                                <p:strVal val="#ppt_x"/>
                                              </p:val>
                                            </p:tav>
                                          </p:tavLst>
                                        </p:anim>
                                        <p:anim calcmode="lin" valueType="num" p14:bounceEnd="67000">
                                          <p:cBhvr additive="base">
                                            <p:cTn id="45" dur="10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14:presetBounceEnd="67000">
                                      <p:stCondLst>
                                        <p:cond delay="1500"/>
                                      </p:stCondLst>
                                      <p:childTnLst>
                                        <p:set>
                                          <p:cBhvr>
                                            <p:cTn id="47" dur="1" fill="hold">
                                              <p:stCondLst>
                                                <p:cond delay="0"/>
                                              </p:stCondLst>
                                            </p:cTn>
                                            <p:tgtEl>
                                              <p:spTgt spid="33"/>
                                            </p:tgtEl>
                                            <p:attrNameLst>
                                              <p:attrName>style.visibility</p:attrName>
                                            </p:attrNameLst>
                                          </p:cBhvr>
                                          <p:to>
                                            <p:strVal val="visible"/>
                                          </p:to>
                                        </p:set>
                                        <p:anim calcmode="lin" valueType="num" p14:bounceEnd="67000">
                                          <p:cBhvr additive="base">
                                            <p:cTn id="48"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9" dur="1000" fill="hold"/>
                                            <p:tgtEl>
                                              <p:spTgt spid="3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14:presetBounceEnd="67000">
                                      <p:stCondLst>
                                        <p:cond delay="1500"/>
                                      </p:stCondLst>
                                      <p:childTnLst>
                                        <p:set>
                                          <p:cBhvr>
                                            <p:cTn id="51" dur="1" fill="hold">
                                              <p:stCondLst>
                                                <p:cond delay="0"/>
                                              </p:stCondLst>
                                            </p:cTn>
                                            <p:tgtEl>
                                              <p:spTgt spid="34"/>
                                            </p:tgtEl>
                                            <p:attrNameLst>
                                              <p:attrName>style.visibility</p:attrName>
                                            </p:attrNameLst>
                                          </p:cBhvr>
                                          <p:to>
                                            <p:strVal val="visible"/>
                                          </p:to>
                                        </p:set>
                                        <p:anim calcmode="lin" valueType="num" p14:bounceEnd="67000">
                                          <p:cBhvr additive="base">
                                            <p:cTn id="52" dur="1000" fill="hold"/>
                                            <p:tgtEl>
                                              <p:spTgt spid="34"/>
                                            </p:tgtEl>
                                            <p:attrNameLst>
                                              <p:attrName>ppt_x</p:attrName>
                                            </p:attrNameLst>
                                          </p:cBhvr>
                                          <p:tavLst>
                                            <p:tav tm="0">
                                              <p:val>
                                                <p:strVal val="#ppt_x"/>
                                              </p:val>
                                            </p:tav>
                                            <p:tav tm="100000">
                                              <p:val>
                                                <p:strVal val="#ppt_x"/>
                                              </p:val>
                                            </p:tav>
                                          </p:tavLst>
                                        </p:anim>
                                        <p:anim calcmode="lin" valueType="num" p14:bounceEnd="67000">
                                          <p:cBhvr additive="base">
                                            <p:cTn id="53" dur="1000" fill="hold"/>
                                            <p:tgtEl>
                                              <p:spTgt spid="34"/>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14:presetBounceEnd="67000">
                                      <p:stCondLst>
                                        <p:cond delay="1500"/>
                                      </p:stCondLst>
                                      <p:childTnLst>
                                        <p:set>
                                          <p:cBhvr>
                                            <p:cTn id="55" dur="1" fill="hold">
                                              <p:stCondLst>
                                                <p:cond delay="0"/>
                                              </p:stCondLst>
                                            </p:cTn>
                                            <p:tgtEl>
                                              <p:spTgt spid="29"/>
                                            </p:tgtEl>
                                            <p:attrNameLst>
                                              <p:attrName>style.visibility</p:attrName>
                                            </p:attrNameLst>
                                          </p:cBhvr>
                                          <p:to>
                                            <p:strVal val="visible"/>
                                          </p:to>
                                        </p:set>
                                        <p:anim calcmode="lin" valueType="num" p14:bounceEnd="67000">
                                          <p:cBhvr additive="base">
                                            <p:cTn id="56" dur="1000" fill="hold"/>
                                            <p:tgtEl>
                                              <p:spTgt spid="29"/>
                                            </p:tgtEl>
                                            <p:attrNameLst>
                                              <p:attrName>ppt_x</p:attrName>
                                            </p:attrNameLst>
                                          </p:cBhvr>
                                          <p:tavLst>
                                            <p:tav tm="0">
                                              <p:val>
                                                <p:strVal val="#ppt_x"/>
                                              </p:val>
                                            </p:tav>
                                            <p:tav tm="100000">
                                              <p:val>
                                                <p:strVal val="#ppt_x"/>
                                              </p:val>
                                            </p:tav>
                                          </p:tavLst>
                                        </p:anim>
                                        <p:anim calcmode="lin" valueType="num" p14:bounceEnd="67000">
                                          <p:cBhvr additive="base">
                                            <p:cTn id="57" dur="1000" fill="hold"/>
                                            <p:tgtEl>
                                              <p:spTgt spid="2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14:presetBounceEnd="67000">
                                      <p:stCondLst>
                                        <p:cond delay="1500"/>
                                      </p:stCondLst>
                                      <p:childTnLst>
                                        <p:set>
                                          <p:cBhvr>
                                            <p:cTn id="59" dur="1" fill="hold">
                                              <p:stCondLst>
                                                <p:cond delay="0"/>
                                              </p:stCondLst>
                                            </p:cTn>
                                            <p:tgtEl>
                                              <p:spTgt spid="30"/>
                                            </p:tgtEl>
                                            <p:attrNameLst>
                                              <p:attrName>style.visibility</p:attrName>
                                            </p:attrNameLst>
                                          </p:cBhvr>
                                          <p:to>
                                            <p:strVal val="visible"/>
                                          </p:to>
                                        </p:set>
                                        <p:anim calcmode="lin" valueType="num" p14:bounceEnd="67000">
                                          <p:cBhvr additive="base">
                                            <p:cTn id="60"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61" dur="1000" fill="hold"/>
                                            <p:tgtEl>
                                              <p:spTgt spid="30"/>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14:presetBounceEnd="67000">
                                      <p:stCondLst>
                                        <p:cond delay="1500"/>
                                      </p:stCondLst>
                                      <p:childTnLst>
                                        <p:set>
                                          <p:cBhvr>
                                            <p:cTn id="63" dur="1" fill="hold">
                                              <p:stCondLst>
                                                <p:cond delay="0"/>
                                              </p:stCondLst>
                                            </p:cTn>
                                            <p:tgtEl>
                                              <p:spTgt spid="31"/>
                                            </p:tgtEl>
                                            <p:attrNameLst>
                                              <p:attrName>style.visibility</p:attrName>
                                            </p:attrNameLst>
                                          </p:cBhvr>
                                          <p:to>
                                            <p:strVal val="visible"/>
                                          </p:to>
                                        </p:set>
                                        <p:anim calcmode="lin" valueType="num" p14:bounceEnd="67000">
                                          <p:cBhvr additive="base">
                                            <p:cTn id="64" dur="1000" fill="hold"/>
                                            <p:tgtEl>
                                              <p:spTgt spid="31"/>
                                            </p:tgtEl>
                                            <p:attrNameLst>
                                              <p:attrName>ppt_x</p:attrName>
                                            </p:attrNameLst>
                                          </p:cBhvr>
                                          <p:tavLst>
                                            <p:tav tm="0">
                                              <p:val>
                                                <p:strVal val="#ppt_x"/>
                                              </p:val>
                                            </p:tav>
                                            <p:tav tm="100000">
                                              <p:val>
                                                <p:strVal val="#ppt_x"/>
                                              </p:val>
                                            </p:tav>
                                          </p:tavLst>
                                        </p:anim>
                                        <p:anim calcmode="lin" valueType="num" p14:bounceEnd="67000">
                                          <p:cBhvr additive="base">
                                            <p:cTn id="65" dur="1000" fill="hold"/>
                                            <p:tgtEl>
                                              <p:spTgt spid="31"/>
                                            </p:tgtEl>
                                            <p:attrNameLst>
                                              <p:attrName>ppt_y</p:attrName>
                                            </p:attrNameLst>
                                          </p:cBhvr>
                                          <p:tavLst>
                                            <p:tav tm="0">
                                              <p:val>
                                                <p:strVal val="0-#ppt_h/2"/>
                                              </p:val>
                                            </p:tav>
                                            <p:tav tm="100000">
                                              <p:val>
                                                <p:strVal val="#ppt_y"/>
                                              </p:val>
                                            </p:tav>
                                          </p:tavLst>
                                        </p:anim>
                                      </p:childTnLst>
                                    </p:cTn>
                                  </p:par>
                                  <p:par>
                                    <p:cTn id="66" presetID="53" presetClass="entr" presetSubtype="16" fill="hold" nodeType="withEffect">
                                      <p:stCondLst>
                                        <p:cond delay="14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nodeType="withEffect">
                                      <p:stCondLst>
                                        <p:cond delay="1000"/>
                                      </p:stCondLst>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ppt_w</p:attrName>
                                            </p:attrNameLst>
                                          </p:cBhvr>
                                          <p:tavLst>
                                            <p:tav tm="0">
                                              <p:val>
                                                <p:fltVal val="0"/>
                                              </p:val>
                                            </p:tav>
                                            <p:tav tm="100000">
                                              <p:val>
                                                <p:strVal val="#ppt_w"/>
                                              </p:val>
                                            </p:tav>
                                          </p:tavLst>
                                        </p:anim>
                                        <p:anim calcmode="lin" valueType="num">
                                          <p:cBhvr>
                                            <p:cTn id="74" dur="500" fill="hold"/>
                                            <p:tgtEl>
                                              <p:spTgt spid="79"/>
                                            </p:tgtEl>
                                            <p:attrNameLst>
                                              <p:attrName>ppt_h</p:attrName>
                                            </p:attrNameLst>
                                          </p:cBhvr>
                                          <p:tavLst>
                                            <p:tav tm="0">
                                              <p:val>
                                                <p:fltVal val="0"/>
                                              </p:val>
                                            </p:tav>
                                            <p:tav tm="100000">
                                              <p:val>
                                                <p:strVal val="#ppt_h"/>
                                              </p:val>
                                            </p:tav>
                                          </p:tavLst>
                                        </p:anim>
                                        <p:animEffect transition="in" filter="fade">
                                          <p:cBhvr>
                                            <p:cTn id="75" dur="500"/>
                                            <p:tgtEl>
                                              <p:spTgt spid="79"/>
                                            </p:tgtEl>
                                          </p:cBhvr>
                                        </p:animEffect>
                                      </p:childTnLst>
                                    </p:cTn>
                                  </p:par>
                                  <p:par>
                                    <p:cTn id="76" presetID="53" presetClass="entr" presetSubtype="16" fill="hold" nodeType="withEffect">
                                      <p:stCondLst>
                                        <p:cond delay="400"/>
                                      </p:stCondLst>
                                      <p:childTnLst>
                                        <p:set>
                                          <p:cBhvr>
                                            <p:cTn id="77" dur="1" fill="hold">
                                              <p:stCondLst>
                                                <p:cond delay="0"/>
                                              </p:stCondLst>
                                            </p:cTn>
                                            <p:tgtEl>
                                              <p:spTgt spid="96"/>
                                            </p:tgtEl>
                                            <p:attrNameLst>
                                              <p:attrName>style.visibility</p:attrName>
                                            </p:attrNameLst>
                                          </p:cBhvr>
                                          <p:to>
                                            <p:strVal val="visible"/>
                                          </p:to>
                                        </p:set>
                                        <p:anim calcmode="lin" valueType="num">
                                          <p:cBhvr>
                                            <p:cTn id="78" dur="500" fill="hold"/>
                                            <p:tgtEl>
                                              <p:spTgt spid="96"/>
                                            </p:tgtEl>
                                            <p:attrNameLst>
                                              <p:attrName>ppt_w</p:attrName>
                                            </p:attrNameLst>
                                          </p:cBhvr>
                                          <p:tavLst>
                                            <p:tav tm="0">
                                              <p:val>
                                                <p:fltVal val="0"/>
                                              </p:val>
                                            </p:tav>
                                            <p:tav tm="100000">
                                              <p:val>
                                                <p:strVal val="#ppt_w"/>
                                              </p:val>
                                            </p:tav>
                                          </p:tavLst>
                                        </p:anim>
                                        <p:anim calcmode="lin" valueType="num">
                                          <p:cBhvr>
                                            <p:cTn id="79" dur="500" fill="hold"/>
                                            <p:tgtEl>
                                              <p:spTgt spid="96"/>
                                            </p:tgtEl>
                                            <p:attrNameLst>
                                              <p:attrName>ppt_h</p:attrName>
                                            </p:attrNameLst>
                                          </p:cBhvr>
                                          <p:tavLst>
                                            <p:tav tm="0">
                                              <p:val>
                                                <p:fltVal val="0"/>
                                              </p:val>
                                            </p:tav>
                                            <p:tav tm="100000">
                                              <p:val>
                                                <p:strVal val="#ppt_h"/>
                                              </p:val>
                                            </p:tav>
                                          </p:tavLst>
                                        </p:anim>
                                        <p:animEffect transition="in" filter="fade">
                                          <p:cBhvr>
                                            <p:cTn id="80" dur="500"/>
                                            <p:tgtEl>
                                              <p:spTgt spid="96"/>
                                            </p:tgtEl>
                                          </p:cBhvr>
                                        </p:animEffect>
                                      </p:childTnLst>
                                    </p:cTn>
                                  </p:par>
                                  <p:par>
                                    <p:cTn id="81" presetID="53" presetClass="entr" presetSubtype="16" fill="hold" grpId="0" nodeType="withEffect">
                                      <p:stCondLst>
                                        <p:cond delay="600"/>
                                      </p:stCondLst>
                                      <p:childTnLst>
                                        <p:set>
                                          <p:cBhvr>
                                            <p:cTn id="82" dur="1" fill="hold">
                                              <p:stCondLst>
                                                <p:cond delay="0"/>
                                              </p:stCondLst>
                                            </p:cTn>
                                            <p:tgtEl>
                                              <p:spTgt spid="137"/>
                                            </p:tgtEl>
                                            <p:attrNameLst>
                                              <p:attrName>style.visibility</p:attrName>
                                            </p:attrNameLst>
                                          </p:cBhvr>
                                          <p:to>
                                            <p:strVal val="visible"/>
                                          </p:to>
                                        </p:set>
                                        <p:anim calcmode="lin" valueType="num">
                                          <p:cBhvr>
                                            <p:cTn id="83" dur="500" fill="hold"/>
                                            <p:tgtEl>
                                              <p:spTgt spid="137"/>
                                            </p:tgtEl>
                                            <p:attrNameLst>
                                              <p:attrName>ppt_w</p:attrName>
                                            </p:attrNameLst>
                                          </p:cBhvr>
                                          <p:tavLst>
                                            <p:tav tm="0">
                                              <p:val>
                                                <p:fltVal val="0"/>
                                              </p:val>
                                            </p:tav>
                                            <p:tav tm="100000">
                                              <p:val>
                                                <p:strVal val="#ppt_w"/>
                                              </p:val>
                                            </p:tav>
                                          </p:tavLst>
                                        </p:anim>
                                        <p:anim calcmode="lin" valueType="num">
                                          <p:cBhvr>
                                            <p:cTn id="84" dur="500" fill="hold"/>
                                            <p:tgtEl>
                                              <p:spTgt spid="137"/>
                                            </p:tgtEl>
                                            <p:attrNameLst>
                                              <p:attrName>ppt_h</p:attrName>
                                            </p:attrNameLst>
                                          </p:cBhvr>
                                          <p:tavLst>
                                            <p:tav tm="0">
                                              <p:val>
                                                <p:fltVal val="0"/>
                                              </p:val>
                                            </p:tav>
                                            <p:tav tm="100000">
                                              <p:val>
                                                <p:strVal val="#ppt_h"/>
                                              </p:val>
                                            </p:tav>
                                          </p:tavLst>
                                        </p:anim>
                                        <p:animEffect transition="in" filter="fade">
                                          <p:cBhvr>
                                            <p:cTn id="85" dur="500"/>
                                            <p:tgtEl>
                                              <p:spTgt spid="137"/>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138"/>
                                            </p:tgtEl>
                                            <p:attrNameLst>
                                              <p:attrName>style.visibility</p:attrName>
                                            </p:attrNameLst>
                                          </p:cBhvr>
                                          <p:to>
                                            <p:strVal val="visible"/>
                                          </p:to>
                                        </p:set>
                                        <p:anim calcmode="lin" valueType="num">
                                          <p:cBhvr>
                                            <p:cTn id="88" dur="500" fill="hold"/>
                                            <p:tgtEl>
                                              <p:spTgt spid="138"/>
                                            </p:tgtEl>
                                            <p:attrNameLst>
                                              <p:attrName>ppt_w</p:attrName>
                                            </p:attrNameLst>
                                          </p:cBhvr>
                                          <p:tavLst>
                                            <p:tav tm="0">
                                              <p:val>
                                                <p:fltVal val="0"/>
                                              </p:val>
                                            </p:tav>
                                            <p:tav tm="100000">
                                              <p:val>
                                                <p:strVal val="#ppt_w"/>
                                              </p:val>
                                            </p:tav>
                                          </p:tavLst>
                                        </p:anim>
                                        <p:anim calcmode="lin" valueType="num">
                                          <p:cBhvr>
                                            <p:cTn id="89" dur="500" fill="hold"/>
                                            <p:tgtEl>
                                              <p:spTgt spid="138"/>
                                            </p:tgtEl>
                                            <p:attrNameLst>
                                              <p:attrName>ppt_h</p:attrName>
                                            </p:attrNameLst>
                                          </p:cBhvr>
                                          <p:tavLst>
                                            <p:tav tm="0">
                                              <p:val>
                                                <p:fltVal val="0"/>
                                              </p:val>
                                            </p:tav>
                                            <p:tav tm="100000">
                                              <p:val>
                                                <p:strVal val="#ppt_h"/>
                                              </p:val>
                                            </p:tav>
                                          </p:tavLst>
                                        </p:anim>
                                        <p:animEffect transition="in" filter="fade">
                                          <p:cBhvr>
                                            <p:cTn id="90" dur="500"/>
                                            <p:tgtEl>
                                              <p:spTgt spid="138"/>
                                            </p:tgtEl>
                                          </p:cBhvr>
                                        </p:animEffect>
                                      </p:childTnLst>
                                    </p:cTn>
                                  </p:par>
                                  <p:par>
                                    <p:cTn id="91" presetID="53" presetClass="entr" presetSubtype="16" fill="hold" nodeType="withEffect">
                                      <p:stCondLst>
                                        <p:cond delay="80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41" grpId="0" animBg="1"/>
          <p:bldP spid="137" grpId="0" animBg="1"/>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4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6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75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ppt_x"/>
                                              </p:val>
                                            </p:tav>
                                            <p:tav tm="100000">
                                              <p:val>
                                                <p:strVal val="#ppt_x"/>
                                              </p:val>
                                            </p:tav>
                                          </p:tavLst>
                                        </p:anim>
                                        <p:anim calcmode="lin" valueType="num">
                                          <p:cBhvr additive="base">
                                            <p:cTn id="28" dur="1000" fill="hold"/>
                                            <p:tgtEl>
                                              <p:spTgt spid="21"/>
                                            </p:tgtEl>
                                            <p:attrNameLst>
                                              <p:attrName>ppt_y</p:attrName>
                                            </p:attrNameLst>
                                          </p:cBhvr>
                                          <p:tavLst>
                                            <p:tav tm="0">
                                              <p:val>
                                                <p:strVal val="0-#ppt_h/2"/>
                                              </p:val>
                                            </p:tav>
                                            <p:tav tm="100000">
                                              <p:val>
                                                <p:strVal val="#ppt_y"/>
                                              </p:val>
                                            </p:tav>
                                          </p:tavLst>
                                        </p:anim>
                                      </p:childTnLst>
                                    </p:cTn>
                                  </p:par>
                                  <p:par>
                                    <p:cTn id="29" presetID="2" presetClass="entr" presetSubtype="4" fill="hold" nodeType="withEffect">
                                      <p:stCondLst>
                                        <p:cond delay="9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1+#ppt_h/2"/>
                                              </p:val>
                                            </p:tav>
                                            <p:tav tm="100000">
                                              <p:val>
                                                <p:strVal val="#ppt_y"/>
                                              </p:val>
                                            </p:tav>
                                          </p:tavLst>
                                        </p:anim>
                                      </p:childTnLst>
                                    </p:cTn>
                                  </p:par>
                                  <p:par>
                                    <p:cTn id="33" presetID="53" presetClass="entr" presetSubtype="16" fill="hold" grpId="0" nodeType="withEffect">
                                      <p:stCondLst>
                                        <p:cond delay="80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par>
                                    <p:cTn id="38" presetID="2" presetClass="entr" presetSubtype="4" fill="hold" grpId="0" nodeType="withEffect">
                                      <p:stCondLst>
                                        <p:cond delay="15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1000" fill="hold"/>
                                            <p:tgtEl>
                                              <p:spTgt spid="28"/>
                                            </p:tgtEl>
                                            <p:attrNameLst>
                                              <p:attrName>ppt_x</p:attrName>
                                            </p:attrNameLst>
                                          </p:cBhvr>
                                          <p:tavLst>
                                            <p:tav tm="0">
                                              <p:val>
                                                <p:strVal val="#ppt_x"/>
                                              </p:val>
                                            </p:tav>
                                            <p:tav tm="100000">
                                              <p:val>
                                                <p:strVal val="#ppt_x"/>
                                              </p:val>
                                            </p:tav>
                                          </p:tavLst>
                                        </p:anim>
                                        <p:anim calcmode="lin" valueType="num">
                                          <p:cBhvr additive="base">
                                            <p:cTn id="41" dur="10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50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1000" fill="hold"/>
                                            <p:tgtEl>
                                              <p:spTgt spid="32"/>
                                            </p:tgtEl>
                                            <p:attrNameLst>
                                              <p:attrName>ppt_x</p:attrName>
                                            </p:attrNameLst>
                                          </p:cBhvr>
                                          <p:tavLst>
                                            <p:tav tm="0">
                                              <p:val>
                                                <p:strVal val="#ppt_x"/>
                                              </p:val>
                                            </p:tav>
                                            <p:tav tm="100000">
                                              <p:val>
                                                <p:strVal val="#ppt_x"/>
                                              </p:val>
                                            </p:tav>
                                          </p:tavLst>
                                        </p:anim>
                                        <p:anim calcmode="lin" valueType="num">
                                          <p:cBhvr additive="base">
                                            <p:cTn id="45" dur="10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150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1000" fill="hold"/>
                                            <p:tgtEl>
                                              <p:spTgt spid="33"/>
                                            </p:tgtEl>
                                            <p:attrNameLst>
                                              <p:attrName>ppt_x</p:attrName>
                                            </p:attrNameLst>
                                          </p:cBhvr>
                                          <p:tavLst>
                                            <p:tav tm="0">
                                              <p:val>
                                                <p:strVal val="#ppt_x"/>
                                              </p:val>
                                            </p:tav>
                                            <p:tav tm="100000">
                                              <p:val>
                                                <p:strVal val="#ppt_x"/>
                                              </p:val>
                                            </p:tav>
                                          </p:tavLst>
                                        </p:anim>
                                        <p:anim calcmode="lin" valueType="num">
                                          <p:cBhvr additive="base">
                                            <p:cTn id="49" dur="1000" fill="hold"/>
                                            <p:tgtEl>
                                              <p:spTgt spid="3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150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1000" fill="hold"/>
                                            <p:tgtEl>
                                              <p:spTgt spid="34"/>
                                            </p:tgtEl>
                                            <p:attrNameLst>
                                              <p:attrName>ppt_x</p:attrName>
                                            </p:attrNameLst>
                                          </p:cBhvr>
                                          <p:tavLst>
                                            <p:tav tm="0">
                                              <p:val>
                                                <p:strVal val="#ppt_x"/>
                                              </p:val>
                                            </p:tav>
                                            <p:tav tm="100000">
                                              <p:val>
                                                <p:strVal val="#ppt_x"/>
                                              </p:val>
                                            </p:tav>
                                          </p:tavLst>
                                        </p:anim>
                                        <p:anim calcmode="lin" valueType="num">
                                          <p:cBhvr additive="base">
                                            <p:cTn id="53" dur="1000" fill="hold"/>
                                            <p:tgtEl>
                                              <p:spTgt spid="34"/>
                                            </p:tgtEl>
                                            <p:attrNameLst>
                                              <p:attrName>ppt_y</p:attrName>
                                            </p:attrNameLst>
                                          </p:cBhvr>
                                          <p:tavLst>
                                            <p:tav tm="0">
                                              <p:val>
                                                <p:strVal val="1+#ppt_h/2"/>
                                              </p:val>
                                            </p:tav>
                                            <p:tav tm="100000">
                                              <p:val>
                                                <p:strVal val="#ppt_y"/>
                                              </p:val>
                                            </p:tav>
                                          </p:tavLst>
                                        </p:anim>
                                      </p:childTnLst>
                                    </p:cTn>
                                  </p:par>
                                  <p:par>
                                    <p:cTn id="54" presetID="2" presetClass="entr" presetSubtype="1" fill="hold" grpId="0" nodeType="withEffect">
                                      <p:stCondLst>
                                        <p:cond delay="150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1000" fill="hold"/>
                                            <p:tgtEl>
                                              <p:spTgt spid="29"/>
                                            </p:tgtEl>
                                            <p:attrNameLst>
                                              <p:attrName>ppt_x</p:attrName>
                                            </p:attrNameLst>
                                          </p:cBhvr>
                                          <p:tavLst>
                                            <p:tav tm="0">
                                              <p:val>
                                                <p:strVal val="#ppt_x"/>
                                              </p:val>
                                            </p:tav>
                                            <p:tav tm="100000">
                                              <p:val>
                                                <p:strVal val="#ppt_x"/>
                                              </p:val>
                                            </p:tav>
                                          </p:tavLst>
                                        </p:anim>
                                        <p:anim calcmode="lin" valueType="num">
                                          <p:cBhvr additive="base">
                                            <p:cTn id="57" dur="1000" fill="hold"/>
                                            <p:tgtEl>
                                              <p:spTgt spid="29"/>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150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1000" fill="hold"/>
                                            <p:tgtEl>
                                              <p:spTgt spid="30"/>
                                            </p:tgtEl>
                                            <p:attrNameLst>
                                              <p:attrName>ppt_x</p:attrName>
                                            </p:attrNameLst>
                                          </p:cBhvr>
                                          <p:tavLst>
                                            <p:tav tm="0">
                                              <p:val>
                                                <p:strVal val="#ppt_x"/>
                                              </p:val>
                                            </p:tav>
                                            <p:tav tm="100000">
                                              <p:val>
                                                <p:strVal val="#ppt_x"/>
                                              </p:val>
                                            </p:tav>
                                          </p:tavLst>
                                        </p:anim>
                                        <p:anim calcmode="lin" valueType="num">
                                          <p:cBhvr additive="base">
                                            <p:cTn id="61" dur="1000" fill="hold"/>
                                            <p:tgtEl>
                                              <p:spTgt spid="30"/>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150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1000" fill="hold"/>
                                            <p:tgtEl>
                                              <p:spTgt spid="31"/>
                                            </p:tgtEl>
                                            <p:attrNameLst>
                                              <p:attrName>ppt_x</p:attrName>
                                            </p:attrNameLst>
                                          </p:cBhvr>
                                          <p:tavLst>
                                            <p:tav tm="0">
                                              <p:val>
                                                <p:strVal val="#ppt_x"/>
                                              </p:val>
                                            </p:tav>
                                            <p:tav tm="100000">
                                              <p:val>
                                                <p:strVal val="#ppt_x"/>
                                              </p:val>
                                            </p:tav>
                                          </p:tavLst>
                                        </p:anim>
                                        <p:anim calcmode="lin" valueType="num">
                                          <p:cBhvr additive="base">
                                            <p:cTn id="65" dur="1000" fill="hold"/>
                                            <p:tgtEl>
                                              <p:spTgt spid="31"/>
                                            </p:tgtEl>
                                            <p:attrNameLst>
                                              <p:attrName>ppt_y</p:attrName>
                                            </p:attrNameLst>
                                          </p:cBhvr>
                                          <p:tavLst>
                                            <p:tav tm="0">
                                              <p:val>
                                                <p:strVal val="0-#ppt_h/2"/>
                                              </p:val>
                                            </p:tav>
                                            <p:tav tm="100000">
                                              <p:val>
                                                <p:strVal val="#ppt_y"/>
                                              </p:val>
                                            </p:tav>
                                          </p:tavLst>
                                        </p:anim>
                                      </p:childTnLst>
                                    </p:cTn>
                                  </p:par>
                                  <p:par>
                                    <p:cTn id="66" presetID="53" presetClass="entr" presetSubtype="16" fill="hold" nodeType="withEffect">
                                      <p:stCondLst>
                                        <p:cond delay="140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53" presetClass="entr" presetSubtype="16" fill="hold" nodeType="withEffect">
                                      <p:stCondLst>
                                        <p:cond delay="1000"/>
                                      </p:stCondLst>
                                      <p:childTnLst>
                                        <p:set>
                                          <p:cBhvr>
                                            <p:cTn id="72" dur="1" fill="hold">
                                              <p:stCondLst>
                                                <p:cond delay="0"/>
                                              </p:stCondLst>
                                            </p:cTn>
                                            <p:tgtEl>
                                              <p:spTgt spid="79"/>
                                            </p:tgtEl>
                                            <p:attrNameLst>
                                              <p:attrName>style.visibility</p:attrName>
                                            </p:attrNameLst>
                                          </p:cBhvr>
                                          <p:to>
                                            <p:strVal val="visible"/>
                                          </p:to>
                                        </p:set>
                                        <p:anim calcmode="lin" valueType="num">
                                          <p:cBhvr>
                                            <p:cTn id="73" dur="500" fill="hold"/>
                                            <p:tgtEl>
                                              <p:spTgt spid="79"/>
                                            </p:tgtEl>
                                            <p:attrNameLst>
                                              <p:attrName>ppt_w</p:attrName>
                                            </p:attrNameLst>
                                          </p:cBhvr>
                                          <p:tavLst>
                                            <p:tav tm="0">
                                              <p:val>
                                                <p:fltVal val="0"/>
                                              </p:val>
                                            </p:tav>
                                            <p:tav tm="100000">
                                              <p:val>
                                                <p:strVal val="#ppt_w"/>
                                              </p:val>
                                            </p:tav>
                                          </p:tavLst>
                                        </p:anim>
                                        <p:anim calcmode="lin" valueType="num">
                                          <p:cBhvr>
                                            <p:cTn id="74" dur="500" fill="hold"/>
                                            <p:tgtEl>
                                              <p:spTgt spid="79"/>
                                            </p:tgtEl>
                                            <p:attrNameLst>
                                              <p:attrName>ppt_h</p:attrName>
                                            </p:attrNameLst>
                                          </p:cBhvr>
                                          <p:tavLst>
                                            <p:tav tm="0">
                                              <p:val>
                                                <p:fltVal val="0"/>
                                              </p:val>
                                            </p:tav>
                                            <p:tav tm="100000">
                                              <p:val>
                                                <p:strVal val="#ppt_h"/>
                                              </p:val>
                                            </p:tav>
                                          </p:tavLst>
                                        </p:anim>
                                        <p:animEffect transition="in" filter="fade">
                                          <p:cBhvr>
                                            <p:cTn id="75" dur="500"/>
                                            <p:tgtEl>
                                              <p:spTgt spid="79"/>
                                            </p:tgtEl>
                                          </p:cBhvr>
                                        </p:animEffect>
                                      </p:childTnLst>
                                    </p:cTn>
                                  </p:par>
                                  <p:par>
                                    <p:cTn id="76" presetID="53" presetClass="entr" presetSubtype="16" fill="hold" nodeType="withEffect">
                                      <p:stCondLst>
                                        <p:cond delay="400"/>
                                      </p:stCondLst>
                                      <p:childTnLst>
                                        <p:set>
                                          <p:cBhvr>
                                            <p:cTn id="77" dur="1" fill="hold">
                                              <p:stCondLst>
                                                <p:cond delay="0"/>
                                              </p:stCondLst>
                                            </p:cTn>
                                            <p:tgtEl>
                                              <p:spTgt spid="96"/>
                                            </p:tgtEl>
                                            <p:attrNameLst>
                                              <p:attrName>style.visibility</p:attrName>
                                            </p:attrNameLst>
                                          </p:cBhvr>
                                          <p:to>
                                            <p:strVal val="visible"/>
                                          </p:to>
                                        </p:set>
                                        <p:anim calcmode="lin" valueType="num">
                                          <p:cBhvr>
                                            <p:cTn id="78" dur="500" fill="hold"/>
                                            <p:tgtEl>
                                              <p:spTgt spid="96"/>
                                            </p:tgtEl>
                                            <p:attrNameLst>
                                              <p:attrName>ppt_w</p:attrName>
                                            </p:attrNameLst>
                                          </p:cBhvr>
                                          <p:tavLst>
                                            <p:tav tm="0">
                                              <p:val>
                                                <p:fltVal val="0"/>
                                              </p:val>
                                            </p:tav>
                                            <p:tav tm="100000">
                                              <p:val>
                                                <p:strVal val="#ppt_w"/>
                                              </p:val>
                                            </p:tav>
                                          </p:tavLst>
                                        </p:anim>
                                        <p:anim calcmode="lin" valueType="num">
                                          <p:cBhvr>
                                            <p:cTn id="79" dur="500" fill="hold"/>
                                            <p:tgtEl>
                                              <p:spTgt spid="96"/>
                                            </p:tgtEl>
                                            <p:attrNameLst>
                                              <p:attrName>ppt_h</p:attrName>
                                            </p:attrNameLst>
                                          </p:cBhvr>
                                          <p:tavLst>
                                            <p:tav tm="0">
                                              <p:val>
                                                <p:fltVal val="0"/>
                                              </p:val>
                                            </p:tav>
                                            <p:tav tm="100000">
                                              <p:val>
                                                <p:strVal val="#ppt_h"/>
                                              </p:val>
                                            </p:tav>
                                          </p:tavLst>
                                        </p:anim>
                                        <p:animEffect transition="in" filter="fade">
                                          <p:cBhvr>
                                            <p:cTn id="80" dur="500"/>
                                            <p:tgtEl>
                                              <p:spTgt spid="96"/>
                                            </p:tgtEl>
                                          </p:cBhvr>
                                        </p:animEffect>
                                      </p:childTnLst>
                                    </p:cTn>
                                  </p:par>
                                  <p:par>
                                    <p:cTn id="81" presetID="53" presetClass="entr" presetSubtype="16" fill="hold" grpId="0" nodeType="withEffect">
                                      <p:stCondLst>
                                        <p:cond delay="600"/>
                                      </p:stCondLst>
                                      <p:childTnLst>
                                        <p:set>
                                          <p:cBhvr>
                                            <p:cTn id="82" dur="1" fill="hold">
                                              <p:stCondLst>
                                                <p:cond delay="0"/>
                                              </p:stCondLst>
                                            </p:cTn>
                                            <p:tgtEl>
                                              <p:spTgt spid="137"/>
                                            </p:tgtEl>
                                            <p:attrNameLst>
                                              <p:attrName>style.visibility</p:attrName>
                                            </p:attrNameLst>
                                          </p:cBhvr>
                                          <p:to>
                                            <p:strVal val="visible"/>
                                          </p:to>
                                        </p:set>
                                        <p:anim calcmode="lin" valueType="num">
                                          <p:cBhvr>
                                            <p:cTn id="83" dur="500" fill="hold"/>
                                            <p:tgtEl>
                                              <p:spTgt spid="137"/>
                                            </p:tgtEl>
                                            <p:attrNameLst>
                                              <p:attrName>ppt_w</p:attrName>
                                            </p:attrNameLst>
                                          </p:cBhvr>
                                          <p:tavLst>
                                            <p:tav tm="0">
                                              <p:val>
                                                <p:fltVal val="0"/>
                                              </p:val>
                                            </p:tav>
                                            <p:tav tm="100000">
                                              <p:val>
                                                <p:strVal val="#ppt_w"/>
                                              </p:val>
                                            </p:tav>
                                          </p:tavLst>
                                        </p:anim>
                                        <p:anim calcmode="lin" valueType="num">
                                          <p:cBhvr>
                                            <p:cTn id="84" dur="500" fill="hold"/>
                                            <p:tgtEl>
                                              <p:spTgt spid="137"/>
                                            </p:tgtEl>
                                            <p:attrNameLst>
                                              <p:attrName>ppt_h</p:attrName>
                                            </p:attrNameLst>
                                          </p:cBhvr>
                                          <p:tavLst>
                                            <p:tav tm="0">
                                              <p:val>
                                                <p:fltVal val="0"/>
                                              </p:val>
                                            </p:tav>
                                            <p:tav tm="100000">
                                              <p:val>
                                                <p:strVal val="#ppt_h"/>
                                              </p:val>
                                            </p:tav>
                                          </p:tavLst>
                                        </p:anim>
                                        <p:animEffect transition="in" filter="fade">
                                          <p:cBhvr>
                                            <p:cTn id="85" dur="500"/>
                                            <p:tgtEl>
                                              <p:spTgt spid="137"/>
                                            </p:tgtEl>
                                          </p:cBhvr>
                                        </p:animEffect>
                                      </p:childTnLst>
                                    </p:cTn>
                                  </p:par>
                                  <p:par>
                                    <p:cTn id="86" presetID="53" presetClass="entr" presetSubtype="16" fill="hold" grpId="0" nodeType="withEffect">
                                      <p:stCondLst>
                                        <p:cond delay="200"/>
                                      </p:stCondLst>
                                      <p:childTnLst>
                                        <p:set>
                                          <p:cBhvr>
                                            <p:cTn id="87" dur="1" fill="hold">
                                              <p:stCondLst>
                                                <p:cond delay="0"/>
                                              </p:stCondLst>
                                            </p:cTn>
                                            <p:tgtEl>
                                              <p:spTgt spid="138"/>
                                            </p:tgtEl>
                                            <p:attrNameLst>
                                              <p:attrName>style.visibility</p:attrName>
                                            </p:attrNameLst>
                                          </p:cBhvr>
                                          <p:to>
                                            <p:strVal val="visible"/>
                                          </p:to>
                                        </p:set>
                                        <p:anim calcmode="lin" valueType="num">
                                          <p:cBhvr>
                                            <p:cTn id="88" dur="500" fill="hold"/>
                                            <p:tgtEl>
                                              <p:spTgt spid="138"/>
                                            </p:tgtEl>
                                            <p:attrNameLst>
                                              <p:attrName>ppt_w</p:attrName>
                                            </p:attrNameLst>
                                          </p:cBhvr>
                                          <p:tavLst>
                                            <p:tav tm="0">
                                              <p:val>
                                                <p:fltVal val="0"/>
                                              </p:val>
                                            </p:tav>
                                            <p:tav tm="100000">
                                              <p:val>
                                                <p:strVal val="#ppt_w"/>
                                              </p:val>
                                            </p:tav>
                                          </p:tavLst>
                                        </p:anim>
                                        <p:anim calcmode="lin" valueType="num">
                                          <p:cBhvr>
                                            <p:cTn id="89" dur="500" fill="hold"/>
                                            <p:tgtEl>
                                              <p:spTgt spid="138"/>
                                            </p:tgtEl>
                                            <p:attrNameLst>
                                              <p:attrName>ppt_h</p:attrName>
                                            </p:attrNameLst>
                                          </p:cBhvr>
                                          <p:tavLst>
                                            <p:tav tm="0">
                                              <p:val>
                                                <p:fltVal val="0"/>
                                              </p:val>
                                            </p:tav>
                                            <p:tav tm="100000">
                                              <p:val>
                                                <p:strVal val="#ppt_h"/>
                                              </p:val>
                                            </p:tav>
                                          </p:tavLst>
                                        </p:anim>
                                        <p:animEffect transition="in" filter="fade">
                                          <p:cBhvr>
                                            <p:cTn id="90" dur="500"/>
                                            <p:tgtEl>
                                              <p:spTgt spid="138"/>
                                            </p:tgtEl>
                                          </p:cBhvr>
                                        </p:animEffect>
                                      </p:childTnLst>
                                    </p:cTn>
                                  </p:par>
                                  <p:par>
                                    <p:cTn id="91" presetID="53" presetClass="entr" presetSubtype="16" fill="hold" nodeType="withEffect">
                                      <p:stCondLst>
                                        <p:cond delay="800"/>
                                      </p:stCondLst>
                                      <p:childTnLst>
                                        <p:set>
                                          <p:cBhvr>
                                            <p:cTn id="92" dur="1" fill="hold">
                                              <p:stCondLst>
                                                <p:cond delay="0"/>
                                              </p:stCondLst>
                                            </p:cTn>
                                            <p:tgtEl>
                                              <p:spTgt spid="39"/>
                                            </p:tgtEl>
                                            <p:attrNameLst>
                                              <p:attrName>style.visibility</p:attrName>
                                            </p:attrNameLst>
                                          </p:cBhvr>
                                          <p:to>
                                            <p:strVal val="visible"/>
                                          </p:to>
                                        </p:set>
                                        <p:anim calcmode="lin" valueType="num">
                                          <p:cBhvr>
                                            <p:cTn id="93" dur="500" fill="hold"/>
                                            <p:tgtEl>
                                              <p:spTgt spid="39"/>
                                            </p:tgtEl>
                                            <p:attrNameLst>
                                              <p:attrName>ppt_w</p:attrName>
                                            </p:attrNameLst>
                                          </p:cBhvr>
                                          <p:tavLst>
                                            <p:tav tm="0">
                                              <p:val>
                                                <p:fltVal val="0"/>
                                              </p:val>
                                            </p:tav>
                                            <p:tav tm="100000">
                                              <p:val>
                                                <p:strVal val="#ppt_w"/>
                                              </p:val>
                                            </p:tav>
                                          </p:tavLst>
                                        </p:anim>
                                        <p:anim calcmode="lin" valueType="num">
                                          <p:cBhvr>
                                            <p:cTn id="94" dur="500" fill="hold"/>
                                            <p:tgtEl>
                                              <p:spTgt spid="39"/>
                                            </p:tgtEl>
                                            <p:attrNameLst>
                                              <p:attrName>ppt_h</p:attrName>
                                            </p:attrNameLst>
                                          </p:cBhvr>
                                          <p:tavLst>
                                            <p:tav tm="0">
                                              <p:val>
                                                <p:fltVal val="0"/>
                                              </p:val>
                                            </p:tav>
                                            <p:tav tm="100000">
                                              <p:val>
                                                <p:strVal val="#ppt_h"/>
                                              </p:val>
                                            </p:tav>
                                          </p:tavLst>
                                        </p:anim>
                                        <p:animEffect transition="in" filter="fade">
                                          <p:cBhvr>
                                            <p:cTn id="9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41" grpId="0" animBg="1"/>
          <p:bldP spid="137" grpId="0" animBg="1"/>
          <p:bldP spid="13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41063" y="1738253"/>
            <a:ext cx="857250" cy="1543050"/>
            <a:chOff x="5551488" y="2841625"/>
            <a:chExt cx="1143000" cy="2057400"/>
          </a:xfrm>
          <a:solidFill>
            <a:srgbClr val="D06B06"/>
          </a:solidFill>
        </p:grpSpPr>
        <p:sp>
          <p:nvSpPr>
            <p:cNvPr id="6" name="Freeform 6"/>
            <p:cNvSpPr>
              <a:spLocks/>
            </p:cNvSpPr>
            <p:nvPr/>
          </p:nvSpPr>
          <p:spPr bwMode="auto">
            <a:xfrm>
              <a:off x="5551488" y="2841625"/>
              <a:ext cx="571500" cy="2057400"/>
            </a:xfrm>
            <a:custGeom>
              <a:avLst/>
              <a:gdLst>
                <a:gd name="T0" fmla="*/ 0 w 150"/>
                <a:gd name="T1" fmla="*/ 0 h 540"/>
                <a:gd name="T2" fmla="*/ 0 w 150"/>
                <a:gd name="T3" fmla="*/ 387 h 540"/>
                <a:gd name="T4" fmla="*/ 150 w 150"/>
                <a:gd name="T5" fmla="*/ 540 h 540"/>
                <a:gd name="T6" fmla="*/ 150 w 150"/>
                <a:gd name="T7" fmla="*/ 39 h 540"/>
                <a:gd name="T8" fmla="*/ 0 w 150"/>
                <a:gd name="T9" fmla="*/ 0 h 540"/>
              </a:gdLst>
              <a:ahLst/>
              <a:cxnLst>
                <a:cxn ang="0">
                  <a:pos x="T0" y="T1"/>
                </a:cxn>
                <a:cxn ang="0">
                  <a:pos x="T2" y="T3"/>
                </a:cxn>
                <a:cxn ang="0">
                  <a:pos x="T4" y="T5"/>
                </a:cxn>
                <a:cxn ang="0">
                  <a:pos x="T6" y="T7"/>
                </a:cxn>
                <a:cxn ang="0">
                  <a:pos x="T8" y="T9"/>
                </a:cxn>
              </a:cxnLst>
              <a:rect l="0" t="0" r="r" b="b"/>
              <a:pathLst>
                <a:path w="150" h="540">
                  <a:moveTo>
                    <a:pt x="0" y="0"/>
                  </a:moveTo>
                  <a:cubicBezTo>
                    <a:pt x="0" y="387"/>
                    <a:pt x="0" y="387"/>
                    <a:pt x="0" y="387"/>
                  </a:cubicBezTo>
                  <a:cubicBezTo>
                    <a:pt x="150" y="540"/>
                    <a:pt x="150" y="540"/>
                    <a:pt x="150" y="540"/>
                  </a:cubicBezTo>
                  <a:cubicBezTo>
                    <a:pt x="150" y="39"/>
                    <a:pt x="150" y="39"/>
                    <a:pt x="150" y="39"/>
                  </a:cubicBezTo>
                  <a:cubicBezTo>
                    <a:pt x="96" y="39"/>
                    <a:pt x="45" y="24"/>
                    <a:pt x="0" y="0"/>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7" name="Freeform 7"/>
            <p:cNvSpPr>
              <a:spLocks/>
            </p:cNvSpPr>
            <p:nvPr/>
          </p:nvSpPr>
          <p:spPr bwMode="auto">
            <a:xfrm>
              <a:off x="6122988" y="2841625"/>
              <a:ext cx="571500" cy="2057400"/>
            </a:xfrm>
            <a:custGeom>
              <a:avLst/>
              <a:gdLst>
                <a:gd name="T0" fmla="*/ 0 w 150"/>
                <a:gd name="T1" fmla="*/ 39 h 540"/>
                <a:gd name="T2" fmla="*/ 0 w 150"/>
                <a:gd name="T3" fmla="*/ 540 h 540"/>
                <a:gd name="T4" fmla="*/ 150 w 150"/>
                <a:gd name="T5" fmla="*/ 387 h 540"/>
                <a:gd name="T6" fmla="*/ 150 w 150"/>
                <a:gd name="T7" fmla="*/ 0 h 540"/>
                <a:gd name="T8" fmla="*/ 0 w 150"/>
                <a:gd name="T9" fmla="*/ 39 h 540"/>
              </a:gdLst>
              <a:ahLst/>
              <a:cxnLst>
                <a:cxn ang="0">
                  <a:pos x="T0" y="T1"/>
                </a:cxn>
                <a:cxn ang="0">
                  <a:pos x="T2" y="T3"/>
                </a:cxn>
                <a:cxn ang="0">
                  <a:pos x="T4" y="T5"/>
                </a:cxn>
                <a:cxn ang="0">
                  <a:pos x="T6" y="T7"/>
                </a:cxn>
                <a:cxn ang="0">
                  <a:pos x="T8" y="T9"/>
                </a:cxn>
              </a:cxnLst>
              <a:rect l="0" t="0" r="r" b="b"/>
              <a:pathLst>
                <a:path w="150" h="540">
                  <a:moveTo>
                    <a:pt x="0" y="39"/>
                  </a:moveTo>
                  <a:cubicBezTo>
                    <a:pt x="0" y="540"/>
                    <a:pt x="0" y="540"/>
                    <a:pt x="0" y="540"/>
                  </a:cubicBezTo>
                  <a:cubicBezTo>
                    <a:pt x="150" y="387"/>
                    <a:pt x="150" y="387"/>
                    <a:pt x="150" y="387"/>
                  </a:cubicBezTo>
                  <a:cubicBezTo>
                    <a:pt x="150" y="0"/>
                    <a:pt x="150" y="0"/>
                    <a:pt x="150" y="0"/>
                  </a:cubicBezTo>
                  <a:cubicBezTo>
                    <a:pt x="106" y="24"/>
                    <a:pt x="55" y="39"/>
                    <a:pt x="0" y="3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19" name="Group 18"/>
          <p:cNvGrpSpPr/>
          <p:nvPr/>
        </p:nvGrpSpPr>
        <p:grpSpPr>
          <a:xfrm>
            <a:off x="5026888" y="978634"/>
            <a:ext cx="1550194" cy="1294210"/>
            <a:chOff x="6732588" y="1828800"/>
            <a:chExt cx="2066925" cy="1725613"/>
          </a:xfrm>
          <a:solidFill>
            <a:srgbClr val="FF0000"/>
          </a:solidFill>
        </p:grpSpPr>
        <p:sp>
          <p:nvSpPr>
            <p:cNvPr id="8" name="Freeform 8"/>
            <p:cNvSpPr>
              <a:spLocks/>
            </p:cNvSpPr>
            <p:nvPr/>
          </p:nvSpPr>
          <p:spPr bwMode="auto">
            <a:xfrm>
              <a:off x="6732588" y="2395538"/>
              <a:ext cx="2066925" cy="1158875"/>
            </a:xfrm>
            <a:custGeom>
              <a:avLst/>
              <a:gdLst>
                <a:gd name="T0" fmla="*/ 0 w 543"/>
                <a:gd name="T1" fmla="*/ 111 h 304"/>
                <a:gd name="T2" fmla="*/ 335 w 543"/>
                <a:gd name="T3" fmla="*/ 304 h 304"/>
                <a:gd name="T4" fmla="*/ 543 w 543"/>
                <a:gd name="T5" fmla="*/ 251 h 304"/>
                <a:gd name="T6" fmla="*/ 109 w 543"/>
                <a:gd name="T7" fmla="*/ 0 h 304"/>
                <a:gd name="T8" fmla="*/ 0 w 543"/>
                <a:gd name="T9" fmla="*/ 111 h 304"/>
              </a:gdLst>
              <a:ahLst/>
              <a:cxnLst>
                <a:cxn ang="0">
                  <a:pos x="T0" y="T1"/>
                </a:cxn>
                <a:cxn ang="0">
                  <a:pos x="T2" y="T3"/>
                </a:cxn>
                <a:cxn ang="0">
                  <a:pos x="T4" y="T5"/>
                </a:cxn>
                <a:cxn ang="0">
                  <a:pos x="T6" y="T7"/>
                </a:cxn>
                <a:cxn ang="0">
                  <a:pos x="T8" y="T9"/>
                </a:cxn>
              </a:cxnLst>
              <a:rect l="0" t="0" r="r" b="b"/>
              <a:pathLst>
                <a:path w="543" h="304">
                  <a:moveTo>
                    <a:pt x="0" y="111"/>
                  </a:moveTo>
                  <a:cubicBezTo>
                    <a:pt x="335" y="304"/>
                    <a:pt x="335" y="304"/>
                    <a:pt x="335" y="304"/>
                  </a:cubicBezTo>
                  <a:cubicBezTo>
                    <a:pt x="543" y="251"/>
                    <a:pt x="543" y="251"/>
                    <a:pt x="543" y="251"/>
                  </a:cubicBezTo>
                  <a:cubicBezTo>
                    <a:pt x="109" y="0"/>
                    <a:pt x="109" y="0"/>
                    <a:pt x="109" y="0"/>
                  </a:cubicBezTo>
                  <a:cubicBezTo>
                    <a:pt x="82" y="47"/>
                    <a:pt x="44" y="85"/>
                    <a:pt x="0"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9" name="Freeform 9"/>
            <p:cNvSpPr>
              <a:spLocks/>
            </p:cNvSpPr>
            <p:nvPr/>
          </p:nvSpPr>
          <p:spPr bwMode="auto">
            <a:xfrm>
              <a:off x="7146925" y="1828800"/>
              <a:ext cx="1652587" cy="1524000"/>
            </a:xfrm>
            <a:custGeom>
              <a:avLst/>
              <a:gdLst>
                <a:gd name="T0" fmla="*/ 0 w 434"/>
                <a:gd name="T1" fmla="*/ 149 h 400"/>
                <a:gd name="T2" fmla="*/ 434 w 434"/>
                <a:gd name="T3" fmla="*/ 400 h 400"/>
                <a:gd name="T4" fmla="*/ 376 w 434"/>
                <a:gd name="T5" fmla="*/ 194 h 400"/>
                <a:gd name="T6" fmla="*/ 41 w 434"/>
                <a:gd name="T7" fmla="*/ 0 h 400"/>
                <a:gd name="T8" fmla="*/ 0 w 434"/>
                <a:gd name="T9" fmla="*/ 149 h 400"/>
              </a:gdLst>
              <a:ahLst/>
              <a:cxnLst>
                <a:cxn ang="0">
                  <a:pos x="T0" y="T1"/>
                </a:cxn>
                <a:cxn ang="0">
                  <a:pos x="T2" y="T3"/>
                </a:cxn>
                <a:cxn ang="0">
                  <a:pos x="T4" y="T5"/>
                </a:cxn>
                <a:cxn ang="0">
                  <a:pos x="T6" y="T7"/>
                </a:cxn>
                <a:cxn ang="0">
                  <a:pos x="T8" y="T9"/>
                </a:cxn>
              </a:cxnLst>
              <a:rect l="0" t="0" r="r" b="b"/>
              <a:pathLst>
                <a:path w="434" h="400">
                  <a:moveTo>
                    <a:pt x="0" y="149"/>
                  </a:moveTo>
                  <a:cubicBezTo>
                    <a:pt x="434" y="400"/>
                    <a:pt x="434" y="400"/>
                    <a:pt x="434" y="400"/>
                  </a:cubicBezTo>
                  <a:cubicBezTo>
                    <a:pt x="376" y="194"/>
                    <a:pt x="376" y="194"/>
                    <a:pt x="376" y="194"/>
                  </a:cubicBezTo>
                  <a:cubicBezTo>
                    <a:pt x="41" y="0"/>
                    <a:pt x="41" y="0"/>
                    <a:pt x="41" y="0"/>
                  </a:cubicBezTo>
                  <a:cubicBezTo>
                    <a:pt x="40" y="51"/>
                    <a:pt x="27" y="102"/>
                    <a:pt x="0"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grpSp>
        <p:nvGrpSpPr>
          <p:cNvPr id="21" name="Group 20"/>
          <p:cNvGrpSpPr/>
          <p:nvPr/>
        </p:nvGrpSpPr>
        <p:grpSpPr>
          <a:xfrm>
            <a:off x="2562295" y="978634"/>
            <a:ext cx="1550194" cy="1294210"/>
            <a:chOff x="3446463" y="1828800"/>
            <a:chExt cx="2066925" cy="1725613"/>
          </a:xfrm>
          <a:solidFill>
            <a:srgbClr val="00B050"/>
          </a:solidFill>
        </p:grpSpPr>
        <p:sp>
          <p:nvSpPr>
            <p:cNvPr id="10" name="Freeform 10"/>
            <p:cNvSpPr>
              <a:spLocks/>
            </p:cNvSpPr>
            <p:nvPr/>
          </p:nvSpPr>
          <p:spPr bwMode="auto">
            <a:xfrm>
              <a:off x="3446463" y="2395538"/>
              <a:ext cx="2066925" cy="1158875"/>
            </a:xfrm>
            <a:custGeom>
              <a:avLst/>
              <a:gdLst>
                <a:gd name="T0" fmla="*/ 543 w 543"/>
                <a:gd name="T1" fmla="*/ 111 h 304"/>
                <a:gd name="T2" fmla="*/ 208 w 543"/>
                <a:gd name="T3" fmla="*/ 304 h 304"/>
                <a:gd name="T4" fmla="*/ 0 w 543"/>
                <a:gd name="T5" fmla="*/ 251 h 304"/>
                <a:gd name="T6" fmla="*/ 434 w 543"/>
                <a:gd name="T7" fmla="*/ 0 h 304"/>
                <a:gd name="T8" fmla="*/ 543 w 543"/>
                <a:gd name="T9" fmla="*/ 111 h 304"/>
              </a:gdLst>
              <a:ahLst/>
              <a:cxnLst>
                <a:cxn ang="0">
                  <a:pos x="T0" y="T1"/>
                </a:cxn>
                <a:cxn ang="0">
                  <a:pos x="T2" y="T3"/>
                </a:cxn>
                <a:cxn ang="0">
                  <a:pos x="T4" y="T5"/>
                </a:cxn>
                <a:cxn ang="0">
                  <a:pos x="T6" y="T7"/>
                </a:cxn>
                <a:cxn ang="0">
                  <a:pos x="T8" y="T9"/>
                </a:cxn>
              </a:cxnLst>
              <a:rect l="0" t="0" r="r" b="b"/>
              <a:pathLst>
                <a:path w="543" h="304">
                  <a:moveTo>
                    <a:pt x="543" y="111"/>
                  </a:moveTo>
                  <a:cubicBezTo>
                    <a:pt x="208" y="304"/>
                    <a:pt x="208" y="304"/>
                    <a:pt x="208" y="304"/>
                  </a:cubicBezTo>
                  <a:cubicBezTo>
                    <a:pt x="0" y="251"/>
                    <a:pt x="0" y="251"/>
                    <a:pt x="0" y="251"/>
                  </a:cubicBezTo>
                  <a:cubicBezTo>
                    <a:pt x="434" y="0"/>
                    <a:pt x="434" y="0"/>
                    <a:pt x="434" y="0"/>
                  </a:cubicBezTo>
                  <a:cubicBezTo>
                    <a:pt x="462" y="47"/>
                    <a:pt x="499" y="85"/>
                    <a:pt x="543" y="111"/>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sp>
          <p:nvSpPr>
            <p:cNvPr id="11" name="Freeform 11"/>
            <p:cNvSpPr>
              <a:spLocks/>
            </p:cNvSpPr>
            <p:nvPr/>
          </p:nvSpPr>
          <p:spPr bwMode="auto">
            <a:xfrm>
              <a:off x="3446463" y="1828800"/>
              <a:ext cx="1652587" cy="1524000"/>
            </a:xfrm>
            <a:custGeom>
              <a:avLst/>
              <a:gdLst>
                <a:gd name="T0" fmla="*/ 434 w 434"/>
                <a:gd name="T1" fmla="*/ 149 h 400"/>
                <a:gd name="T2" fmla="*/ 0 w 434"/>
                <a:gd name="T3" fmla="*/ 400 h 400"/>
                <a:gd name="T4" fmla="*/ 58 w 434"/>
                <a:gd name="T5" fmla="*/ 194 h 400"/>
                <a:gd name="T6" fmla="*/ 393 w 434"/>
                <a:gd name="T7" fmla="*/ 0 h 400"/>
                <a:gd name="T8" fmla="*/ 434 w 434"/>
                <a:gd name="T9" fmla="*/ 149 h 400"/>
              </a:gdLst>
              <a:ahLst/>
              <a:cxnLst>
                <a:cxn ang="0">
                  <a:pos x="T0" y="T1"/>
                </a:cxn>
                <a:cxn ang="0">
                  <a:pos x="T2" y="T3"/>
                </a:cxn>
                <a:cxn ang="0">
                  <a:pos x="T4" y="T5"/>
                </a:cxn>
                <a:cxn ang="0">
                  <a:pos x="T6" y="T7"/>
                </a:cxn>
                <a:cxn ang="0">
                  <a:pos x="T8" y="T9"/>
                </a:cxn>
              </a:cxnLst>
              <a:rect l="0" t="0" r="r" b="b"/>
              <a:pathLst>
                <a:path w="434" h="400">
                  <a:moveTo>
                    <a:pt x="434" y="149"/>
                  </a:moveTo>
                  <a:cubicBezTo>
                    <a:pt x="0" y="400"/>
                    <a:pt x="0" y="400"/>
                    <a:pt x="0" y="400"/>
                  </a:cubicBezTo>
                  <a:cubicBezTo>
                    <a:pt x="58" y="194"/>
                    <a:pt x="58" y="194"/>
                    <a:pt x="58" y="194"/>
                  </a:cubicBezTo>
                  <a:cubicBezTo>
                    <a:pt x="393" y="0"/>
                    <a:pt x="393" y="0"/>
                    <a:pt x="393" y="0"/>
                  </a:cubicBezTo>
                  <a:cubicBezTo>
                    <a:pt x="394" y="51"/>
                    <a:pt x="407" y="102"/>
                    <a:pt x="434" y="149"/>
                  </a:cubicBezTo>
                  <a:close/>
                </a:path>
              </a:pathLst>
            </a:custGeom>
            <a:grpFill/>
            <a:ln>
              <a:noFill/>
            </a:ln>
          </p:spPr>
          <p:txBody>
            <a:bodyPr vert="horz" wrap="square" lIns="68580" tIns="34290" rIns="68580" bIns="34290" numCol="1" anchor="t" anchorCtr="0" compatLnSpc="1">
              <a:prstTxWarp prst="textNoShape">
                <a:avLst/>
              </a:prstTxWarp>
            </a:bodyPr>
            <a:lstStyle/>
            <a:p>
              <a:endParaRPr lang="ru-RU" sz="1050"/>
            </a:p>
          </p:txBody>
        </p:sp>
      </p:grpSp>
      <p:sp>
        <p:nvSpPr>
          <p:cNvPr id="13" name="Rectangle 13"/>
          <p:cNvSpPr>
            <a:spLocks noChangeArrowheads="1"/>
          </p:cNvSpPr>
          <p:nvPr/>
        </p:nvSpPr>
        <p:spPr bwMode="auto">
          <a:xfrm rot="1791082">
            <a:off x="5379425" y="1718942"/>
            <a:ext cx="134406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REALIDADE</a:t>
            </a:r>
            <a:endParaRPr lang="ru-RU" altLang="ru-RU" sz="1350" dirty="0"/>
          </a:p>
        </p:txBody>
      </p:sp>
      <p:sp>
        <p:nvSpPr>
          <p:cNvPr id="14" name="Rectangle 14"/>
          <p:cNvSpPr>
            <a:spLocks noChangeArrowheads="1"/>
          </p:cNvSpPr>
          <p:nvPr/>
        </p:nvSpPr>
        <p:spPr bwMode="auto">
          <a:xfrm rot="19848560">
            <a:off x="2699389" y="1670510"/>
            <a:ext cx="1072409"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buClrTx/>
            </a:pPr>
            <a:r>
              <a:rPr lang="pt-BR" altLang="ru-RU" sz="1275" b="1" dirty="0">
                <a:solidFill>
                  <a:srgbClr val="FFFFFF"/>
                </a:solidFill>
                <a:latin typeface="Open Sans" panose="020B0606030504020204" pitchFamily="34" charset="0"/>
              </a:rPr>
              <a:t>EXPECTATIVA</a:t>
            </a:r>
            <a:endParaRPr lang="ru-RU" altLang="ru-RU" sz="1350" dirty="0"/>
          </a:p>
        </p:txBody>
      </p:sp>
      <p:sp>
        <p:nvSpPr>
          <p:cNvPr id="18" name="Freeform 18"/>
          <p:cNvSpPr>
            <a:spLocks noEditPoints="1"/>
          </p:cNvSpPr>
          <p:nvPr/>
        </p:nvSpPr>
        <p:spPr bwMode="auto">
          <a:xfrm>
            <a:off x="4289728" y="3912743"/>
            <a:ext cx="488156" cy="504825"/>
          </a:xfrm>
          <a:custGeom>
            <a:avLst/>
            <a:gdLst>
              <a:gd name="T0" fmla="*/ 64 w 171"/>
              <a:gd name="T1" fmla="*/ 19 h 177"/>
              <a:gd name="T2" fmla="*/ 150 w 171"/>
              <a:gd name="T3" fmla="*/ 71 h 177"/>
              <a:gd name="T4" fmla="*/ 171 w 171"/>
              <a:gd name="T5" fmla="*/ 114 h 177"/>
              <a:gd name="T6" fmla="*/ 153 w 171"/>
              <a:gd name="T7" fmla="*/ 114 h 177"/>
              <a:gd name="T8" fmla="*/ 153 w 171"/>
              <a:gd name="T9" fmla="*/ 143 h 177"/>
              <a:gd name="T10" fmla="*/ 144 w 171"/>
              <a:gd name="T11" fmla="*/ 153 h 177"/>
              <a:gd name="T12" fmla="*/ 124 w 171"/>
              <a:gd name="T13" fmla="*/ 153 h 177"/>
              <a:gd name="T14" fmla="*/ 124 w 171"/>
              <a:gd name="T15" fmla="*/ 177 h 177"/>
              <a:gd name="T16" fmla="*/ 46 w 171"/>
              <a:gd name="T17" fmla="*/ 177 h 177"/>
              <a:gd name="T18" fmla="*/ 46 w 171"/>
              <a:gd name="T19" fmla="*/ 152 h 177"/>
              <a:gd name="T20" fmla="*/ 38 w 171"/>
              <a:gd name="T21" fmla="*/ 134 h 177"/>
              <a:gd name="T22" fmla="*/ 96 w 171"/>
              <a:gd name="T23" fmla="*/ 80 h 177"/>
              <a:gd name="T24" fmla="*/ 96 w 171"/>
              <a:gd name="T25" fmla="*/ 68 h 177"/>
              <a:gd name="T26" fmla="*/ 82 w 171"/>
              <a:gd name="T27" fmla="*/ 63 h 177"/>
              <a:gd name="T28" fmla="*/ 80 w 171"/>
              <a:gd name="T29" fmla="*/ 58 h 177"/>
              <a:gd name="T30" fmla="*/ 86 w 171"/>
              <a:gd name="T31" fmla="*/ 45 h 177"/>
              <a:gd name="T32" fmla="*/ 77 w 171"/>
              <a:gd name="T33" fmla="*/ 36 h 177"/>
              <a:gd name="T34" fmla="*/ 64 w 171"/>
              <a:gd name="T35" fmla="*/ 42 h 177"/>
              <a:gd name="T36" fmla="*/ 59 w 171"/>
              <a:gd name="T37" fmla="*/ 40 h 177"/>
              <a:gd name="T38" fmla="*/ 54 w 171"/>
              <a:gd name="T39" fmla="*/ 27 h 177"/>
              <a:gd name="T40" fmla="*/ 42 w 171"/>
              <a:gd name="T41" fmla="*/ 27 h 177"/>
              <a:gd name="T42" fmla="*/ 37 w 171"/>
              <a:gd name="T43" fmla="*/ 40 h 177"/>
              <a:gd name="T44" fmla="*/ 32 w 171"/>
              <a:gd name="T45" fmla="*/ 42 h 177"/>
              <a:gd name="T46" fmla="*/ 19 w 171"/>
              <a:gd name="T47" fmla="*/ 36 h 177"/>
              <a:gd name="T48" fmla="*/ 10 w 171"/>
              <a:gd name="T49" fmla="*/ 45 h 177"/>
              <a:gd name="T50" fmla="*/ 16 w 171"/>
              <a:gd name="T51" fmla="*/ 58 h 177"/>
              <a:gd name="T52" fmla="*/ 14 w 171"/>
              <a:gd name="T53" fmla="*/ 63 h 177"/>
              <a:gd name="T54" fmla="*/ 0 w 171"/>
              <a:gd name="T55" fmla="*/ 68 h 177"/>
              <a:gd name="T56" fmla="*/ 0 w 171"/>
              <a:gd name="T57" fmla="*/ 80 h 177"/>
              <a:gd name="T58" fmla="*/ 14 w 171"/>
              <a:gd name="T59" fmla="*/ 86 h 177"/>
              <a:gd name="T60" fmla="*/ 16 w 171"/>
              <a:gd name="T61" fmla="*/ 90 h 177"/>
              <a:gd name="T62" fmla="*/ 10 w 171"/>
              <a:gd name="T63" fmla="*/ 104 h 177"/>
              <a:gd name="T64" fmla="*/ 19 w 171"/>
              <a:gd name="T65" fmla="*/ 112 h 177"/>
              <a:gd name="T66" fmla="*/ 32 w 171"/>
              <a:gd name="T67" fmla="*/ 107 h 177"/>
              <a:gd name="T68" fmla="*/ 37 w 171"/>
              <a:gd name="T69" fmla="*/ 108 h 177"/>
              <a:gd name="T70" fmla="*/ 42 w 171"/>
              <a:gd name="T71" fmla="*/ 122 h 177"/>
              <a:gd name="T72" fmla="*/ 54 w 171"/>
              <a:gd name="T73" fmla="*/ 122 h 177"/>
              <a:gd name="T74" fmla="*/ 59 w 171"/>
              <a:gd name="T75" fmla="*/ 108 h 177"/>
              <a:gd name="T76" fmla="*/ 64 w 171"/>
              <a:gd name="T77" fmla="*/ 107 h 177"/>
              <a:gd name="T78" fmla="*/ 77 w 171"/>
              <a:gd name="T79" fmla="*/ 112 h 177"/>
              <a:gd name="T80" fmla="*/ 86 w 171"/>
              <a:gd name="T81" fmla="*/ 104 h 177"/>
              <a:gd name="T82" fmla="*/ 80 w 171"/>
              <a:gd name="T83" fmla="*/ 90 h 177"/>
              <a:gd name="T84" fmla="*/ 82 w 171"/>
              <a:gd name="T85" fmla="*/ 86 h 177"/>
              <a:gd name="T86" fmla="*/ 96 w 171"/>
              <a:gd name="T87" fmla="*/ 80 h 177"/>
              <a:gd name="T88" fmla="*/ 48 w 171"/>
              <a:gd name="T89" fmla="*/ 54 h 177"/>
              <a:gd name="T90" fmla="*/ 28 w 171"/>
              <a:gd name="T91" fmla="*/ 74 h 177"/>
              <a:gd name="T92" fmla="*/ 48 w 171"/>
              <a:gd name="T93" fmla="*/ 94 h 177"/>
              <a:gd name="T94" fmla="*/ 68 w 171"/>
              <a:gd name="T95" fmla="*/ 74 h 177"/>
              <a:gd name="T96" fmla="*/ 48 w 171"/>
              <a:gd name="T97" fmla="*/ 54 h 177"/>
              <a:gd name="T98" fmla="*/ 124 w 171"/>
              <a:gd name="T99" fmla="*/ 153 h 177"/>
              <a:gd name="T100" fmla="*/ 113 w 171"/>
              <a:gd name="T101" fmla="*/ 15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 h="177">
                <a:moveTo>
                  <a:pt x="64" y="19"/>
                </a:moveTo>
                <a:cubicBezTo>
                  <a:pt x="159" y="0"/>
                  <a:pt x="150" y="71"/>
                  <a:pt x="150" y="71"/>
                </a:cubicBezTo>
                <a:cubicBezTo>
                  <a:pt x="171" y="114"/>
                  <a:pt x="171" y="114"/>
                  <a:pt x="171" y="114"/>
                </a:cubicBezTo>
                <a:cubicBezTo>
                  <a:pt x="153" y="114"/>
                  <a:pt x="153" y="114"/>
                  <a:pt x="153" y="114"/>
                </a:cubicBezTo>
                <a:cubicBezTo>
                  <a:pt x="153" y="143"/>
                  <a:pt x="153" y="143"/>
                  <a:pt x="153" y="143"/>
                </a:cubicBezTo>
                <a:cubicBezTo>
                  <a:pt x="153" y="148"/>
                  <a:pt x="149" y="153"/>
                  <a:pt x="144" y="153"/>
                </a:cubicBezTo>
                <a:cubicBezTo>
                  <a:pt x="124" y="153"/>
                  <a:pt x="124" y="153"/>
                  <a:pt x="124" y="153"/>
                </a:cubicBezTo>
                <a:cubicBezTo>
                  <a:pt x="124" y="177"/>
                  <a:pt x="124" y="177"/>
                  <a:pt x="124" y="177"/>
                </a:cubicBezTo>
                <a:moveTo>
                  <a:pt x="46" y="177"/>
                </a:moveTo>
                <a:cubicBezTo>
                  <a:pt x="46" y="152"/>
                  <a:pt x="46" y="152"/>
                  <a:pt x="46" y="152"/>
                </a:cubicBezTo>
                <a:cubicBezTo>
                  <a:pt x="38" y="134"/>
                  <a:pt x="38" y="134"/>
                  <a:pt x="38" y="134"/>
                </a:cubicBezTo>
                <a:moveTo>
                  <a:pt x="96" y="80"/>
                </a:moveTo>
                <a:cubicBezTo>
                  <a:pt x="96" y="68"/>
                  <a:pt x="96" y="68"/>
                  <a:pt x="96" y="68"/>
                </a:cubicBezTo>
                <a:cubicBezTo>
                  <a:pt x="82" y="63"/>
                  <a:pt x="82" y="63"/>
                  <a:pt x="82" y="63"/>
                </a:cubicBezTo>
                <a:cubicBezTo>
                  <a:pt x="82" y="61"/>
                  <a:pt x="81" y="60"/>
                  <a:pt x="80" y="58"/>
                </a:cubicBezTo>
                <a:cubicBezTo>
                  <a:pt x="86" y="45"/>
                  <a:pt x="86" y="45"/>
                  <a:pt x="86" y="45"/>
                </a:cubicBezTo>
                <a:cubicBezTo>
                  <a:pt x="77" y="36"/>
                  <a:pt x="77" y="36"/>
                  <a:pt x="77" y="36"/>
                </a:cubicBezTo>
                <a:cubicBezTo>
                  <a:pt x="64" y="42"/>
                  <a:pt x="64" y="42"/>
                  <a:pt x="64" y="42"/>
                </a:cubicBezTo>
                <a:cubicBezTo>
                  <a:pt x="63" y="42"/>
                  <a:pt x="61" y="41"/>
                  <a:pt x="59" y="40"/>
                </a:cubicBezTo>
                <a:cubicBezTo>
                  <a:pt x="54" y="27"/>
                  <a:pt x="54" y="27"/>
                  <a:pt x="54" y="27"/>
                </a:cubicBezTo>
                <a:cubicBezTo>
                  <a:pt x="42" y="27"/>
                  <a:pt x="42" y="27"/>
                  <a:pt x="42" y="27"/>
                </a:cubicBezTo>
                <a:cubicBezTo>
                  <a:pt x="37" y="40"/>
                  <a:pt x="37" y="40"/>
                  <a:pt x="37" y="40"/>
                </a:cubicBezTo>
                <a:cubicBezTo>
                  <a:pt x="35" y="41"/>
                  <a:pt x="33" y="42"/>
                  <a:pt x="32" y="42"/>
                </a:cubicBezTo>
                <a:cubicBezTo>
                  <a:pt x="19" y="36"/>
                  <a:pt x="19" y="36"/>
                  <a:pt x="19" y="36"/>
                </a:cubicBezTo>
                <a:cubicBezTo>
                  <a:pt x="10" y="45"/>
                  <a:pt x="10" y="45"/>
                  <a:pt x="10" y="45"/>
                </a:cubicBezTo>
                <a:cubicBezTo>
                  <a:pt x="16" y="58"/>
                  <a:pt x="16" y="58"/>
                  <a:pt x="16" y="58"/>
                </a:cubicBezTo>
                <a:cubicBezTo>
                  <a:pt x="15" y="60"/>
                  <a:pt x="15" y="61"/>
                  <a:pt x="14" y="63"/>
                </a:cubicBezTo>
                <a:cubicBezTo>
                  <a:pt x="0" y="68"/>
                  <a:pt x="0" y="68"/>
                  <a:pt x="0" y="68"/>
                </a:cubicBezTo>
                <a:cubicBezTo>
                  <a:pt x="0" y="80"/>
                  <a:pt x="0" y="80"/>
                  <a:pt x="0" y="80"/>
                </a:cubicBezTo>
                <a:cubicBezTo>
                  <a:pt x="14" y="86"/>
                  <a:pt x="14" y="86"/>
                  <a:pt x="14" y="86"/>
                </a:cubicBezTo>
                <a:cubicBezTo>
                  <a:pt x="15" y="87"/>
                  <a:pt x="15" y="89"/>
                  <a:pt x="16" y="90"/>
                </a:cubicBezTo>
                <a:cubicBezTo>
                  <a:pt x="10" y="104"/>
                  <a:pt x="10" y="104"/>
                  <a:pt x="10" y="104"/>
                </a:cubicBezTo>
                <a:cubicBezTo>
                  <a:pt x="19" y="112"/>
                  <a:pt x="19" y="112"/>
                  <a:pt x="19" y="112"/>
                </a:cubicBezTo>
                <a:cubicBezTo>
                  <a:pt x="32" y="107"/>
                  <a:pt x="32" y="107"/>
                  <a:pt x="32" y="107"/>
                </a:cubicBezTo>
                <a:cubicBezTo>
                  <a:pt x="33" y="107"/>
                  <a:pt x="35" y="108"/>
                  <a:pt x="37" y="108"/>
                </a:cubicBezTo>
                <a:cubicBezTo>
                  <a:pt x="42" y="122"/>
                  <a:pt x="42" y="122"/>
                  <a:pt x="42" y="122"/>
                </a:cubicBezTo>
                <a:cubicBezTo>
                  <a:pt x="54" y="122"/>
                  <a:pt x="54" y="122"/>
                  <a:pt x="54" y="122"/>
                </a:cubicBezTo>
                <a:cubicBezTo>
                  <a:pt x="59" y="108"/>
                  <a:pt x="59" y="108"/>
                  <a:pt x="59" y="108"/>
                </a:cubicBezTo>
                <a:cubicBezTo>
                  <a:pt x="61" y="108"/>
                  <a:pt x="63" y="107"/>
                  <a:pt x="64" y="107"/>
                </a:cubicBezTo>
                <a:cubicBezTo>
                  <a:pt x="77" y="112"/>
                  <a:pt x="77" y="112"/>
                  <a:pt x="77" y="112"/>
                </a:cubicBezTo>
                <a:cubicBezTo>
                  <a:pt x="86" y="104"/>
                  <a:pt x="86" y="104"/>
                  <a:pt x="86" y="104"/>
                </a:cubicBezTo>
                <a:cubicBezTo>
                  <a:pt x="80" y="90"/>
                  <a:pt x="80" y="90"/>
                  <a:pt x="80" y="90"/>
                </a:cubicBezTo>
                <a:cubicBezTo>
                  <a:pt x="81" y="89"/>
                  <a:pt x="81" y="87"/>
                  <a:pt x="82" y="86"/>
                </a:cubicBezTo>
                <a:lnTo>
                  <a:pt x="96" y="80"/>
                </a:lnTo>
                <a:close/>
                <a:moveTo>
                  <a:pt x="48" y="54"/>
                </a:moveTo>
                <a:cubicBezTo>
                  <a:pt x="37" y="54"/>
                  <a:pt x="28" y="63"/>
                  <a:pt x="28" y="74"/>
                </a:cubicBezTo>
                <a:cubicBezTo>
                  <a:pt x="28" y="85"/>
                  <a:pt x="37" y="94"/>
                  <a:pt x="48" y="94"/>
                </a:cubicBezTo>
                <a:cubicBezTo>
                  <a:pt x="59" y="94"/>
                  <a:pt x="68" y="85"/>
                  <a:pt x="68" y="74"/>
                </a:cubicBezTo>
                <a:cubicBezTo>
                  <a:pt x="68" y="63"/>
                  <a:pt x="59" y="54"/>
                  <a:pt x="48" y="54"/>
                </a:cubicBezTo>
                <a:close/>
                <a:moveTo>
                  <a:pt x="124" y="153"/>
                </a:moveTo>
                <a:cubicBezTo>
                  <a:pt x="113" y="153"/>
                  <a:pt x="113" y="153"/>
                  <a:pt x="113" y="153"/>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4" name="TextBox 23"/>
          <p:cNvSpPr txBox="1"/>
          <p:nvPr/>
        </p:nvSpPr>
        <p:spPr>
          <a:xfrm>
            <a:off x="3146133" y="3311758"/>
            <a:ext cx="2847109" cy="646331"/>
          </a:xfrm>
          <a:prstGeom prst="rect">
            <a:avLst/>
          </a:prstGeom>
          <a:noFill/>
        </p:spPr>
        <p:txBody>
          <a:bodyPr wrap="square" rtlCol="0">
            <a:spAutoFit/>
          </a:bodyPr>
          <a:lstStyle/>
          <a:p>
            <a:pPr algn="ctr"/>
            <a:r>
              <a:rPr lang="pt-BR" sz="1800" dirty="0">
                <a:latin typeface="Arial Black" panose="020B0A04020102020204" pitchFamily="34" charset="0"/>
              </a:rPr>
              <a:t>Tênis de qualidade e confortável </a:t>
            </a:r>
            <a:r>
              <a:rPr lang="en-US" sz="1800" dirty="0">
                <a:latin typeface="Arial Black" panose="020B0A04020102020204" pitchFamily="34" charset="0"/>
              </a:rPr>
              <a:t>…</a:t>
            </a:r>
            <a:endParaRPr lang="ru-RU" sz="1800" dirty="0">
              <a:latin typeface="Arial Black" panose="020B0A04020102020204" pitchFamily="34" charset="0"/>
            </a:endParaRPr>
          </a:p>
        </p:txBody>
      </p:sp>
      <p:sp>
        <p:nvSpPr>
          <p:cNvPr id="25" name="Oval 147"/>
          <p:cNvSpPr>
            <a:spLocks noChangeArrowheads="1"/>
          </p:cNvSpPr>
          <p:nvPr/>
        </p:nvSpPr>
        <p:spPr bwMode="auto">
          <a:xfrm>
            <a:off x="3718562" y="97810"/>
            <a:ext cx="1706876" cy="1709068"/>
          </a:xfrm>
          <a:prstGeom prst="ellipse">
            <a:avLst/>
          </a:prstGeom>
          <a:solidFill>
            <a:schemeClr val="bg2">
              <a:lumMod val="90000"/>
              <a:lumOff val="10000"/>
            </a:schemeClr>
          </a:solidFill>
          <a:ln>
            <a:noFill/>
          </a:ln>
          <a:effectLst>
            <a:outerShdw blurRad="355600" dist="114300" dir="2700000" sx="103000" sy="103000" algn="tl" rotWithShape="0">
              <a:srgbClr val="000000">
                <a:alpha val="31000"/>
              </a:srgbClr>
            </a:outerShdw>
          </a:effectLst>
        </p:spPr>
        <p:txBody>
          <a:bodyPr vert="horz" wrap="square" lIns="68580" tIns="34290" rIns="68580" bIns="34290" numCol="1" anchor="t" anchorCtr="0" compatLnSpc="1">
            <a:prstTxWarp prst="textNoShape">
              <a:avLst/>
            </a:prstTxWarp>
          </a:bodyPr>
          <a:lstStyle/>
          <a:p>
            <a:endParaRPr lang="ru-RU" sz="1050"/>
          </a:p>
        </p:txBody>
      </p:sp>
      <p:sp>
        <p:nvSpPr>
          <p:cNvPr id="26" name="Freeform 151"/>
          <p:cNvSpPr>
            <a:spLocks noEditPoints="1"/>
          </p:cNvSpPr>
          <p:nvPr/>
        </p:nvSpPr>
        <p:spPr bwMode="auto">
          <a:xfrm>
            <a:off x="4293081" y="361043"/>
            <a:ext cx="565637" cy="637168"/>
          </a:xfrm>
          <a:custGeom>
            <a:avLst/>
            <a:gdLst>
              <a:gd name="T0" fmla="*/ 68 w 214"/>
              <a:gd name="T1" fmla="*/ 188 h 241"/>
              <a:gd name="T2" fmla="*/ 51 w 214"/>
              <a:gd name="T3" fmla="*/ 145 h 241"/>
              <a:gd name="T4" fmla="*/ 40 w 214"/>
              <a:gd name="T5" fmla="*/ 108 h 241"/>
              <a:gd name="T6" fmla="*/ 107 w 214"/>
              <a:gd name="T7" fmla="*/ 41 h 241"/>
              <a:gd name="T8" fmla="*/ 173 w 214"/>
              <a:gd name="T9" fmla="*/ 108 h 241"/>
              <a:gd name="T10" fmla="*/ 163 w 214"/>
              <a:gd name="T11" fmla="*/ 145 h 241"/>
              <a:gd name="T12" fmla="*/ 145 w 214"/>
              <a:gd name="T13" fmla="*/ 181 h 241"/>
              <a:gd name="T14" fmla="*/ 107 w 214"/>
              <a:gd name="T15" fmla="*/ 67 h 241"/>
              <a:gd name="T16" fmla="*/ 67 w 214"/>
              <a:gd name="T17" fmla="*/ 107 h 241"/>
              <a:gd name="T18" fmla="*/ 107 w 214"/>
              <a:gd name="T19" fmla="*/ 147 h 241"/>
              <a:gd name="T20" fmla="*/ 147 w 214"/>
              <a:gd name="T21" fmla="*/ 107 h 241"/>
              <a:gd name="T22" fmla="*/ 107 w 214"/>
              <a:gd name="T23" fmla="*/ 67 h 241"/>
              <a:gd name="T24" fmla="*/ 91 w 214"/>
              <a:gd name="T25" fmla="*/ 113 h 241"/>
              <a:gd name="T26" fmla="*/ 103 w 214"/>
              <a:gd name="T27" fmla="*/ 127 h 241"/>
              <a:gd name="T28" fmla="*/ 122 w 214"/>
              <a:gd name="T29" fmla="*/ 94 h 241"/>
              <a:gd name="T30" fmla="*/ 107 w 214"/>
              <a:gd name="T31" fmla="*/ 20 h 241"/>
              <a:gd name="T32" fmla="*/ 107 w 214"/>
              <a:gd name="T33" fmla="*/ 0 h 241"/>
              <a:gd name="T34" fmla="*/ 64 w 214"/>
              <a:gd name="T35" fmla="*/ 32 h 241"/>
              <a:gd name="T36" fmla="*/ 53 w 214"/>
              <a:gd name="T37" fmla="*/ 14 h 241"/>
              <a:gd name="T38" fmla="*/ 14 w 214"/>
              <a:gd name="T39" fmla="*/ 53 h 241"/>
              <a:gd name="T40" fmla="*/ 32 w 214"/>
              <a:gd name="T41" fmla="*/ 64 h 241"/>
              <a:gd name="T42" fmla="*/ 0 w 214"/>
              <a:gd name="T43" fmla="*/ 107 h 241"/>
              <a:gd name="T44" fmla="*/ 21 w 214"/>
              <a:gd name="T45" fmla="*/ 107 h 241"/>
              <a:gd name="T46" fmla="*/ 160 w 214"/>
              <a:gd name="T47" fmla="*/ 14 h 241"/>
              <a:gd name="T48" fmla="*/ 150 w 214"/>
              <a:gd name="T49" fmla="*/ 32 h 241"/>
              <a:gd name="T50" fmla="*/ 199 w 214"/>
              <a:gd name="T51" fmla="*/ 53 h 241"/>
              <a:gd name="T52" fmla="*/ 181 w 214"/>
              <a:gd name="T53" fmla="*/ 64 h 241"/>
              <a:gd name="T54" fmla="*/ 193 w 214"/>
              <a:gd name="T55" fmla="*/ 107 h 241"/>
              <a:gd name="T56" fmla="*/ 214 w 214"/>
              <a:gd name="T57" fmla="*/ 107 h 241"/>
              <a:gd name="T58" fmla="*/ 131 w 214"/>
              <a:gd name="T59" fmla="*/ 194 h 241"/>
              <a:gd name="T60" fmla="*/ 78 w 214"/>
              <a:gd name="T61" fmla="*/ 208 h 241"/>
              <a:gd name="T62" fmla="*/ 72 w 214"/>
              <a:gd name="T63" fmla="*/ 217 h 241"/>
              <a:gd name="T64" fmla="*/ 81 w 214"/>
              <a:gd name="T65" fmla="*/ 226 h 241"/>
              <a:gd name="T66" fmla="*/ 85 w 214"/>
              <a:gd name="T67" fmla="*/ 225 h 241"/>
              <a:gd name="T68" fmla="*/ 131 w 214"/>
              <a:gd name="T69" fmla="*/ 212 h 241"/>
              <a:gd name="T70" fmla="*/ 131 w 214"/>
              <a:gd name="T71" fmla="*/ 212 h 241"/>
              <a:gd name="T72" fmla="*/ 133 w 214"/>
              <a:gd name="T73" fmla="*/ 212 h 241"/>
              <a:gd name="T74" fmla="*/ 142 w 214"/>
              <a:gd name="T75" fmla="*/ 221 h 241"/>
              <a:gd name="T76" fmla="*/ 136 w 214"/>
              <a:gd name="T77" fmla="*/ 229 h 241"/>
              <a:gd name="T78" fmla="*/ 91 w 214"/>
              <a:gd name="T79"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4" h="241">
                <a:moveTo>
                  <a:pt x="68" y="188"/>
                </a:moveTo>
                <a:cubicBezTo>
                  <a:pt x="70" y="177"/>
                  <a:pt x="65" y="167"/>
                  <a:pt x="51" y="145"/>
                </a:cubicBezTo>
                <a:cubicBezTo>
                  <a:pt x="44" y="134"/>
                  <a:pt x="40" y="121"/>
                  <a:pt x="40" y="108"/>
                </a:cubicBezTo>
                <a:cubicBezTo>
                  <a:pt x="40" y="71"/>
                  <a:pt x="70" y="41"/>
                  <a:pt x="107" y="41"/>
                </a:cubicBezTo>
                <a:cubicBezTo>
                  <a:pt x="144" y="41"/>
                  <a:pt x="173" y="71"/>
                  <a:pt x="173" y="108"/>
                </a:cubicBezTo>
                <a:cubicBezTo>
                  <a:pt x="173" y="121"/>
                  <a:pt x="170" y="134"/>
                  <a:pt x="163" y="145"/>
                </a:cubicBezTo>
                <a:cubicBezTo>
                  <a:pt x="152" y="162"/>
                  <a:pt x="147" y="172"/>
                  <a:pt x="145" y="181"/>
                </a:cubicBezTo>
                <a:moveTo>
                  <a:pt x="107" y="67"/>
                </a:moveTo>
                <a:cubicBezTo>
                  <a:pt x="85" y="67"/>
                  <a:pt x="67" y="85"/>
                  <a:pt x="67" y="107"/>
                </a:cubicBezTo>
                <a:cubicBezTo>
                  <a:pt x="67" y="129"/>
                  <a:pt x="85" y="147"/>
                  <a:pt x="107" y="147"/>
                </a:cubicBezTo>
                <a:cubicBezTo>
                  <a:pt x="129" y="147"/>
                  <a:pt x="147" y="129"/>
                  <a:pt x="147" y="107"/>
                </a:cubicBezTo>
                <a:cubicBezTo>
                  <a:pt x="147" y="85"/>
                  <a:pt x="129" y="67"/>
                  <a:pt x="107" y="67"/>
                </a:cubicBezTo>
                <a:close/>
                <a:moveTo>
                  <a:pt x="91" y="113"/>
                </a:moveTo>
                <a:cubicBezTo>
                  <a:pt x="103" y="127"/>
                  <a:pt x="103" y="127"/>
                  <a:pt x="103" y="127"/>
                </a:cubicBezTo>
                <a:cubicBezTo>
                  <a:pt x="122" y="94"/>
                  <a:pt x="122" y="94"/>
                  <a:pt x="122" y="94"/>
                </a:cubicBezTo>
                <a:moveTo>
                  <a:pt x="107" y="20"/>
                </a:moveTo>
                <a:cubicBezTo>
                  <a:pt x="107" y="0"/>
                  <a:pt x="107" y="0"/>
                  <a:pt x="107" y="0"/>
                </a:cubicBezTo>
                <a:moveTo>
                  <a:pt x="64" y="32"/>
                </a:moveTo>
                <a:cubicBezTo>
                  <a:pt x="53" y="14"/>
                  <a:pt x="53" y="14"/>
                  <a:pt x="53" y="14"/>
                </a:cubicBezTo>
                <a:moveTo>
                  <a:pt x="14" y="53"/>
                </a:moveTo>
                <a:cubicBezTo>
                  <a:pt x="32" y="64"/>
                  <a:pt x="32" y="64"/>
                  <a:pt x="32" y="64"/>
                </a:cubicBezTo>
                <a:moveTo>
                  <a:pt x="0" y="107"/>
                </a:moveTo>
                <a:cubicBezTo>
                  <a:pt x="21" y="107"/>
                  <a:pt x="21" y="107"/>
                  <a:pt x="21" y="107"/>
                </a:cubicBezTo>
                <a:moveTo>
                  <a:pt x="160" y="14"/>
                </a:moveTo>
                <a:cubicBezTo>
                  <a:pt x="150" y="32"/>
                  <a:pt x="150" y="32"/>
                  <a:pt x="150" y="32"/>
                </a:cubicBezTo>
                <a:moveTo>
                  <a:pt x="199" y="53"/>
                </a:moveTo>
                <a:cubicBezTo>
                  <a:pt x="181" y="64"/>
                  <a:pt x="181" y="64"/>
                  <a:pt x="181" y="64"/>
                </a:cubicBezTo>
                <a:moveTo>
                  <a:pt x="193" y="107"/>
                </a:moveTo>
                <a:cubicBezTo>
                  <a:pt x="214" y="107"/>
                  <a:pt x="214" y="107"/>
                  <a:pt x="214" y="107"/>
                </a:cubicBezTo>
                <a:moveTo>
                  <a:pt x="131" y="194"/>
                </a:moveTo>
                <a:cubicBezTo>
                  <a:pt x="131" y="194"/>
                  <a:pt x="78" y="208"/>
                  <a:pt x="78" y="208"/>
                </a:cubicBezTo>
                <a:cubicBezTo>
                  <a:pt x="75" y="210"/>
                  <a:pt x="72" y="213"/>
                  <a:pt x="72" y="217"/>
                </a:cubicBezTo>
                <a:cubicBezTo>
                  <a:pt x="72" y="222"/>
                  <a:pt x="76" y="226"/>
                  <a:pt x="81" y="226"/>
                </a:cubicBezTo>
                <a:cubicBezTo>
                  <a:pt x="82" y="226"/>
                  <a:pt x="85" y="225"/>
                  <a:pt x="85" y="225"/>
                </a:cubicBezTo>
                <a:cubicBezTo>
                  <a:pt x="131" y="212"/>
                  <a:pt x="131" y="212"/>
                  <a:pt x="131" y="212"/>
                </a:cubicBezTo>
                <a:cubicBezTo>
                  <a:pt x="131" y="212"/>
                  <a:pt x="131" y="212"/>
                  <a:pt x="131" y="212"/>
                </a:cubicBezTo>
                <a:cubicBezTo>
                  <a:pt x="132" y="212"/>
                  <a:pt x="132" y="212"/>
                  <a:pt x="133" y="212"/>
                </a:cubicBezTo>
                <a:cubicBezTo>
                  <a:pt x="138" y="212"/>
                  <a:pt x="142" y="216"/>
                  <a:pt x="142" y="221"/>
                </a:cubicBezTo>
                <a:cubicBezTo>
                  <a:pt x="142" y="224"/>
                  <a:pt x="139" y="228"/>
                  <a:pt x="136" y="229"/>
                </a:cubicBezTo>
                <a:cubicBezTo>
                  <a:pt x="91" y="241"/>
                  <a:pt x="91" y="241"/>
                  <a:pt x="91" y="241"/>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ru-RU" sz="1050"/>
          </a:p>
        </p:txBody>
      </p:sp>
      <p:sp>
        <p:nvSpPr>
          <p:cNvPr id="27" name="TextBox 26"/>
          <p:cNvSpPr txBox="1"/>
          <p:nvPr/>
        </p:nvSpPr>
        <p:spPr>
          <a:xfrm>
            <a:off x="3728289" y="1015643"/>
            <a:ext cx="1642316" cy="577081"/>
          </a:xfrm>
          <a:prstGeom prst="rect">
            <a:avLst/>
          </a:prstGeom>
          <a:noFill/>
        </p:spPr>
        <p:txBody>
          <a:bodyPr wrap="square" rtlCol="0">
            <a:spAutoFit/>
          </a:bodyPr>
          <a:lstStyle/>
          <a:p>
            <a:pPr algn="ctr"/>
            <a:r>
              <a:rPr lang="en-US" sz="1050" b="1" dirty="0" err="1">
                <a:latin typeface="Open Sans" panose="020B0606030504020204" pitchFamily="34" charset="0"/>
                <a:ea typeface="Open Sans" panose="020B0606030504020204" pitchFamily="34" charset="0"/>
                <a:cs typeface="Open Sans" panose="020B0606030504020204" pitchFamily="34" charset="0"/>
              </a:rPr>
              <a:t>Enquanto</a:t>
            </a:r>
            <a:r>
              <a:rPr lang="en-US" sz="1050" b="1" dirty="0">
                <a:latin typeface="Open Sans" panose="020B0606030504020204" pitchFamily="34" charset="0"/>
                <a:ea typeface="Open Sans" panose="020B0606030504020204" pitchFamily="34" charset="0"/>
                <a:cs typeface="Open Sans" panose="020B0606030504020204" pitchFamily="34" charset="0"/>
              </a:rPr>
              <a:t> </a:t>
            </a:r>
            <a:r>
              <a:rPr lang="en-US" sz="1050" b="1" dirty="0" err="1">
                <a:latin typeface="Open Sans" panose="020B0606030504020204" pitchFamily="34" charset="0"/>
                <a:ea typeface="Open Sans" panose="020B0606030504020204" pitchFamily="34" charset="0"/>
                <a:cs typeface="Open Sans" panose="020B0606030504020204" pitchFamily="34" charset="0"/>
              </a:rPr>
              <a:t>isso</a:t>
            </a:r>
            <a:r>
              <a:rPr lang="en-US" sz="1050" b="1" dirty="0">
                <a:latin typeface="Open Sans" panose="020B0606030504020204" pitchFamily="34" charset="0"/>
                <a:ea typeface="Open Sans" panose="020B0606030504020204" pitchFamily="34" charset="0"/>
                <a:cs typeface="Open Sans" panose="020B0606030504020204" pitchFamily="34" charset="0"/>
              </a:rPr>
              <a:t>, </a:t>
            </a:r>
          </a:p>
          <a:p>
            <a:pPr algn="ctr"/>
            <a:r>
              <a:rPr lang="en-US" sz="1050" b="1" dirty="0">
                <a:latin typeface="Open Sans" panose="020B0606030504020204" pitchFamily="34" charset="0"/>
                <a:ea typeface="Open Sans" panose="020B0606030504020204" pitchFamily="34" charset="0"/>
                <a:cs typeface="Open Sans" panose="020B0606030504020204" pitchFamily="34" charset="0"/>
              </a:rPr>
              <a:t>no “</a:t>
            </a:r>
            <a:r>
              <a:rPr lang="en-US" sz="1050" b="1" dirty="0" err="1">
                <a:latin typeface="Open Sans" panose="020B0606030504020204" pitchFamily="34" charset="0"/>
                <a:ea typeface="Open Sans" panose="020B0606030504020204" pitchFamily="34" charset="0"/>
                <a:cs typeface="Open Sans" panose="020B0606030504020204" pitchFamily="34" charset="0"/>
              </a:rPr>
              <a:t>termo</a:t>
            </a:r>
            <a:r>
              <a:rPr lang="en-US" sz="1050" b="1" dirty="0">
                <a:latin typeface="Open Sans" panose="020B0606030504020204" pitchFamily="34" charset="0"/>
                <a:ea typeface="Open Sans" panose="020B0606030504020204" pitchFamily="34" charset="0"/>
                <a:cs typeface="Open Sans" panose="020B0606030504020204" pitchFamily="34" charset="0"/>
              </a:rPr>
              <a:t> de </a:t>
            </a:r>
            <a:r>
              <a:rPr lang="en-US" sz="1050" b="1" dirty="0" err="1">
                <a:latin typeface="Open Sans" panose="020B0606030504020204" pitchFamily="34" charset="0"/>
                <a:ea typeface="Open Sans" panose="020B0606030504020204" pitchFamily="34" charset="0"/>
                <a:cs typeface="Open Sans" panose="020B0606030504020204" pitchFamily="34" charset="0"/>
              </a:rPr>
              <a:t>referência</a:t>
            </a:r>
            <a:r>
              <a:rPr lang="en-US" sz="1050" b="1" dirty="0">
                <a:latin typeface="Open Sans" panose="020B0606030504020204" pitchFamily="34" charset="0"/>
                <a:ea typeface="Open Sans" panose="020B0606030504020204" pitchFamily="34" charset="0"/>
                <a:cs typeface="Open Sans" panose="020B0606030504020204" pitchFamily="34" charset="0"/>
              </a:rPr>
              <a:t>”</a:t>
            </a:r>
            <a:endParaRPr lang="ru-RU" sz="105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Tênis Galaxy 6">
            <a:extLst>
              <a:ext uri="{FF2B5EF4-FFF2-40B4-BE49-F238E27FC236}">
                <a16:creationId xmlns:a16="http://schemas.microsoft.com/office/drawing/2014/main" id="{5552435C-9032-1180-6A3E-B19A091AAB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46" t="26526" r="8303" b="24278"/>
          <a:stretch/>
        </p:blipFill>
        <p:spPr bwMode="auto">
          <a:xfrm>
            <a:off x="184569" y="2053752"/>
            <a:ext cx="3072290" cy="2226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Tênis Feminino Leve Com Listras Promoção Lançamento Modelo NPADD01 -  Escorrega o Preço">
            <a:extLst>
              <a:ext uri="{FF2B5EF4-FFF2-40B4-BE49-F238E27FC236}">
                <a16:creationId xmlns:a16="http://schemas.microsoft.com/office/drawing/2014/main" id="{740B70A1-168C-EE15-DBE6-948DCCB3D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761" b="25252"/>
          <a:stretch/>
        </p:blipFill>
        <p:spPr bwMode="auto">
          <a:xfrm>
            <a:off x="5810753" y="2093377"/>
            <a:ext cx="3253865" cy="1857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88578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7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heel(1)">
                                          <p:cBhvr>
                                            <p:cTn id="18"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heel(1)">
                                          <p:cBhvr>
                                            <p:cTn id="18"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2132</Words>
  <Application>Microsoft Office PowerPoint</Application>
  <PresentationFormat>Apresentação na tela (16:9)</PresentationFormat>
  <Paragraphs>227</Paragraphs>
  <Slides>36</Slides>
  <Notes>6</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36</vt:i4>
      </vt:variant>
    </vt:vector>
  </HeadingPairs>
  <TitlesOfParts>
    <vt:vector size="49" baseType="lpstr">
      <vt:lpstr>Calibri</vt:lpstr>
      <vt:lpstr>Bookman Old Style</vt:lpstr>
      <vt:lpstr>Aharoni</vt:lpstr>
      <vt:lpstr>Arial Rounded MT Bold</vt:lpstr>
      <vt:lpstr>Poppins</vt:lpstr>
      <vt:lpstr>Arial Black</vt:lpstr>
      <vt:lpstr>Wingdings</vt:lpstr>
      <vt:lpstr>Open Sans</vt:lpstr>
      <vt:lpstr>Arial</vt:lpstr>
      <vt:lpstr>Open Sans Semibold</vt:lpstr>
      <vt:lpstr>Amatic</vt:lpstr>
      <vt:lpstr>Open Sans Extrabold</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 Vujanski</dc:creator>
  <cp:lastModifiedBy>Felipe Vujanski</cp:lastModifiedBy>
  <cp:revision>14</cp:revision>
  <dcterms:modified xsi:type="dcterms:W3CDTF">2025-08-25T12:39:42Z</dcterms:modified>
</cp:coreProperties>
</file>